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3" r:id="rId2"/>
    <p:sldMasterId id="2147483682" r:id="rId3"/>
    <p:sldMasterId id="2147483694" r:id="rId4"/>
  </p:sldMasterIdLst>
  <p:notesMasterIdLst>
    <p:notesMasterId r:id="rId52"/>
  </p:notesMasterIdLst>
  <p:handoutMasterIdLst>
    <p:handoutMasterId r:id="rId53"/>
  </p:handoutMasterIdLst>
  <p:sldIdLst>
    <p:sldId id="1074" r:id="rId5"/>
    <p:sldId id="1435" r:id="rId6"/>
    <p:sldId id="2014" r:id="rId7"/>
    <p:sldId id="2015" r:id="rId8"/>
    <p:sldId id="2016" r:id="rId9"/>
    <p:sldId id="508" r:id="rId10"/>
    <p:sldId id="1969" r:id="rId11"/>
    <p:sldId id="326" r:id="rId12"/>
    <p:sldId id="1436" r:id="rId13"/>
    <p:sldId id="1970" r:id="rId14"/>
    <p:sldId id="1981" r:id="rId15"/>
    <p:sldId id="1983" r:id="rId16"/>
    <p:sldId id="1984" r:id="rId17"/>
    <p:sldId id="1985" r:id="rId18"/>
    <p:sldId id="1988" r:id="rId19"/>
    <p:sldId id="1989" r:id="rId20"/>
    <p:sldId id="1990" r:id="rId21"/>
    <p:sldId id="1991" r:id="rId22"/>
    <p:sldId id="1993" r:id="rId23"/>
    <p:sldId id="1994" r:id="rId24"/>
    <p:sldId id="1995" r:id="rId25"/>
    <p:sldId id="1996" r:id="rId26"/>
    <p:sldId id="1998" r:id="rId27"/>
    <p:sldId id="2000" r:id="rId28"/>
    <p:sldId id="2001" r:id="rId29"/>
    <p:sldId id="1438" r:id="rId30"/>
    <p:sldId id="2004" r:id="rId31"/>
    <p:sldId id="1975" r:id="rId32"/>
    <p:sldId id="2005" r:id="rId33"/>
    <p:sldId id="2006" r:id="rId34"/>
    <p:sldId id="2002" r:id="rId35"/>
    <p:sldId id="2003" r:id="rId36"/>
    <p:sldId id="2008" r:id="rId37"/>
    <p:sldId id="2009" r:id="rId38"/>
    <p:sldId id="1439" r:id="rId39"/>
    <p:sldId id="2010" r:id="rId40"/>
    <p:sldId id="2011" r:id="rId41"/>
    <p:sldId id="277" r:id="rId42"/>
    <p:sldId id="1440" r:id="rId43"/>
    <p:sldId id="1958" r:id="rId44"/>
    <p:sldId id="1971" r:id="rId45"/>
    <p:sldId id="1972" r:id="rId46"/>
    <p:sldId id="1973" r:id="rId47"/>
    <p:sldId id="1974" r:id="rId48"/>
    <p:sldId id="2012" r:id="rId49"/>
    <p:sldId id="2013" r:id="rId50"/>
    <p:sldId id="201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98CF9BA6-0C82-4CE8-98AE-C3D9E0CA62F9}">
          <p14:sldIdLst>
            <p14:sldId id="1074"/>
            <p14:sldId id="1435"/>
            <p14:sldId id="2014"/>
            <p14:sldId id="2015"/>
            <p14:sldId id="2016"/>
            <p14:sldId id="508"/>
            <p14:sldId id="1969"/>
            <p14:sldId id="326"/>
            <p14:sldId id="1436"/>
            <p14:sldId id="1970"/>
            <p14:sldId id="1981"/>
            <p14:sldId id="1983"/>
            <p14:sldId id="1984"/>
            <p14:sldId id="1985"/>
            <p14:sldId id="1988"/>
            <p14:sldId id="1989"/>
            <p14:sldId id="1990"/>
            <p14:sldId id="1991"/>
            <p14:sldId id="1993"/>
            <p14:sldId id="1994"/>
            <p14:sldId id="1995"/>
            <p14:sldId id="1996"/>
            <p14:sldId id="1998"/>
            <p14:sldId id="2000"/>
            <p14:sldId id="2001"/>
            <p14:sldId id="1438"/>
            <p14:sldId id="2004"/>
            <p14:sldId id="1975"/>
            <p14:sldId id="2005"/>
            <p14:sldId id="2006"/>
            <p14:sldId id="2002"/>
            <p14:sldId id="2003"/>
            <p14:sldId id="2008"/>
            <p14:sldId id="2009"/>
            <p14:sldId id="1439"/>
            <p14:sldId id="2010"/>
            <p14:sldId id="2011"/>
            <p14:sldId id="277"/>
            <p14:sldId id="1440"/>
            <p14:sldId id="1958"/>
            <p14:sldId id="1971"/>
            <p14:sldId id="1972"/>
            <p14:sldId id="1973"/>
            <p14:sldId id="1974"/>
            <p14:sldId id="2012"/>
            <p14:sldId id="2013"/>
            <p14:sldId id="2017"/>
          </p14:sldIdLst>
        </p14:section>
        <p14:section name="Templates" id="{750582E3-D9C1-4412-865A-32E928DED687}">
          <p14:sldIdLst/>
        </p14:section>
      </p14:sectionLst>
    </p:ext>
    <p:ext uri="{EFAFB233-063F-42B5-8137-9DF3F51BA10A}">
      <p15:sldGuideLst xmlns:p15="http://schemas.microsoft.com/office/powerpoint/2012/main">
        <p15:guide id="1" orient="horz" pos="2160" userDrawn="1">
          <p15:clr>
            <a:srgbClr val="A4A3A4"/>
          </p15:clr>
        </p15:guide>
        <p15:guide id="2" pos="63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48C8"/>
    <a:srgbClr val="FF0000"/>
    <a:srgbClr val="7030A0"/>
    <a:srgbClr val="FEDB6A"/>
    <a:srgbClr val="FDD041"/>
    <a:srgbClr val="FDC103"/>
    <a:srgbClr val="ECB402"/>
    <a:srgbClr val="BA8CDC"/>
    <a:srgbClr val="333333"/>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CC6FEA-28FC-4A3C-A890-E3C6B35367F7}" v="8327" dt="2024-12-16T15:12:01.06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77" autoAdjust="0"/>
    <p:restoredTop sz="95033" autoAdjust="0"/>
  </p:normalViewPr>
  <p:slideViewPr>
    <p:cSldViewPr snapToGrid="0" showGuides="1">
      <p:cViewPr varScale="1">
        <p:scale>
          <a:sx n="82" d="100"/>
          <a:sy n="82" d="100"/>
        </p:scale>
        <p:origin x="691" y="72"/>
      </p:cViewPr>
      <p:guideLst>
        <p:guide orient="horz" pos="2160"/>
        <p:guide pos="6384"/>
      </p:guideLst>
    </p:cSldViewPr>
  </p:slideViewPr>
  <p:notesTextViewPr>
    <p:cViewPr>
      <p:scale>
        <a:sx n="3" d="2"/>
        <a:sy n="3" d="2"/>
      </p:scale>
      <p:origin x="0" y="0"/>
    </p:cViewPr>
  </p:notesTextViewPr>
  <p:sorterViewPr>
    <p:cViewPr>
      <p:scale>
        <a:sx n="112" d="100"/>
        <a:sy n="112" d="100"/>
      </p:scale>
      <p:origin x="0" y="-858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milo Andres Martinez Martinez" userId="de8fb1dd-02c6-4e04-b5c4-5ad604aa4059" providerId="ADAL" clId="{3CCC6FEA-28FC-4A3C-A890-E3C6B35367F7}"/>
    <pc:docChg chg="undo redo custSel addSld delSld modSld sldOrd modSection">
      <pc:chgData name="Camilo Andres Martinez Martinez" userId="de8fb1dd-02c6-4e04-b5c4-5ad604aa4059" providerId="ADAL" clId="{3CCC6FEA-28FC-4A3C-A890-E3C6B35367F7}" dt="2024-12-16T15:12:02.382" v="10107" actId="108"/>
      <pc:docMkLst>
        <pc:docMk/>
      </pc:docMkLst>
      <pc:sldChg chg="addSp delSp modSp mod">
        <pc:chgData name="Camilo Andres Martinez Martinez" userId="de8fb1dd-02c6-4e04-b5c4-5ad604aa4059" providerId="ADAL" clId="{3CCC6FEA-28FC-4A3C-A890-E3C6B35367F7}" dt="2024-12-11T13:19:06.787" v="9564" actId="20577"/>
        <pc:sldMkLst>
          <pc:docMk/>
          <pc:sldMk cId="3159138437" sldId="277"/>
        </pc:sldMkLst>
        <pc:spChg chg="del">
          <ac:chgData name="Camilo Andres Martinez Martinez" userId="de8fb1dd-02c6-4e04-b5c4-5ad604aa4059" providerId="ADAL" clId="{3CCC6FEA-28FC-4A3C-A890-E3C6B35367F7}" dt="2024-12-11T10:17:13.166" v="7735" actId="478"/>
          <ac:spMkLst>
            <pc:docMk/>
            <pc:sldMk cId="3159138437" sldId="277"/>
            <ac:spMk id="4" creationId="{B54BF1CD-635E-870B-3A9E-BD6E1E6447F8}"/>
          </ac:spMkLst>
        </pc:spChg>
        <pc:spChg chg="add mod">
          <ac:chgData name="Camilo Andres Martinez Martinez" userId="de8fb1dd-02c6-4e04-b5c4-5ad604aa4059" providerId="ADAL" clId="{3CCC6FEA-28FC-4A3C-A890-E3C6B35367F7}" dt="2024-12-11T10:17:09.808" v="7734"/>
          <ac:spMkLst>
            <pc:docMk/>
            <pc:sldMk cId="3159138437" sldId="277"/>
            <ac:spMk id="15" creationId="{866062E0-9241-340C-A278-D9AD09915CCC}"/>
          </ac:spMkLst>
        </pc:spChg>
        <pc:spChg chg="mod">
          <ac:chgData name="Camilo Andres Martinez Martinez" userId="de8fb1dd-02c6-4e04-b5c4-5ad604aa4059" providerId="ADAL" clId="{3CCC6FEA-28FC-4A3C-A890-E3C6B35367F7}" dt="2024-12-11T13:18:34.591" v="9542" actId="20577"/>
          <ac:spMkLst>
            <pc:docMk/>
            <pc:sldMk cId="3159138437" sldId="277"/>
            <ac:spMk id="106" creationId="{75050811-C958-4086-9AB4-9AD52D0BE4C4}"/>
          </ac:spMkLst>
        </pc:spChg>
        <pc:spChg chg="mod">
          <ac:chgData name="Camilo Andres Martinez Martinez" userId="de8fb1dd-02c6-4e04-b5c4-5ad604aa4059" providerId="ADAL" clId="{3CCC6FEA-28FC-4A3C-A890-E3C6B35367F7}" dt="2024-12-11T13:18:48.644" v="9548" actId="20577"/>
          <ac:spMkLst>
            <pc:docMk/>
            <pc:sldMk cId="3159138437" sldId="277"/>
            <ac:spMk id="121" creationId="{BF2465F5-C379-417C-871D-3F0248974AD3}"/>
          </ac:spMkLst>
        </pc:spChg>
        <pc:spChg chg="mod">
          <ac:chgData name="Camilo Andres Martinez Martinez" userId="de8fb1dd-02c6-4e04-b5c4-5ad604aa4059" providerId="ADAL" clId="{3CCC6FEA-28FC-4A3C-A890-E3C6B35367F7}" dt="2024-12-11T13:18:24.492" v="9533" actId="20577"/>
          <ac:spMkLst>
            <pc:docMk/>
            <pc:sldMk cId="3159138437" sldId="277"/>
            <ac:spMk id="131" creationId="{F1292D16-811C-4F6D-9AA7-D7278F8A59BB}"/>
          </ac:spMkLst>
        </pc:spChg>
        <pc:spChg chg="mod">
          <ac:chgData name="Camilo Andres Martinez Martinez" userId="de8fb1dd-02c6-4e04-b5c4-5ad604aa4059" providerId="ADAL" clId="{3CCC6FEA-28FC-4A3C-A890-E3C6B35367F7}" dt="2024-12-11T13:19:06.787" v="9564" actId="20577"/>
          <ac:spMkLst>
            <pc:docMk/>
            <pc:sldMk cId="3159138437" sldId="277"/>
            <ac:spMk id="200" creationId="{1D0602F5-E726-4318-B2DB-1840E406E067}"/>
          </ac:spMkLst>
        </pc:spChg>
        <pc:grpChg chg="mod">
          <ac:chgData name="Camilo Andres Martinez Martinez" userId="de8fb1dd-02c6-4e04-b5c4-5ad604aa4059" providerId="ADAL" clId="{3CCC6FEA-28FC-4A3C-A890-E3C6B35367F7}" dt="2024-12-11T13:18:40.129" v="9543" actId="1076"/>
          <ac:grpSpMkLst>
            <pc:docMk/>
            <pc:sldMk cId="3159138437" sldId="277"/>
            <ac:grpSpMk id="28" creationId="{7F0B38EF-24AC-4634-A768-2F9F547944AD}"/>
          </ac:grpSpMkLst>
        </pc:grpChg>
        <pc:grpChg chg="mod">
          <ac:chgData name="Camilo Andres Martinez Martinez" userId="de8fb1dd-02c6-4e04-b5c4-5ad604aa4059" providerId="ADAL" clId="{3CCC6FEA-28FC-4A3C-A890-E3C6B35367F7}" dt="2024-12-11T13:17:49.027" v="9523" actId="1076"/>
          <ac:grpSpMkLst>
            <pc:docMk/>
            <pc:sldMk cId="3159138437" sldId="277"/>
            <ac:grpSpMk id="115" creationId="{F53F51AA-7BF5-415F-97CC-C5438CD47DE1}"/>
          </ac:grpSpMkLst>
        </pc:grpChg>
      </pc:sldChg>
      <pc:sldChg chg="addSp delSp modSp mod">
        <pc:chgData name="Camilo Andres Martinez Martinez" userId="de8fb1dd-02c6-4e04-b5c4-5ad604aa4059" providerId="ADAL" clId="{3CCC6FEA-28FC-4A3C-A890-E3C6B35367F7}" dt="2024-12-16T15:12:02.382" v="10107" actId="108"/>
        <pc:sldMkLst>
          <pc:docMk/>
          <pc:sldMk cId="1130130862" sldId="326"/>
        </pc:sldMkLst>
        <pc:spChg chg="add del mod">
          <ac:chgData name="Camilo Andres Martinez Martinez" userId="de8fb1dd-02c6-4e04-b5c4-5ad604aa4059" providerId="ADAL" clId="{3CCC6FEA-28FC-4A3C-A890-E3C6B35367F7}" dt="2024-12-11T10:15:51.066" v="7690" actId="478"/>
          <ac:spMkLst>
            <pc:docMk/>
            <pc:sldMk cId="1130130862" sldId="326"/>
            <ac:spMk id="2" creationId="{ACD75DB8-25AB-5647-3838-F387D23735D6}"/>
          </ac:spMkLst>
        </pc:spChg>
        <pc:spChg chg="add mod">
          <ac:chgData name="Camilo Andres Martinez Martinez" userId="de8fb1dd-02c6-4e04-b5c4-5ad604aa4059" providerId="ADAL" clId="{3CCC6FEA-28FC-4A3C-A890-E3C6B35367F7}" dt="2024-12-11T10:15:51.362" v="7691"/>
          <ac:spMkLst>
            <pc:docMk/>
            <pc:sldMk cId="1130130862" sldId="326"/>
            <ac:spMk id="4" creationId="{37A86CE8-3EF2-759A-DA52-26331403BC63}"/>
          </ac:spMkLst>
        </pc:spChg>
        <pc:spChg chg="add del">
          <ac:chgData name="Camilo Andres Martinez Martinez" userId="de8fb1dd-02c6-4e04-b5c4-5ad604aa4059" providerId="ADAL" clId="{3CCC6FEA-28FC-4A3C-A890-E3C6B35367F7}" dt="2024-12-11T10:20:26.458" v="7760" actId="22"/>
          <ac:spMkLst>
            <pc:docMk/>
            <pc:sldMk cId="1130130862" sldId="326"/>
            <ac:spMk id="8" creationId="{D999A4E9-F11E-8197-1C9A-610714AD4CFD}"/>
          </ac:spMkLst>
        </pc:spChg>
        <pc:spChg chg="add mod">
          <ac:chgData name="Camilo Andres Martinez Martinez" userId="de8fb1dd-02c6-4e04-b5c4-5ad604aa4059" providerId="ADAL" clId="{3CCC6FEA-28FC-4A3C-A890-E3C6B35367F7}" dt="2024-12-11T10:27:37.305" v="7983" actId="20577"/>
          <ac:spMkLst>
            <pc:docMk/>
            <pc:sldMk cId="1130130862" sldId="326"/>
            <ac:spMk id="9" creationId="{A7A5BD81-4AF9-FC67-0294-3C3DD24013F6}"/>
          </ac:spMkLst>
        </pc:spChg>
        <pc:spChg chg="del mod">
          <ac:chgData name="Camilo Andres Martinez Martinez" userId="de8fb1dd-02c6-4e04-b5c4-5ad604aa4059" providerId="ADAL" clId="{3CCC6FEA-28FC-4A3C-A890-E3C6B35367F7}" dt="2024-12-11T10:27:43.293" v="7984" actId="478"/>
          <ac:spMkLst>
            <pc:docMk/>
            <pc:sldMk cId="1130130862" sldId="326"/>
            <ac:spMk id="54" creationId="{F7644343-2D06-3246-809A-70730C3EC852}"/>
          </ac:spMkLst>
        </pc:spChg>
        <pc:graphicFrameChg chg="mod modGraphic">
          <ac:chgData name="Camilo Andres Martinez Martinez" userId="de8fb1dd-02c6-4e04-b5c4-5ad604aa4059" providerId="ADAL" clId="{3CCC6FEA-28FC-4A3C-A890-E3C6B35367F7}" dt="2024-12-16T15:12:02.382" v="10107" actId="108"/>
          <ac:graphicFrameMkLst>
            <pc:docMk/>
            <pc:sldMk cId="1130130862" sldId="326"/>
            <ac:graphicFrameMk id="55" creationId="{76D65C64-0EE0-7F47-8155-A36457C6ED50}"/>
          </ac:graphicFrameMkLst>
        </pc:graphicFrameChg>
        <pc:picChg chg="mod">
          <ac:chgData name="Camilo Andres Martinez Martinez" userId="de8fb1dd-02c6-4e04-b5c4-5ad604aa4059" providerId="ADAL" clId="{3CCC6FEA-28FC-4A3C-A890-E3C6B35367F7}" dt="2024-12-11T10:21:32.953" v="7796" actId="1076"/>
          <ac:picMkLst>
            <pc:docMk/>
            <pc:sldMk cId="1130130862" sldId="326"/>
            <ac:picMk id="3" creationId="{5077C9F2-5304-C893-8502-724FD4B90D2E}"/>
          </ac:picMkLst>
        </pc:picChg>
        <pc:picChg chg="mod">
          <ac:chgData name="Camilo Andres Martinez Martinez" userId="de8fb1dd-02c6-4e04-b5c4-5ad604aa4059" providerId="ADAL" clId="{3CCC6FEA-28FC-4A3C-A890-E3C6B35367F7}" dt="2024-12-11T10:21:38.798" v="7799" actId="14100"/>
          <ac:picMkLst>
            <pc:docMk/>
            <pc:sldMk cId="1130130862" sldId="326"/>
            <ac:picMk id="5" creationId="{9A111910-EBCB-757C-5985-3A94EC90FA8A}"/>
          </ac:picMkLst>
        </pc:picChg>
        <pc:picChg chg="mod">
          <ac:chgData name="Camilo Andres Martinez Martinez" userId="de8fb1dd-02c6-4e04-b5c4-5ad604aa4059" providerId="ADAL" clId="{3CCC6FEA-28FC-4A3C-A890-E3C6B35367F7}" dt="2024-12-11T10:26:48.044" v="7973" actId="1076"/>
          <ac:picMkLst>
            <pc:docMk/>
            <pc:sldMk cId="1130130862" sldId="326"/>
            <ac:picMk id="7" creationId="{134CF982-AED6-780E-8A61-3C4AF620EAD0}"/>
          </ac:picMkLst>
        </pc:picChg>
        <pc:picChg chg="mod">
          <ac:chgData name="Camilo Andres Martinez Martinez" userId="de8fb1dd-02c6-4e04-b5c4-5ad604aa4059" providerId="ADAL" clId="{3CCC6FEA-28FC-4A3C-A890-E3C6B35367F7}" dt="2024-12-11T10:26:58.857" v="7975" actId="1076"/>
          <ac:picMkLst>
            <pc:docMk/>
            <pc:sldMk cId="1130130862" sldId="326"/>
            <ac:picMk id="11" creationId="{E7B14C07-B071-2713-1AE6-A60B85FF4A14}"/>
          </ac:picMkLst>
        </pc:picChg>
        <pc:picChg chg="del">
          <ac:chgData name="Camilo Andres Martinez Martinez" userId="de8fb1dd-02c6-4e04-b5c4-5ad604aa4059" providerId="ADAL" clId="{3CCC6FEA-28FC-4A3C-A890-E3C6B35367F7}" dt="2024-12-11T10:21:10.917" v="7791" actId="478"/>
          <ac:picMkLst>
            <pc:docMk/>
            <pc:sldMk cId="1130130862" sldId="326"/>
            <ac:picMk id="14" creationId="{3DCD1FB3-1089-33C2-84BE-78FACB8FE1FF}"/>
          </ac:picMkLst>
        </pc:picChg>
        <pc:picChg chg="del">
          <ac:chgData name="Camilo Andres Martinez Martinez" userId="de8fb1dd-02c6-4e04-b5c4-5ad604aa4059" providerId="ADAL" clId="{3CCC6FEA-28FC-4A3C-A890-E3C6B35367F7}" dt="2024-12-11T10:20:21.563" v="7756" actId="478"/>
          <ac:picMkLst>
            <pc:docMk/>
            <pc:sldMk cId="1130130862" sldId="326"/>
            <ac:picMk id="15" creationId="{CE4B46A3-77AF-A91A-4C5E-CB0E6E0BA8A5}"/>
          </ac:picMkLst>
        </pc:picChg>
        <pc:picChg chg="del">
          <ac:chgData name="Camilo Andres Martinez Martinez" userId="de8fb1dd-02c6-4e04-b5c4-5ad604aa4059" providerId="ADAL" clId="{3CCC6FEA-28FC-4A3C-A890-E3C6B35367F7}" dt="2024-12-11T10:20:25.273" v="7758" actId="478"/>
          <ac:picMkLst>
            <pc:docMk/>
            <pc:sldMk cId="1130130862" sldId="326"/>
            <ac:picMk id="16" creationId="{D9366D1A-19B8-9E96-909B-AB298C9BCDA5}"/>
          </ac:picMkLst>
        </pc:picChg>
        <pc:picChg chg="del">
          <ac:chgData name="Camilo Andres Martinez Martinez" userId="de8fb1dd-02c6-4e04-b5c4-5ad604aa4059" providerId="ADAL" clId="{3CCC6FEA-28FC-4A3C-A890-E3C6B35367F7}" dt="2024-12-11T10:21:10.917" v="7791" actId="478"/>
          <ac:picMkLst>
            <pc:docMk/>
            <pc:sldMk cId="1130130862" sldId="326"/>
            <ac:picMk id="17" creationId="{5C4DD3DA-3AAA-6223-F02B-409E69902828}"/>
          </ac:picMkLst>
        </pc:picChg>
        <pc:picChg chg="del">
          <ac:chgData name="Camilo Andres Martinez Martinez" userId="de8fb1dd-02c6-4e04-b5c4-5ad604aa4059" providerId="ADAL" clId="{3CCC6FEA-28FC-4A3C-A890-E3C6B35367F7}" dt="2024-12-11T10:21:10.917" v="7791" actId="478"/>
          <ac:picMkLst>
            <pc:docMk/>
            <pc:sldMk cId="1130130862" sldId="326"/>
            <ac:picMk id="18" creationId="{8B4212B5-F256-6AE7-C5E1-1E4CDA42B1B5}"/>
          </ac:picMkLst>
        </pc:picChg>
        <pc:picChg chg="del">
          <ac:chgData name="Camilo Andres Martinez Martinez" userId="de8fb1dd-02c6-4e04-b5c4-5ad604aa4059" providerId="ADAL" clId="{3CCC6FEA-28FC-4A3C-A890-E3C6B35367F7}" dt="2024-12-11T10:21:10.917" v="7791" actId="478"/>
          <ac:picMkLst>
            <pc:docMk/>
            <pc:sldMk cId="1130130862" sldId="326"/>
            <ac:picMk id="19" creationId="{9F017EA9-AACC-2662-5602-3408121D5976}"/>
          </ac:picMkLst>
        </pc:picChg>
        <pc:picChg chg="del">
          <ac:chgData name="Camilo Andres Martinez Martinez" userId="de8fb1dd-02c6-4e04-b5c4-5ad604aa4059" providerId="ADAL" clId="{3CCC6FEA-28FC-4A3C-A890-E3C6B35367F7}" dt="2024-12-11T10:21:10.917" v="7791" actId="478"/>
          <ac:picMkLst>
            <pc:docMk/>
            <pc:sldMk cId="1130130862" sldId="326"/>
            <ac:picMk id="20" creationId="{262EB68C-9DDB-5D8D-ADB5-9ED7EA70E694}"/>
          </ac:picMkLst>
        </pc:picChg>
        <pc:picChg chg="del">
          <ac:chgData name="Camilo Andres Martinez Martinez" userId="de8fb1dd-02c6-4e04-b5c4-5ad604aa4059" providerId="ADAL" clId="{3CCC6FEA-28FC-4A3C-A890-E3C6B35367F7}" dt="2024-12-11T10:21:10.917" v="7791" actId="478"/>
          <ac:picMkLst>
            <pc:docMk/>
            <pc:sldMk cId="1130130862" sldId="326"/>
            <ac:picMk id="21" creationId="{BAC1B610-A379-A9A0-3E14-B833C06941A7}"/>
          </ac:picMkLst>
        </pc:picChg>
        <pc:picChg chg="del">
          <ac:chgData name="Camilo Andres Martinez Martinez" userId="de8fb1dd-02c6-4e04-b5c4-5ad604aa4059" providerId="ADAL" clId="{3CCC6FEA-28FC-4A3C-A890-E3C6B35367F7}" dt="2024-12-11T10:21:10.917" v="7791" actId="478"/>
          <ac:picMkLst>
            <pc:docMk/>
            <pc:sldMk cId="1130130862" sldId="326"/>
            <ac:picMk id="22" creationId="{888EB65F-4975-6BC1-2B53-DD3A36724A7A}"/>
          </ac:picMkLst>
        </pc:picChg>
        <pc:picChg chg="del">
          <ac:chgData name="Camilo Andres Martinez Martinez" userId="de8fb1dd-02c6-4e04-b5c4-5ad604aa4059" providerId="ADAL" clId="{3CCC6FEA-28FC-4A3C-A890-E3C6B35367F7}" dt="2024-12-11T10:21:10.917" v="7791" actId="478"/>
          <ac:picMkLst>
            <pc:docMk/>
            <pc:sldMk cId="1130130862" sldId="326"/>
            <ac:picMk id="23" creationId="{93BD593A-5208-6D69-D5AF-F422F5C5F652}"/>
          </ac:picMkLst>
        </pc:picChg>
        <pc:picChg chg="del">
          <ac:chgData name="Camilo Andres Martinez Martinez" userId="de8fb1dd-02c6-4e04-b5c4-5ad604aa4059" providerId="ADAL" clId="{3CCC6FEA-28FC-4A3C-A890-E3C6B35367F7}" dt="2024-12-11T10:21:10.917" v="7791" actId="478"/>
          <ac:picMkLst>
            <pc:docMk/>
            <pc:sldMk cId="1130130862" sldId="326"/>
            <ac:picMk id="24" creationId="{9F76CB50-6C47-6DAF-441D-AEEC7435B43E}"/>
          </ac:picMkLst>
        </pc:picChg>
        <pc:picChg chg="del">
          <ac:chgData name="Camilo Andres Martinez Martinez" userId="de8fb1dd-02c6-4e04-b5c4-5ad604aa4059" providerId="ADAL" clId="{3CCC6FEA-28FC-4A3C-A890-E3C6B35367F7}" dt="2024-12-11T10:21:10.917" v="7791" actId="478"/>
          <ac:picMkLst>
            <pc:docMk/>
            <pc:sldMk cId="1130130862" sldId="326"/>
            <ac:picMk id="25" creationId="{EDE3DD2E-B142-6C8C-46B2-395553ADF067}"/>
          </ac:picMkLst>
        </pc:picChg>
        <pc:picChg chg="del">
          <ac:chgData name="Camilo Andres Martinez Martinez" userId="de8fb1dd-02c6-4e04-b5c4-5ad604aa4059" providerId="ADAL" clId="{3CCC6FEA-28FC-4A3C-A890-E3C6B35367F7}" dt="2024-12-11T10:21:10.917" v="7791" actId="478"/>
          <ac:picMkLst>
            <pc:docMk/>
            <pc:sldMk cId="1130130862" sldId="326"/>
            <ac:picMk id="26" creationId="{D5E38D3E-1AF1-D204-8BE1-5927A0FF66C2}"/>
          </ac:picMkLst>
        </pc:picChg>
        <pc:picChg chg="del">
          <ac:chgData name="Camilo Andres Martinez Martinez" userId="de8fb1dd-02c6-4e04-b5c4-5ad604aa4059" providerId="ADAL" clId="{3CCC6FEA-28FC-4A3C-A890-E3C6B35367F7}" dt="2024-12-11T10:21:10.917" v="7791" actId="478"/>
          <ac:picMkLst>
            <pc:docMk/>
            <pc:sldMk cId="1130130862" sldId="326"/>
            <ac:picMk id="27" creationId="{AE725638-A177-178E-959F-9DA42B067F59}"/>
          </ac:picMkLst>
        </pc:picChg>
        <pc:picChg chg="del">
          <ac:chgData name="Camilo Andres Martinez Martinez" userId="de8fb1dd-02c6-4e04-b5c4-5ad604aa4059" providerId="ADAL" clId="{3CCC6FEA-28FC-4A3C-A890-E3C6B35367F7}" dt="2024-12-11T10:21:10.917" v="7791" actId="478"/>
          <ac:picMkLst>
            <pc:docMk/>
            <pc:sldMk cId="1130130862" sldId="326"/>
            <ac:picMk id="28" creationId="{57AD00E7-3CD3-0873-9106-F03565193A5F}"/>
          </ac:picMkLst>
        </pc:picChg>
        <pc:picChg chg="del">
          <ac:chgData name="Camilo Andres Martinez Martinez" userId="de8fb1dd-02c6-4e04-b5c4-5ad604aa4059" providerId="ADAL" clId="{3CCC6FEA-28FC-4A3C-A890-E3C6B35367F7}" dt="2024-12-11T10:21:10.917" v="7791" actId="478"/>
          <ac:picMkLst>
            <pc:docMk/>
            <pc:sldMk cId="1130130862" sldId="326"/>
            <ac:picMk id="29" creationId="{E7C9FF2A-547D-2159-B145-DF4B7F380CC5}"/>
          </ac:picMkLst>
        </pc:picChg>
        <pc:picChg chg="del">
          <ac:chgData name="Camilo Andres Martinez Martinez" userId="de8fb1dd-02c6-4e04-b5c4-5ad604aa4059" providerId="ADAL" clId="{3CCC6FEA-28FC-4A3C-A890-E3C6B35367F7}" dt="2024-12-11T10:21:10.917" v="7791" actId="478"/>
          <ac:picMkLst>
            <pc:docMk/>
            <pc:sldMk cId="1130130862" sldId="326"/>
            <ac:picMk id="30" creationId="{40EC7CCC-B972-E5BD-0C00-F6F372490FF8}"/>
          </ac:picMkLst>
        </pc:picChg>
        <pc:picChg chg="del">
          <ac:chgData name="Camilo Andres Martinez Martinez" userId="de8fb1dd-02c6-4e04-b5c4-5ad604aa4059" providerId="ADAL" clId="{3CCC6FEA-28FC-4A3C-A890-E3C6B35367F7}" dt="2024-12-11T10:21:10.917" v="7791" actId="478"/>
          <ac:picMkLst>
            <pc:docMk/>
            <pc:sldMk cId="1130130862" sldId="326"/>
            <ac:picMk id="31" creationId="{D8E075F3-29DD-7BEF-04E6-42C5CCD565AC}"/>
          </ac:picMkLst>
        </pc:picChg>
        <pc:picChg chg="del">
          <ac:chgData name="Camilo Andres Martinez Martinez" userId="de8fb1dd-02c6-4e04-b5c4-5ad604aa4059" providerId="ADAL" clId="{3CCC6FEA-28FC-4A3C-A890-E3C6B35367F7}" dt="2024-12-11T10:21:10.917" v="7791" actId="478"/>
          <ac:picMkLst>
            <pc:docMk/>
            <pc:sldMk cId="1130130862" sldId="326"/>
            <ac:picMk id="32" creationId="{70F68C44-A631-2B03-023B-281E8405EB49}"/>
          </ac:picMkLst>
        </pc:picChg>
        <pc:picChg chg="del">
          <ac:chgData name="Camilo Andres Martinez Martinez" userId="de8fb1dd-02c6-4e04-b5c4-5ad604aa4059" providerId="ADAL" clId="{3CCC6FEA-28FC-4A3C-A890-E3C6B35367F7}" dt="2024-12-11T10:21:10.917" v="7791" actId="478"/>
          <ac:picMkLst>
            <pc:docMk/>
            <pc:sldMk cId="1130130862" sldId="326"/>
            <ac:picMk id="33" creationId="{02FF5FC1-6D2A-E905-00B2-45A196138B51}"/>
          </ac:picMkLst>
        </pc:picChg>
        <pc:picChg chg="del">
          <ac:chgData name="Camilo Andres Martinez Martinez" userId="de8fb1dd-02c6-4e04-b5c4-5ad604aa4059" providerId="ADAL" clId="{3CCC6FEA-28FC-4A3C-A890-E3C6B35367F7}" dt="2024-12-11T10:21:10.917" v="7791" actId="478"/>
          <ac:picMkLst>
            <pc:docMk/>
            <pc:sldMk cId="1130130862" sldId="326"/>
            <ac:picMk id="34" creationId="{388CAFAB-5C27-7AF6-5133-725BA43B8838}"/>
          </ac:picMkLst>
        </pc:picChg>
        <pc:picChg chg="del">
          <ac:chgData name="Camilo Andres Martinez Martinez" userId="de8fb1dd-02c6-4e04-b5c4-5ad604aa4059" providerId="ADAL" clId="{3CCC6FEA-28FC-4A3C-A890-E3C6B35367F7}" dt="2024-12-11T10:21:10.917" v="7791" actId="478"/>
          <ac:picMkLst>
            <pc:docMk/>
            <pc:sldMk cId="1130130862" sldId="326"/>
            <ac:picMk id="35" creationId="{E15E2D44-2C10-06C9-6245-BC03469C59B2}"/>
          </ac:picMkLst>
        </pc:picChg>
        <pc:picChg chg="del">
          <ac:chgData name="Camilo Andres Martinez Martinez" userId="de8fb1dd-02c6-4e04-b5c4-5ad604aa4059" providerId="ADAL" clId="{3CCC6FEA-28FC-4A3C-A890-E3C6B35367F7}" dt="2024-12-11T10:21:10.917" v="7791" actId="478"/>
          <ac:picMkLst>
            <pc:docMk/>
            <pc:sldMk cId="1130130862" sldId="326"/>
            <ac:picMk id="36" creationId="{983E95D2-597F-1148-FB74-D5FC18F416B6}"/>
          </ac:picMkLst>
        </pc:picChg>
        <pc:picChg chg="del">
          <ac:chgData name="Camilo Andres Martinez Martinez" userId="de8fb1dd-02c6-4e04-b5c4-5ad604aa4059" providerId="ADAL" clId="{3CCC6FEA-28FC-4A3C-A890-E3C6B35367F7}" dt="2024-12-11T10:21:10.917" v="7791" actId="478"/>
          <ac:picMkLst>
            <pc:docMk/>
            <pc:sldMk cId="1130130862" sldId="326"/>
            <ac:picMk id="37" creationId="{6457ADE8-F8A6-4357-6B10-D097ABD93B6E}"/>
          </ac:picMkLst>
        </pc:picChg>
        <pc:picChg chg="del">
          <ac:chgData name="Camilo Andres Martinez Martinez" userId="de8fb1dd-02c6-4e04-b5c4-5ad604aa4059" providerId="ADAL" clId="{3CCC6FEA-28FC-4A3C-A890-E3C6B35367F7}" dt="2024-12-11T10:21:10.917" v="7791" actId="478"/>
          <ac:picMkLst>
            <pc:docMk/>
            <pc:sldMk cId="1130130862" sldId="326"/>
            <ac:picMk id="38" creationId="{78076D80-A2AA-30FE-3589-A7E5B17B5B4F}"/>
          </ac:picMkLst>
        </pc:picChg>
        <pc:picChg chg="del">
          <ac:chgData name="Camilo Andres Martinez Martinez" userId="de8fb1dd-02c6-4e04-b5c4-5ad604aa4059" providerId="ADAL" clId="{3CCC6FEA-28FC-4A3C-A890-E3C6B35367F7}" dt="2024-12-11T10:21:10.917" v="7791" actId="478"/>
          <ac:picMkLst>
            <pc:docMk/>
            <pc:sldMk cId="1130130862" sldId="326"/>
            <ac:picMk id="39" creationId="{1FB3D607-ADBF-A84C-F2F3-791FE36256AF}"/>
          </ac:picMkLst>
        </pc:picChg>
        <pc:picChg chg="del">
          <ac:chgData name="Camilo Andres Martinez Martinez" userId="de8fb1dd-02c6-4e04-b5c4-5ad604aa4059" providerId="ADAL" clId="{3CCC6FEA-28FC-4A3C-A890-E3C6B35367F7}" dt="2024-12-11T10:21:10.917" v="7791" actId="478"/>
          <ac:picMkLst>
            <pc:docMk/>
            <pc:sldMk cId="1130130862" sldId="326"/>
            <ac:picMk id="47" creationId="{9842218A-9A88-24BC-82A6-2C0387ED042F}"/>
          </ac:picMkLst>
        </pc:picChg>
        <pc:picChg chg="del">
          <ac:chgData name="Camilo Andres Martinez Martinez" userId="de8fb1dd-02c6-4e04-b5c4-5ad604aa4059" providerId="ADAL" clId="{3CCC6FEA-28FC-4A3C-A890-E3C6B35367F7}" dt="2024-12-11T10:21:10.917" v="7791" actId="478"/>
          <ac:picMkLst>
            <pc:docMk/>
            <pc:sldMk cId="1130130862" sldId="326"/>
            <ac:picMk id="48" creationId="{884C13E8-1F88-7E8F-4F2C-A74120801E08}"/>
          </ac:picMkLst>
        </pc:picChg>
        <pc:picChg chg="del">
          <ac:chgData name="Camilo Andres Martinez Martinez" userId="de8fb1dd-02c6-4e04-b5c4-5ad604aa4059" providerId="ADAL" clId="{3CCC6FEA-28FC-4A3C-A890-E3C6B35367F7}" dt="2024-12-11T10:21:10.917" v="7791" actId="478"/>
          <ac:picMkLst>
            <pc:docMk/>
            <pc:sldMk cId="1130130862" sldId="326"/>
            <ac:picMk id="49" creationId="{0CD1EDD4-F25A-F928-6D37-73759AE3E36C}"/>
          </ac:picMkLst>
        </pc:picChg>
        <pc:picChg chg="del">
          <ac:chgData name="Camilo Andres Martinez Martinez" userId="de8fb1dd-02c6-4e04-b5c4-5ad604aa4059" providerId="ADAL" clId="{3CCC6FEA-28FC-4A3C-A890-E3C6B35367F7}" dt="2024-12-11T10:21:10.917" v="7791" actId="478"/>
          <ac:picMkLst>
            <pc:docMk/>
            <pc:sldMk cId="1130130862" sldId="326"/>
            <ac:picMk id="50" creationId="{D065E2D0-DE33-A182-E5E6-E921086D8647}"/>
          </ac:picMkLst>
        </pc:picChg>
        <pc:picChg chg="del">
          <ac:chgData name="Camilo Andres Martinez Martinez" userId="de8fb1dd-02c6-4e04-b5c4-5ad604aa4059" providerId="ADAL" clId="{3CCC6FEA-28FC-4A3C-A890-E3C6B35367F7}" dt="2024-12-11T10:21:10.917" v="7791" actId="478"/>
          <ac:picMkLst>
            <pc:docMk/>
            <pc:sldMk cId="1130130862" sldId="326"/>
            <ac:picMk id="51" creationId="{DFA3D08F-E1AC-CA67-C432-DE707A44BAFB}"/>
          </ac:picMkLst>
        </pc:picChg>
        <pc:picChg chg="del">
          <ac:chgData name="Camilo Andres Martinez Martinez" userId="de8fb1dd-02c6-4e04-b5c4-5ad604aa4059" providerId="ADAL" clId="{3CCC6FEA-28FC-4A3C-A890-E3C6B35367F7}" dt="2024-12-11T10:21:10.917" v="7791" actId="478"/>
          <ac:picMkLst>
            <pc:docMk/>
            <pc:sldMk cId="1130130862" sldId="326"/>
            <ac:picMk id="52" creationId="{160B0F5D-42DC-91C4-FD20-1BC667D78EA7}"/>
          </ac:picMkLst>
        </pc:picChg>
      </pc:sldChg>
      <pc:sldChg chg="modSp del mod">
        <pc:chgData name="Camilo Andres Martinez Martinez" userId="de8fb1dd-02c6-4e04-b5c4-5ad604aa4059" providerId="ADAL" clId="{3CCC6FEA-28FC-4A3C-A890-E3C6B35367F7}" dt="2024-12-11T10:36:34.045" v="8140" actId="47"/>
        <pc:sldMkLst>
          <pc:docMk/>
          <pc:sldMk cId="1838208801" sldId="329"/>
        </pc:sldMkLst>
        <pc:spChg chg="mod">
          <ac:chgData name="Camilo Andres Martinez Martinez" userId="de8fb1dd-02c6-4e04-b5c4-5ad604aa4059" providerId="ADAL" clId="{3CCC6FEA-28FC-4A3C-A890-E3C6B35367F7}" dt="2024-12-11T08:28:47.396" v="5215" actId="1076"/>
          <ac:spMkLst>
            <pc:docMk/>
            <pc:sldMk cId="1838208801" sldId="329"/>
            <ac:spMk id="70" creationId="{4FEAEEB2-30E5-A14F-B83C-D4FFA80C4916}"/>
          </ac:spMkLst>
        </pc:spChg>
      </pc:sldChg>
      <pc:sldChg chg="del">
        <pc:chgData name="Camilo Andres Martinez Martinez" userId="de8fb1dd-02c6-4e04-b5c4-5ad604aa4059" providerId="ADAL" clId="{3CCC6FEA-28FC-4A3C-A890-E3C6B35367F7}" dt="2024-12-11T10:36:34.045" v="8140" actId="47"/>
        <pc:sldMkLst>
          <pc:docMk/>
          <pc:sldMk cId="1771949558" sldId="330"/>
        </pc:sldMkLst>
      </pc:sldChg>
      <pc:sldChg chg="del">
        <pc:chgData name="Camilo Andres Martinez Martinez" userId="de8fb1dd-02c6-4e04-b5c4-5ad604aa4059" providerId="ADAL" clId="{3CCC6FEA-28FC-4A3C-A890-E3C6B35367F7}" dt="2024-12-11T10:36:34.045" v="8140" actId="47"/>
        <pc:sldMkLst>
          <pc:docMk/>
          <pc:sldMk cId="1466121953" sldId="331"/>
        </pc:sldMkLst>
      </pc:sldChg>
      <pc:sldChg chg="del">
        <pc:chgData name="Camilo Andres Martinez Martinez" userId="de8fb1dd-02c6-4e04-b5c4-5ad604aa4059" providerId="ADAL" clId="{3CCC6FEA-28FC-4A3C-A890-E3C6B35367F7}" dt="2024-12-11T10:36:34.045" v="8140" actId="47"/>
        <pc:sldMkLst>
          <pc:docMk/>
          <pc:sldMk cId="1435824439" sldId="332"/>
        </pc:sldMkLst>
      </pc:sldChg>
      <pc:sldChg chg="del">
        <pc:chgData name="Camilo Andres Martinez Martinez" userId="de8fb1dd-02c6-4e04-b5c4-5ad604aa4059" providerId="ADAL" clId="{3CCC6FEA-28FC-4A3C-A890-E3C6B35367F7}" dt="2024-12-11T10:36:34.045" v="8140" actId="47"/>
        <pc:sldMkLst>
          <pc:docMk/>
          <pc:sldMk cId="2043600693" sldId="333"/>
        </pc:sldMkLst>
      </pc:sldChg>
      <pc:sldChg chg="del">
        <pc:chgData name="Camilo Andres Martinez Martinez" userId="de8fb1dd-02c6-4e04-b5c4-5ad604aa4059" providerId="ADAL" clId="{3CCC6FEA-28FC-4A3C-A890-E3C6B35367F7}" dt="2024-12-11T10:36:34.045" v="8140" actId="47"/>
        <pc:sldMkLst>
          <pc:docMk/>
          <pc:sldMk cId="2854568376" sldId="334"/>
        </pc:sldMkLst>
      </pc:sldChg>
      <pc:sldChg chg="del">
        <pc:chgData name="Camilo Andres Martinez Martinez" userId="de8fb1dd-02c6-4e04-b5c4-5ad604aa4059" providerId="ADAL" clId="{3CCC6FEA-28FC-4A3C-A890-E3C6B35367F7}" dt="2024-12-11T10:36:34.045" v="8140" actId="47"/>
        <pc:sldMkLst>
          <pc:docMk/>
          <pc:sldMk cId="1091006209" sldId="335"/>
        </pc:sldMkLst>
      </pc:sldChg>
      <pc:sldChg chg="del">
        <pc:chgData name="Camilo Andres Martinez Martinez" userId="de8fb1dd-02c6-4e04-b5c4-5ad604aa4059" providerId="ADAL" clId="{3CCC6FEA-28FC-4A3C-A890-E3C6B35367F7}" dt="2024-12-11T10:36:34.045" v="8140" actId="47"/>
        <pc:sldMkLst>
          <pc:docMk/>
          <pc:sldMk cId="1141973649" sldId="336"/>
        </pc:sldMkLst>
      </pc:sldChg>
      <pc:sldChg chg="del">
        <pc:chgData name="Camilo Andres Martinez Martinez" userId="de8fb1dd-02c6-4e04-b5c4-5ad604aa4059" providerId="ADAL" clId="{3CCC6FEA-28FC-4A3C-A890-E3C6B35367F7}" dt="2024-12-11T10:36:34.045" v="8140" actId="47"/>
        <pc:sldMkLst>
          <pc:docMk/>
          <pc:sldMk cId="2065131732" sldId="337"/>
        </pc:sldMkLst>
      </pc:sldChg>
      <pc:sldChg chg="del">
        <pc:chgData name="Camilo Andres Martinez Martinez" userId="de8fb1dd-02c6-4e04-b5c4-5ad604aa4059" providerId="ADAL" clId="{3CCC6FEA-28FC-4A3C-A890-E3C6B35367F7}" dt="2024-12-11T10:36:34.045" v="8140" actId="47"/>
        <pc:sldMkLst>
          <pc:docMk/>
          <pc:sldMk cId="457328775" sldId="338"/>
        </pc:sldMkLst>
      </pc:sldChg>
      <pc:sldChg chg="del">
        <pc:chgData name="Camilo Andres Martinez Martinez" userId="de8fb1dd-02c6-4e04-b5c4-5ad604aa4059" providerId="ADAL" clId="{3CCC6FEA-28FC-4A3C-A890-E3C6B35367F7}" dt="2024-12-11T10:36:34.045" v="8140" actId="47"/>
        <pc:sldMkLst>
          <pc:docMk/>
          <pc:sldMk cId="1032877439" sldId="339"/>
        </pc:sldMkLst>
      </pc:sldChg>
      <pc:sldChg chg="del">
        <pc:chgData name="Camilo Andres Martinez Martinez" userId="de8fb1dd-02c6-4e04-b5c4-5ad604aa4059" providerId="ADAL" clId="{3CCC6FEA-28FC-4A3C-A890-E3C6B35367F7}" dt="2024-12-11T10:36:34.045" v="8140" actId="47"/>
        <pc:sldMkLst>
          <pc:docMk/>
          <pc:sldMk cId="445543495" sldId="340"/>
        </pc:sldMkLst>
      </pc:sldChg>
      <pc:sldChg chg="del">
        <pc:chgData name="Camilo Andres Martinez Martinez" userId="de8fb1dd-02c6-4e04-b5c4-5ad604aa4059" providerId="ADAL" clId="{3CCC6FEA-28FC-4A3C-A890-E3C6B35367F7}" dt="2024-12-11T10:36:34.045" v="8140" actId="47"/>
        <pc:sldMkLst>
          <pc:docMk/>
          <pc:sldMk cId="2298431849" sldId="341"/>
        </pc:sldMkLst>
      </pc:sldChg>
      <pc:sldChg chg="del">
        <pc:chgData name="Camilo Andres Martinez Martinez" userId="de8fb1dd-02c6-4e04-b5c4-5ad604aa4059" providerId="ADAL" clId="{3CCC6FEA-28FC-4A3C-A890-E3C6B35367F7}" dt="2024-12-11T10:36:34.045" v="8140" actId="47"/>
        <pc:sldMkLst>
          <pc:docMk/>
          <pc:sldMk cId="2890622916" sldId="342"/>
        </pc:sldMkLst>
      </pc:sldChg>
      <pc:sldChg chg="del">
        <pc:chgData name="Camilo Andres Martinez Martinez" userId="de8fb1dd-02c6-4e04-b5c4-5ad604aa4059" providerId="ADAL" clId="{3CCC6FEA-28FC-4A3C-A890-E3C6B35367F7}" dt="2024-12-11T10:36:34.045" v="8140" actId="47"/>
        <pc:sldMkLst>
          <pc:docMk/>
          <pc:sldMk cId="2809825189" sldId="343"/>
        </pc:sldMkLst>
      </pc:sldChg>
      <pc:sldChg chg="addSp delSp modSp mod addAnim delAnim modAnim">
        <pc:chgData name="Camilo Andres Martinez Martinez" userId="de8fb1dd-02c6-4e04-b5c4-5ad604aa4059" providerId="ADAL" clId="{3CCC6FEA-28FC-4A3C-A890-E3C6B35367F7}" dt="2024-12-11T10:15:43.248" v="7687"/>
        <pc:sldMkLst>
          <pc:docMk/>
          <pc:sldMk cId="458660258" sldId="508"/>
        </pc:sldMkLst>
        <pc:spChg chg="del mod">
          <ac:chgData name="Camilo Andres Martinez Martinez" userId="de8fb1dd-02c6-4e04-b5c4-5ad604aa4059" providerId="ADAL" clId="{3CCC6FEA-28FC-4A3C-A890-E3C6B35367F7}" dt="2024-12-11T10:15:42.928" v="7686" actId="478"/>
          <ac:spMkLst>
            <pc:docMk/>
            <pc:sldMk cId="458660258" sldId="508"/>
            <ac:spMk id="3" creationId="{AD45C3BE-B393-ED0A-5CF7-4ACE877FFBF2}"/>
          </ac:spMkLst>
        </pc:spChg>
        <pc:spChg chg="add mod">
          <ac:chgData name="Camilo Andres Martinez Martinez" userId="de8fb1dd-02c6-4e04-b5c4-5ad604aa4059" providerId="ADAL" clId="{3CCC6FEA-28FC-4A3C-A890-E3C6B35367F7}" dt="2024-12-11T10:08:08.263" v="7530" actId="1076"/>
          <ac:spMkLst>
            <pc:docMk/>
            <pc:sldMk cId="458660258" sldId="508"/>
            <ac:spMk id="6" creationId="{8D6C7B9B-49E1-EB69-32F7-1E8BBE86897B}"/>
          </ac:spMkLst>
        </pc:spChg>
        <pc:spChg chg="add mod">
          <ac:chgData name="Camilo Andres Martinez Martinez" userId="de8fb1dd-02c6-4e04-b5c4-5ad604aa4059" providerId="ADAL" clId="{3CCC6FEA-28FC-4A3C-A890-E3C6B35367F7}" dt="2024-12-11T10:13:21.940" v="7647" actId="1076"/>
          <ac:spMkLst>
            <pc:docMk/>
            <pc:sldMk cId="458660258" sldId="508"/>
            <ac:spMk id="7" creationId="{C6956734-B974-1A0B-D17C-AD42D9F93B91}"/>
          </ac:spMkLst>
        </pc:spChg>
        <pc:spChg chg="add mod">
          <ac:chgData name="Camilo Andres Martinez Martinez" userId="de8fb1dd-02c6-4e04-b5c4-5ad604aa4059" providerId="ADAL" clId="{3CCC6FEA-28FC-4A3C-A890-E3C6B35367F7}" dt="2024-12-11T10:13:21.940" v="7647" actId="1076"/>
          <ac:spMkLst>
            <pc:docMk/>
            <pc:sldMk cId="458660258" sldId="508"/>
            <ac:spMk id="8" creationId="{4313B9C1-6ED7-7D8D-8744-6E1EEBF842D0}"/>
          </ac:spMkLst>
        </pc:spChg>
        <pc:spChg chg="add mod">
          <ac:chgData name="Camilo Andres Martinez Martinez" userId="de8fb1dd-02c6-4e04-b5c4-5ad604aa4059" providerId="ADAL" clId="{3CCC6FEA-28FC-4A3C-A890-E3C6B35367F7}" dt="2024-12-11T10:13:21.940" v="7647" actId="1076"/>
          <ac:spMkLst>
            <pc:docMk/>
            <pc:sldMk cId="458660258" sldId="508"/>
            <ac:spMk id="9" creationId="{5F15D241-4B56-AE9B-7BBB-3A42222E6736}"/>
          </ac:spMkLst>
        </pc:spChg>
        <pc:spChg chg="add mod">
          <ac:chgData name="Camilo Andres Martinez Martinez" userId="de8fb1dd-02c6-4e04-b5c4-5ad604aa4059" providerId="ADAL" clId="{3CCC6FEA-28FC-4A3C-A890-E3C6B35367F7}" dt="2024-12-11T10:13:21.940" v="7647" actId="1076"/>
          <ac:spMkLst>
            <pc:docMk/>
            <pc:sldMk cId="458660258" sldId="508"/>
            <ac:spMk id="10" creationId="{F502928B-24C4-D380-B2F8-39EEF69FC729}"/>
          </ac:spMkLst>
        </pc:spChg>
        <pc:spChg chg="add mod">
          <ac:chgData name="Camilo Andres Martinez Martinez" userId="de8fb1dd-02c6-4e04-b5c4-5ad604aa4059" providerId="ADAL" clId="{3CCC6FEA-28FC-4A3C-A890-E3C6B35367F7}" dt="2024-12-11T10:13:21.940" v="7647" actId="1076"/>
          <ac:spMkLst>
            <pc:docMk/>
            <pc:sldMk cId="458660258" sldId="508"/>
            <ac:spMk id="11" creationId="{0CE24FBF-BAF7-6C34-0E22-5AAE81C54027}"/>
          </ac:spMkLst>
        </pc:spChg>
        <pc:spChg chg="add mod">
          <ac:chgData name="Camilo Andres Martinez Martinez" userId="de8fb1dd-02c6-4e04-b5c4-5ad604aa4059" providerId="ADAL" clId="{3CCC6FEA-28FC-4A3C-A890-E3C6B35367F7}" dt="2024-12-11T10:11:50.157" v="7619"/>
          <ac:spMkLst>
            <pc:docMk/>
            <pc:sldMk cId="458660258" sldId="508"/>
            <ac:spMk id="12" creationId="{BE23456B-24B3-4188-50AC-DA9388B88023}"/>
          </ac:spMkLst>
        </pc:spChg>
        <pc:spChg chg="add mod">
          <ac:chgData name="Camilo Andres Martinez Martinez" userId="de8fb1dd-02c6-4e04-b5c4-5ad604aa4059" providerId="ADAL" clId="{3CCC6FEA-28FC-4A3C-A890-E3C6B35367F7}" dt="2024-12-11T10:15:40.416" v="7685"/>
          <ac:spMkLst>
            <pc:docMk/>
            <pc:sldMk cId="458660258" sldId="508"/>
            <ac:spMk id="26" creationId="{3CBA1815-FEEE-EC9F-5DBF-7ED5580FE538}"/>
          </ac:spMkLst>
        </pc:spChg>
        <pc:spChg chg="add mod">
          <ac:chgData name="Camilo Andres Martinez Martinez" userId="de8fb1dd-02c6-4e04-b5c4-5ad604aa4059" providerId="ADAL" clId="{3CCC6FEA-28FC-4A3C-A890-E3C6B35367F7}" dt="2024-12-11T10:15:43.248" v="7687"/>
          <ac:spMkLst>
            <pc:docMk/>
            <pc:sldMk cId="458660258" sldId="508"/>
            <ac:spMk id="27" creationId="{6E71E5A3-03BB-D6B4-A6EE-D786118C25E4}"/>
          </ac:spMkLst>
        </pc:spChg>
        <pc:spChg chg="del">
          <ac:chgData name="Camilo Andres Martinez Martinez" userId="de8fb1dd-02c6-4e04-b5c4-5ad604aa4059" providerId="ADAL" clId="{3CCC6FEA-28FC-4A3C-A890-E3C6B35367F7}" dt="2024-12-11T10:01:49.737" v="7185" actId="478"/>
          <ac:spMkLst>
            <pc:docMk/>
            <pc:sldMk cId="458660258" sldId="508"/>
            <ac:spMk id="28" creationId="{00000000-0000-0000-0000-000000000000}"/>
          </ac:spMkLst>
        </pc:spChg>
        <pc:spChg chg="mod">
          <ac:chgData name="Camilo Andres Martinez Martinez" userId="de8fb1dd-02c6-4e04-b5c4-5ad604aa4059" providerId="ADAL" clId="{3CCC6FEA-28FC-4A3C-A890-E3C6B35367F7}" dt="2024-12-11T10:13:21.940" v="7647" actId="1076"/>
          <ac:spMkLst>
            <pc:docMk/>
            <pc:sldMk cId="458660258" sldId="508"/>
            <ac:spMk id="29" creationId="{00000000-0000-0000-0000-000000000000}"/>
          </ac:spMkLst>
        </pc:spChg>
        <pc:spChg chg="mod">
          <ac:chgData name="Camilo Andres Martinez Martinez" userId="de8fb1dd-02c6-4e04-b5c4-5ad604aa4059" providerId="ADAL" clId="{3CCC6FEA-28FC-4A3C-A890-E3C6B35367F7}" dt="2024-12-11T10:01:16.815" v="7184" actId="113"/>
          <ac:spMkLst>
            <pc:docMk/>
            <pc:sldMk cId="458660258" sldId="508"/>
            <ac:spMk id="36" creationId="{8178F293-54C9-1344-8671-45EB35C95B77}"/>
          </ac:spMkLst>
        </pc:spChg>
        <pc:spChg chg="mod">
          <ac:chgData name="Camilo Andres Martinez Martinez" userId="de8fb1dd-02c6-4e04-b5c4-5ad604aa4059" providerId="ADAL" clId="{3CCC6FEA-28FC-4A3C-A890-E3C6B35367F7}" dt="2024-12-11T10:13:21.940" v="7647" actId="1076"/>
          <ac:spMkLst>
            <pc:docMk/>
            <pc:sldMk cId="458660258" sldId="508"/>
            <ac:spMk id="209" creationId="{19DA4FA6-58F9-654C-A22C-B17DF1025DA9}"/>
          </ac:spMkLst>
        </pc:spChg>
        <pc:spChg chg="del mod">
          <ac:chgData name="Camilo Andres Martinez Martinez" userId="de8fb1dd-02c6-4e04-b5c4-5ad604aa4059" providerId="ADAL" clId="{3CCC6FEA-28FC-4A3C-A890-E3C6B35367F7}" dt="2024-12-11T10:02:46.541" v="7226" actId="478"/>
          <ac:spMkLst>
            <pc:docMk/>
            <pc:sldMk cId="458660258" sldId="508"/>
            <ac:spMk id="234" creationId="{D6A40E25-B30C-BA48-8A45-FC437F1750E5}"/>
          </ac:spMkLst>
        </pc:spChg>
        <pc:spChg chg="add del mod">
          <ac:chgData name="Camilo Andres Martinez Martinez" userId="de8fb1dd-02c6-4e04-b5c4-5ad604aa4059" providerId="ADAL" clId="{3CCC6FEA-28FC-4A3C-A890-E3C6B35367F7}" dt="2024-12-11T10:13:21.940" v="7647" actId="1076"/>
          <ac:spMkLst>
            <pc:docMk/>
            <pc:sldMk cId="458660258" sldId="508"/>
            <ac:spMk id="235" creationId="{DD79957F-1456-6740-B105-6FDCE3BF34FD}"/>
          </ac:spMkLst>
        </pc:spChg>
        <pc:spChg chg="mod">
          <ac:chgData name="Camilo Andres Martinez Martinez" userId="de8fb1dd-02c6-4e04-b5c4-5ad604aa4059" providerId="ADAL" clId="{3CCC6FEA-28FC-4A3C-A890-E3C6B35367F7}" dt="2024-12-11T10:13:21.940" v="7647" actId="1076"/>
          <ac:spMkLst>
            <pc:docMk/>
            <pc:sldMk cId="458660258" sldId="508"/>
            <ac:spMk id="236" creationId="{540C7A9B-58B8-3944-87BF-637B3B99C583}"/>
          </ac:spMkLst>
        </pc:spChg>
        <pc:spChg chg="del">
          <ac:chgData name="Camilo Andres Martinez Martinez" userId="de8fb1dd-02c6-4e04-b5c4-5ad604aa4059" providerId="ADAL" clId="{3CCC6FEA-28FC-4A3C-A890-E3C6B35367F7}" dt="2024-12-11T10:02:46.541" v="7226" actId="478"/>
          <ac:spMkLst>
            <pc:docMk/>
            <pc:sldMk cId="458660258" sldId="508"/>
            <ac:spMk id="237" creationId="{24C91FA7-5256-254F-967B-86BF290A0706}"/>
          </ac:spMkLst>
        </pc:spChg>
        <pc:spChg chg="add del mod">
          <ac:chgData name="Camilo Andres Martinez Martinez" userId="de8fb1dd-02c6-4e04-b5c4-5ad604aa4059" providerId="ADAL" clId="{3CCC6FEA-28FC-4A3C-A890-E3C6B35367F7}" dt="2024-12-11T10:13:21.940" v="7647" actId="1076"/>
          <ac:spMkLst>
            <pc:docMk/>
            <pc:sldMk cId="458660258" sldId="508"/>
            <ac:spMk id="238" creationId="{1613BA2F-F66C-724E-B3D1-03D73DC34B27}"/>
          </ac:spMkLst>
        </pc:spChg>
        <pc:spChg chg="add del mod">
          <ac:chgData name="Camilo Andres Martinez Martinez" userId="de8fb1dd-02c6-4e04-b5c4-5ad604aa4059" providerId="ADAL" clId="{3CCC6FEA-28FC-4A3C-A890-E3C6B35367F7}" dt="2024-12-11T10:13:21.940" v="7647" actId="1076"/>
          <ac:spMkLst>
            <pc:docMk/>
            <pc:sldMk cId="458660258" sldId="508"/>
            <ac:spMk id="241" creationId="{DBC14B67-10B5-7B48-834B-5F7674138C7D}"/>
          </ac:spMkLst>
        </pc:spChg>
        <pc:spChg chg="mod">
          <ac:chgData name="Camilo Andres Martinez Martinez" userId="de8fb1dd-02c6-4e04-b5c4-5ad604aa4059" providerId="ADAL" clId="{3CCC6FEA-28FC-4A3C-A890-E3C6B35367F7}" dt="2024-12-11T10:13:27.276" v="7648" actId="1076"/>
          <ac:spMkLst>
            <pc:docMk/>
            <pc:sldMk cId="458660258" sldId="508"/>
            <ac:spMk id="257" creationId="{F2971290-6CB4-F146-AA72-F191C130D7FA}"/>
          </ac:spMkLst>
        </pc:spChg>
        <pc:spChg chg="mod">
          <ac:chgData name="Camilo Andres Martinez Martinez" userId="de8fb1dd-02c6-4e04-b5c4-5ad604aa4059" providerId="ADAL" clId="{3CCC6FEA-28FC-4A3C-A890-E3C6B35367F7}" dt="2024-12-11T10:13:27.276" v="7648" actId="1076"/>
          <ac:spMkLst>
            <pc:docMk/>
            <pc:sldMk cId="458660258" sldId="508"/>
            <ac:spMk id="261" creationId="{35881F5B-5E3B-454B-9BF1-E41794E7D14E}"/>
          </ac:spMkLst>
        </pc:spChg>
        <pc:spChg chg="mod">
          <ac:chgData name="Camilo Andres Martinez Martinez" userId="de8fb1dd-02c6-4e04-b5c4-5ad604aa4059" providerId="ADAL" clId="{3CCC6FEA-28FC-4A3C-A890-E3C6B35367F7}" dt="2024-12-11T10:13:21.940" v="7647" actId="1076"/>
          <ac:spMkLst>
            <pc:docMk/>
            <pc:sldMk cId="458660258" sldId="508"/>
            <ac:spMk id="482" creationId="{C5D2B977-8CE9-0344-8833-C7475FC860D7}"/>
          </ac:spMkLst>
        </pc:spChg>
        <pc:spChg chg="mod">
          <ac:chgData name="Camilo Andres Martinez Martinez" userId="de8fb1dd-02c6-4e04-b5c4-5ad604aa4059" providerId="ADAL" clId="{3CCC6FEA-28FC-4A3C-A890-E3C6B35367F7}" dt="2024-12-11T10:13:27.276" v="7648" actId="1076"/>
          <ac:spMkLst>
            <pc:docMk/>
            <pc:sldMk cId="458660258" sldId="508"/>
            <ac:spMk id="491" creationId="{90EEA6C5-16BB-614B-A295-0F7AF609D424}"/>
          </ac:spMkLst>
        </pc:spChg>
        <pc:grpChg chg="mod">
          <ac:chgData name="Camilo Andres Martinez Martinez" userId="de8fb1dd-02c6-4e04-b5c4-5ad604aa4059" providerId="ADAL" clId="{3CCC6FEA-28FC-4A3C-A890-E3C6B35367F7}" dt="2024-12-11T10:13:27.276" v="7648" actId="1076"/>
          <ac:grpSpMkLst>
            <pc:docMk/>
            <pc:sldMk cId="458660258" sldId="508"/>
            <ac:grpSpMk id="254" creationId="{86B3947C-D0D1-A04A-9145-D781EF288A3A}"/>
          </ac:grpSpMkLst>
        </pc:grpChg>
        <pc:grpChg chg="mod">
          <ac:chgData name="Camilo Andres Martinez Martinez" userId="de8fb1dd-02c6-4e04-b5c4-5ad604aa4059" providerId="ADAL" clId="{3CCC6FEA-28FC-4A3C-A890-E3C6B35367F7}" dt="2024-12-11T10:13:27.276" v="7648" actId="1076"/>
          <ac:grpSpMkLst>
            <pc:docMk/>
            <pc:sldMk cId="458660258" sldId="508"/>
            <ac:grpSpMk id="258" creationId="{CB0E6D30-65E0-894A-9E2E-B3C010C34148}"/>
          </ac:grpSpMkLst>
        </pc:grpChg>
        <pc:grpChg chg="mod">
          <ac:chgData name="Camilo Andres Martinez Martinez" userId="de8fb1dd-02c6-4e04-b5c4-5ad604aa4059" providerId="ADAL" clId="{3CCC6FEA-28FC-4A3C-A890-E3C6B35367F7}" dt="2024-12-11T10:13:27.276" v="7648" actId="1076"/>
          <ac:grpSpMkLst>
            <pc:docMk/>
            <pc:sldMk cId="458660258" sldId="508"/>
            <ac:grpSpMk id="490" creationId="{DBFEA85F-D8CB-A145-A486-A5B6E7600739}"/>
          </ac:grpSpMkLst>
        </pc:grpChg>
        <pc:cxnChg chg="add mod">
          <ac:chgData name="Camilo Andres Martinez Martinez" userId="de8fb1dd-02c6-4e04-b5c4-5ad604aa4059" providerId="ADAL" clId="{3CCC6FEA-28FC-4A3C-A890-E3C6B35367F7}" dt="2024-12-11T10:13:21.940" v="7647" actId="1076"/>
          <ac:cxnSpMkLst>
            <pc:docMk/>
            <pc:sldMk cId="458660258" sldId="508"/>
            <ac:cxnSpMk id="14" creationId="{942B3C16-D7F4-79D4-104F-D1DC05652F7E}"/>
          </ac:cxnSpMkLst>
        </pc:cxnChg>
        <pc:cxnChg chg="add mod">
          <ac:chgData name="Camilo Andres Martinez Martinez" userId="de8fb1dd-02c6-4e04-b5c4-5ad604aa4059" providerId="ADAL" clId="{3CCC6FEA-28FC-4A3C-A890-E3C6B35367F7}" dt="2024-12-11T10:13:21.940" v="7647" actId="1076"/>
          <ac:cxnSpMkLst>
            <pc:docMk/>
            <pc:sldMk cId="458660258" sldId="508"/>
            <ac:cxnSpMk id="17" creationId="{09C89AE1-E386-3116-0E1A-D19EF028632E}"/>
          </ac:cxnSpMkLst>
        </pc:cxnChg>
        <pc:cxnChg chg="add mod">
          <ac:chgData name="Camilo Andres Martinez Martinez" userId="de8fb1dd-02c6-4e04-b5c4-5ad604aa4059" providerId="ADAL" clId="{3CCC6FEA-28FC-4A3C-A890-E3C6B35367F7}" dt="2024-12-11T10:13:21.940" v="7647" actId="1076"/>
          <ac:cxnSpMkLst>
            <pc:docMk/>
            <pc:sldMk cId="458660258" sldId="508"/>
            <ac:cxnSpMk id="20" creationId="{FAD44550-CCE3-5C1A-E98E-E8A49235EBC4}"/>
          </ac:cxnSpMkLst>
        </pc:cxnChg>
        <pc:cxnChg chg="add mod">
          <ac:chgData name="Camilo Andres Martinez Martinez" userId="de8fb1dd-02c6-4e04-b5c4-5ad604aa4059" providerId="ADAL" clId="{3CCC6FEA-28FC-4A3C-A890-E3C6B35367F7}" dt="2024-12-11T10:13:21.940" v="7647" actId="1076"/>
          <ac:cxnSpMkLst>
            <pc:docMk/>
            <pc:sldMk cId="458660258" sldId="508"/>
            <ac:cxnSpMk id="23" creationId="{59BB90CE-3D80-2411-F3D9-86E7EF6CD4F7}"/>
          </ac:cxnSpMkLst>
        </pc:cxnChg>
        <pc:cxnChg chg="mod">
          <ac:chgData name="Camilo Andres Martinez Martinez" userId="de8fb1dd-02c6-4e04-b5c4-5ad604aa4059" providerId="ADAL" clId="{3CCC6FEA-28FC-4A3C-A890-E3C6B35367F7}" dt="2024-12-11T10:13:21.940" v="7647" actId="1076"/>
          <ac:cxnSpMkLst>
            <pc:docMk/>
            <pc:sldMk cId="458660258" sldId="508"/>
            <ac:cxnSpMk id="245" creationId="{916E068B-295E-F142-811E-C69F814B0ECC}"/>
          </ac:cxnSpMkLst>
        </pc:cxnChg>
        <pc:cxnChg chg="add del mod">
          <ac:chgData name="Camilo Andres Martinez Martinez" userId="de8fb1dd-02c6-4e04-b5c4-5ad604aa4059" providerId="ADAL" clId="{3CCC6FEA-28FC-4A3C-A890-E3C6B35367F7}" dt="2024-12-11T10:13:21.940" v="7647" actId="1076"/>
          <ac:cxnSpMkLst>
            <pc:docMk/>
            <pc:sldMk cId="458660258" sldId="508"/>
            <ac:cxnSpMk id="247" creationId="{DBEEA559-3F43-C942-B547-ED444A9FDA99}"/>
          </ac:cxnSpMkLst>
        </pc:cxnChg>
        <pc:cxnChg chg="del">
          <ac:chgData name="Camilo Andres Martinez Martinez" userId="de8fb1dd-02c6-4e04-b5c4-5ad604aa4059" providerId="ADAL" clId="{3CCC6FEA-28FC-4A3C-A890-E3C6B35367F7}" dt="2024-12-11T10:02:49.553" v="7228" actId="478"/>
          <ac:cxnSpMkLst>
            <pc:docMk/>
            <pc:sldMk cId="458660258" sldId="508"/>
            <ac:cxnSpMk id="265" creationId="{A3499018-1B8E-0D4F-B79F-59F5194AFB05}"/>
          </ac:cxnSpMkLst>
        </pc:cxnChg>
        <pc:cxnChg chg="del mod">
          <ac:chgData name="Camilo Andres Martinez Martinez" userId="de8fb1dd-02c6-4e04-b5c4-5ad604aa4059" providerId="ADAL" clId="{3CCC6FEA-28FC-4A3C-A890-E3C6B35367F7}" dt="2024-12-11T10:02:47.305" v="7227" actId="478"/>
          <ac:cxnSpMkLst>
            <pc:docMk/>
            <pc:sldMk cId="458660258" sldId="508"/>
            <ac:cxnSpMk id="484" creationId="{52AD50D5-0939-084E-B750-C6F22CDB5E4F}"/>
          </ac:cxnSpMkLst>
        </pc:cxnChg>
      </pc:sldChg>
      <pc:sldChg chg="del">
        <pc:chgData name="Camilo Andres Martinez Martinez" userId="de8fb1dd-02c6-4e04-b5c4-5ad604aa4059" providerId="ADAL" clId="{3CCC6FEA-28FC-4A3C-A890-E3C6B35367F7}" dt="2024-12-11T10:36:34.045" v="8140" actId="47"/>
        <pc:sldMkLst>
          <pc:docMk/>
          <pc:sldMk cId="2830772750" sldId="623"/>
        </pc:sldMkLst>
      </pc:sldChg>
      <pc:sldChg chg="del">
        <pc:chgData name="Camilo Andres Martinez Martinez" userId="de8fb1dd-02c6-4e04-b5c4-5ad604aa4059" providerId="ADAL" clId="{3CCC6FEA-28FC-4A3C-A890-E3C6B35367F7}" dt="2024-12-11T10:17:32.222" v="7745" actId="47"/>
        <pc:sldMkLst>
          <pc:docMk/>
          <pc:sldMk cId="2545672805" sldId="632"/>
        </pc:sldMkLst>
      </pc:sldChg>
      <pc:sldChg chg="del">
        <pc:chgData name="Camilo Andres Martinez Martinez" userId="de8fb1dd-02c6-4e04-b5c4-5ad604aa4059" providerId="ADAL" clId="{3CCC6FEA-28FC-4A3C-A890-E3C6B35367F7}" dt="2024-12-11T10:17:32.222" v="7745" actId="47"/>
        <pc:sldMkLst>
          <pc:docMk/>
          <pc:sldMk cId="3550934470" sldId="633"/>
        </pc:sldMkLst>
      </pc:sldChg>
      <pc:sldChg chg="del">
        <pc:chgData name="Camilo Andres Martinez Martinez" userId="de8fb1dd-02c6-4e04-b5c4-5ad604aa4059" providerId="ADAL" clId="{3CCC6FEA-28FC-4A3C-A890-E3C6B35367F7}" dt="2024-12-11T10:17:32.222" v="7745" actId="47"/>
        <pc:sldMkLst>
          <pc:docMk/>
          <pc:sldMk cId="3205868885" sldId="634"/>
        </pc:sldMkLst>
      </pc:sldChg>
      <pc:sldChg chg="addSp delSp modSp mod">
        <pc:chgData name="Camilo Andres Martinez Martinez" userId="de8fb1dd-02c6-4e04-b5c4-5ad604aa4059" providerId="ADAL" clId="{3CCC6FEA-28FC-4A3C-A890-E3C6B35367F7}" dt="2024-12-16T15:09:43.063" v="10103" actId="14826"/>
        <pc:sldMkLst>
          <pc:docMk/>
          <pc:sldMk cId="917443372" sldId="1074"/>
        </pc:sldMkLst>
        <pc:spChg chg="add mod">
          <ac:chgData name="Camilo Andres Martinez Martinez" userId="de8fb1dd-02c6-4e04-b5c4-5ad604aa4059" providerId="ADAL" clId="{3CCC6FEA-28FC-4A3C-A890-E3C6B35367F7}" dt="2024-12-11T09:45:58.698" v="6674" actId="1076"/>
          <ac:spMkLst>
            <pc:docMk/>
            <pc:sldMk cId="917443372" sldId="1074"/>
            <ac:spMk id="2" creationId="{CFFFF3FD-F90B-81CE-EA0F-F612DC657F9B}"/>
          </ac:spMkLst>
        </pc:spChg>
        <pc:picChg chg="add del mod">
          <ac:chgData name="Camilo Andres Martinez Martinez" userId="de8fb1dd-02c6-4e04-b5c4-5ad604aa4059" providerId="ADAL" clId="{3CCC6FEA-28FC-4A3C-A890-E3C6B35367F7}" dt="2024-12-16T15:09:40.387" v="10102" actId="21"/>
          <ac:picMkLst>
            <pc:docMk/>
            <pc:sldMk cId="917443372" sldId="1074"/>
            <ac:picMk id="4" creationId="{AEABC165-D846-848D-5821-0D934E3035C1}"/>
          </ac:picMkLst>
        </pc:picChg>
        <pc:picChg chg="mod">
          <ac:chgData name="Camilo Andres Martinez Martinez" userId="de8fb1dd-02c6-4e04-b5c4-5ad604aa4059" providerId="ADAL" clId="{3CCC6FEA-28FC-4A3C-A890-E3C6B35367F7}" dt="2024-12-16T15:09:43.063" v="10103" actId="14826"/>
          <ac:picMkLst>
            <pc:docMk/>
            <pc:sldMk cId="917443372" sldId="1074"/>
            <ac:picMk id="7" creationId="{CA5E5F41-1054-F823-4D16-7423B235F826}"/>
          </ac:picMkLst>
        </pc:picChg>
      </pc:sldChg>
      <pc:sldChg chg="addSp delSp modSp mod">
        <pc:chgData name="Camilo Andres Martinez Martinez" userId="de8fb1dd-02c6-4e04-b5c4-5ad604aa4059" providerId="ADAL" clId="{3CCC6FEA-28FC-4A3C-A890-E3C6B35367F7}" dt="2024-12-11T10:15:01.870" v="7676"/>
        <pc:sldMkLst>
          <pc:docMk/>
          <pc:sldMk cId="1086041509" sldId="1435"/>
        </pc:sldMkLst>
        <pc:spChg chg="add del mod">
          <ac:chgData name="Camilo Andres Martinez Martinez" userId="de8fb1dd-02c6-4e04-b5c4-5ad604aa4059" providerId="ADAL" clId="{3CCC6FEA-28FC-4A3C-A890-E3C6B35367F7}" dt="2024-12-11T10:15:01.529" v="7675" actId="478"/>
          <ac:spMkLst>
            <pc:docMk/>
            <pc:sldMk cId="1086041509" sldId="1435"/>
            <ac:spMk id="3" creationId="{44050074-3A2F-54D0-A2CE-FC3FACAA49EF}"/>
          </ac:spMkLst>
        </pc:spChg>
        <pc:spChg chg="add mod">
          <ac:chgData name="Camilo Andres Martinez Martinez" userId="de8fb1dd-02c6-4e04-b5c4-5ad604aa4059" providerId="ADAL" clId="{3CCC6FEA-28FC-4A3C-A890-E3C6B35367F7}" dt="2024-12-11T10:15:01.870" v="7676"/>
          <ac:spMkLst>
            <pc:docMk/>
            <pc:sldMk cId="1086041509" sldId="1435"/>
            <ac:spMk id="4" creationId="{07179A74-982B-16FF-7C2C-AA45CCDEB2A2}"/>
          </ac:spMkLst>
        </pc:spChg>
      </pc:sldChg>
      <pc:sldChg chg="addSp delSp modSp mod">
        <pc:chgData name="Camilo Andres Martinez Martinez" userId="de8fb1dd-02c6-4e04-b5c4-5ad604aa4059" providerId="ADAL" clId="{3CCC6FEA-28FC-4A3C-A890-E3C6B35367F7}" dt="2024-12-11T10:15:55.299" v="7693"/>
        <pc:sldMkLst>
          <pc:docMk/>
          <pc:sldMk cId="1711599243" sldId="1436"/>
        </pc:sldMkLst>
        <pc:spChg chg="add del mod">
          <ac:chgData name="Camilo Andres Martinez Martinez" userId="de8fb1dd-02c6-4e04-b5c4-5ad604aa4059" providerId="ADAL" clId="{3CCC6FEA-28FC-4A3C-A890-E3C6B35367F7}" dt="2024-12-11T10:15:54.989" v="7692" actId="478"/>
          <ac:spMkLst>
            <pc:docMk/>
            <pc:sldMk cId="1711599243" sldId="1436"/>
            <ac:spMk id="3" creationId="{D800DC8C-76E8-4A85-D294-E07486386F3D}"/>
          </ac:spMkLst>
        </pc:spChg>
        <pc:spChg chg="add mod">
          <ac:chgData name="Camilo Andres Martinez Martinez" userId="de8fb1dd-02c6-4e04-b5c4-5ad604aa4059" providerId="ADAL" clId="{3CCC6FEA-28FC-4A3C-A890-E3C6B35367F7}" dt="2024-12-11T10:15:55.299" v="7693"/>
          <ac:spMkLst>
            <pc:docMk/>
            <pc:sldMk cId="1711599243" sldId="1436"/>
            <ac:spMk id="6" creationId="{24751B6B-2586-0989-0ED0-26CB539415F5}"/>
          </ac:spMkLst>
        </pc:spChg>
      </pc:sldChg>
      <pc:sldChg chg="addSp modSp">
        <pc:chgData name="Camilo Andres Martinez Martinez" userId="de8fb1dd-02c6-4e04-b5c4-5ad604aa4059" providerId="ADAL" clId="{3CCC6FEA-28FC-4A3C-A890-E3C6B35367F7}" dt="2024-12-11T10:16:50.158" v="7721"/>
        <pc:sldMkLst>
          <pc:docMk/>
          <pc:sldMk cId="2797937850" sldId="1438"/>
        </pc:sldMkLst>
        <pc:spChg chg="add mod">
          <ac:chgData name="Camilo Andres Martinez Martinez" userId="de8fb1dd-02c6-4e04-b5c4-5ad604aa4059" providerId="ADAL" clId="{3CCC6FEA-28FC-4A3C-A890-E3C6B35367F7}" dt="2024-12-11T10:16:50.158" v="7721"/>
          <ac:spMkLst>
            <pc:docMk/>
            <pc:sldMk cId="2797937850" sldId="1438"/>
            <ac:spMk id="4" creationId="{C055F05D-2034-B313-AC7C-8C7963625EF4}"/>
          </ac:spMkLst>
        </pc:spChg>
      </pc:sldChg>
      <pc:sldChg chg="addSp modSp">
        <pc:chgData name="Camilo Andres Martinez Martinez" userId="de8fb1dd-02c6-4e04-b5c4-5ad604aa4059" providerId="ADAL" clId="{3CCC6FEA-28FC-4A3C-A890-E3C6B35367F7}" dt="2024-12-11T10:17:05.918" v="7731"/>
        <pc:sldMkLst>
          <pc:docMk/>
          <pc:sldMk cId="3106561716" sldId="1439"/>
        </pc:sldMkLst>
        <pc:spChg chg="add mod">
          <ac:chgData name="Camilo Andres Martinez Martinez" userId="de8fb1dd-02c6-4e04-b5c4-5ad604aa4059" providerId="ADAL" clId="{3CCC6FEA-28FC-4A3C-A890-E3C6B35367F7}" dt="2024-12-11T10:17:05.918" v="7731"/>
          <ac:spMkLst>
            <pc:docMk/>
            <pc:sldMk cId="3106561716" sldId="1439"/>
            <ac:spMk id="4" creationId="{B4C2FCC8-E4BC-C451-F7F7-701B2CAA440D}"/>
          </ac:spMkLst>
        </pc:spChg>
      </pc:sldChg>
      <pc:sldChg chg="addSp modSp">
        <pc:chgData name="Camilo Andres Martinez Martinez" userId="de8fb1dd-02c6-4e04-b5c4-5ad604aa4059" providerId="ADAL" clId="{3CCC6FEA-28FC-4A3C-A890-E3C6B35367F7}" dt="2024-12-11T10:17:14.854" v="7736"/>
        <pc:sldMkLst>
          <pc:docMk/>
          <pc:sldMk cId="327825322" sldId="1440"/>
        </pc:sldMkLst>
        <pc:spChg chg="add mod">
          <ac:chgData name="Camilo Andres Martinez Martinez" userId="de8fb1dd-02c6-4e04-b5c4-5ad604aa4059" providerId="ADAL" clId="{3CCC6FEA-28FC-4A3C-A890-E3C6B35367F7}" dt="2024-12-11T10:17:14.854" v="7736"/>
          <ac:spMkLst>
            <pc:docMk/>
            <pc:sldMk cId="327825322" sldId="1440"/>
            <ac:spMk id="4" creationId="{6DD79E7A-331B-9230-B892-F99993CEDC01}"/>
          </ac:spMkLst>
        </pc:spChg>
      </pc:sldChg>
      <pc:sldChg chg="addSp delSp modSp mod addAnim delAnim modAnim">
        <pc:chgData name="Camilo Andres Martinez Martinez" userId="de8fb1dd-02c6-4e04-b5c4-5ad604aa4059" providerId="ADAL" clId="{3CCC6FEA-28FC-4A3C-A890-E3C6B35367F7}" dt="2024-12-11T10:17:17.590" v="7738"/>
        <pc:sldMkLst>
          <pc:docMk/>
          <pc:sldMk cId="1816215819" sldId="1958"/>
        </pc:sldMkLst>
        <pc:spChg chg="mod">
          <ac:chgData name="Camilo Andres Martinez Martinez" userId="de8fb1dd-02c6-4e04-b5c4-5ad604aa4059" providerId="ADAL" clId="{3CCC6FEA-28FC-4A3C-A890-E3C6B35367F7}" dt="2024-12-11T09:24:03.338" v="6157" actId="14100"/>
          <ac:spMkLst>
            <pc:docMk/>
            <pc:sldMk cId="1816215819" sldId="1958"/>
            <ac:spMk id="11" creationId="{11114D19-27F0-7D41-4815-F0D7FF63515B}"/>
          </ac:spMkLst>
        </pc:spChg>
        <pc:spChg chg="mod">
          <ac:chgData name="Camilo Andres Martinez Martinez" userId="de8fb1dd-02c6-4e04-b5c4-5ad604aa4059" providerId="ADAL" clId="{3CCC6FEA-28FC-4A3C-A890-E3C6B35367F7}" dt="2024-12-11T09:24:03.338" v="6157" actId="14100"/>
          <ac:spMkLst>
            <pc:docMk/>
            <pc:sldMk cId="1816215819" sldId="1958"/>
            <ac:spMk id="14" creationId="{38343D52-990B-00CA-B87E-2E9BD19414D7}"/>
          </ac:spMkLst>
        </pc:spChg>
        <pc:spChg chg="add del mod">
          <ac:chgData name="Camilo Andres Martinez Martinez" userId="de8fb1dd-02c6-4e04-b5c4-5ad604aa4059" providerId="ADAL" clId="{3CCC6FEA-28FC-4A3C-A890-E3C6B35367F7}" dt="2024-12-11T09:24:41.870" v="6167" actId="478"/>
          <ac:spMkLst>
            <pc:docMk/>
            <pc:sldMk cId="1816215819" sldId="1958"/>
            <ac:spMk id="16" creationId="{27B7DC65-B595-6CA8-AF21-0E23DED60BC7}"/>
          </ac:spMkLst>
        </pc:spChg>
        <pc:spChg chg="add mod">
          <ac:chgData name="Camilo Andres Martinez Martinez" userId="de8fb1dd-02c6-4e04-b5c4-5ad604aa4059" providerId="ADAL" clId="{3CCC6FEA-28FC-4A3C-A890-E3C6B35367F7}" dt="2024-12-11T09:26:04.099" v="6194" actId="207"/>
          <ac:spMkLst>
            <pc:docMk/>
            <pc:sldMk cId="1816215819" sldId="1958"/>
            <ac:spMk id="24" creationId="{86123D59-08A0-46AF-0F41-855C30EAE76F}"/>
          </ac:spMkLst>
        </pc:spChg>
        <pc:spChg chg="add mod">
          <ac:chgData name="Camilo Andres Martinez Martinez" userId="de8fb1dd-02c6-4e04-b5c4-5ad604aa4059" providerId="ADAL" clId="{3CCC6FEA-28FC-4A3C-A890-E3C6B35367F7}" dt="2024-12-11T10:17:16.157" v="7737"/>
          <ac:spMkLst>
            <pc:docMk/>
            <pc:sldMk cId="1816215819" sldId="1958"/>
            <ac:spMk id="25" creationId="{F0E4F244-0BC6-2A79-572B-24C45AEC7D4C}"/>
          </ac:spMkLst>
        </pc:spChg>
        <pc:spChg chg="add mod">
          <ac:chgData name="Camilo Andres Martinez Martinez" userId="de8fb1dd-02c6-4e04-b5c4-5ad604aa4059" providerId="ADAL" clId="{3CCC6FEA-28FC-4A3C-A890-E3C6B35367F7}" dt="2024-12-11T10:17:17.590" v="7738"/>
          <ac:spMkLst>
            <pc:docMk/>
            <pc:sldMk cId="1816215819" sldId="1958"/>
            <ac:spMk id="26" creationId="{81D975A2-2C01-E81D-3A12-69BCDD7A7D83}"/>
          </ac:spMkLst>
        </pc:spChg>
        <pc:spChg chg="mod">
          <ac:chgData name="Camilo Andres Martinez Martinez" userId="de8fb1dd-02c6-4e04-b5c4-5ad604aa4059" providerId="ADAL" clId="{3CCC6FEA-28FC-4A3C-A890-E3C6B35367F7}" dt="2024-12-11T09:24:31.899" v="6164" actId="1076"/>
          <ac:spMkLst>
            <pc:docMk/>
            <pc:sldMk cId="1816215819" sldId="1958"/>
            <ac:spMk id="29" creationId="{20820C89-AD8C-A540-B520-75686EF0FD3E}"/>
          </ac:spMkLst>
        </pc:spChg>
        <pc:spChg chg="add del">
          <ac:chgData name="Camilo Andres Martinez Martinez" userId="de8fb1dd-02c6-4e04-b5c4-5ad604aa4059" providerId="ADAL" clId="{3CCC6FEA-28FC-4A3C-A890-E3C6B35367F7}" dt="2024-12-11T09:17:46.581" v="6120" actId="478"/>
          <ac:spMkLst>
            <pc:docMk/>
            <pc:sldMk cId="1816215819" sldId="1958"/>
            <ac:spMk id="79" creationId="{B0BFF1FB-626F-2340-A6F3-43FDF739A145}"/>
          </ac:spMkLst>
        </pc:spChg>
        <pc:spChg chg="mod">
          <ac:chgData name="Camilo Andres Martinez Martinez" userId="de8fb1dd-02c6-4e04-b5c4-5ad604aa4059" providerId="ADAL" clId="{3CCC6FEA-28FC-4A3C-A890-E3C6B35367F7}" dt="2024-12-11T09:31:06.863" v="6259" actId="20577"/>
          <ac:spMkLst>
            <pc:docMk/>
            <pc:sldMk cId="1816215819" sldId="1958"/>
            <ac:spMk id="81" creationId="{A6B31AA8-D41F-4746-9FBB-81179DBF1B7B}"/>
          </ac:spMkLst>
        </pc:spChg>
        <pc:spChg chg="mod">
          <ac:chgData name="Camilo Andres Martinez Martinez" userId="de8fb1dd-02c6-4e04-b5c4-5ad604aa4059" providerId="ADAL" clId="{3CCC6FEA-28FC-4A3C-A890-E3C6B35367F7}" dt="2024-12-11T09:37:59.623" v="6569" actId="1076"/>
          <ac:spMkLst>
            <pc:docMk/>
            <pc:sldMk cId="1816215819" sldId="1958"/>
            <ac:spMk id="83" creationId="{5FFEC611-B3CD-9E44-A88B-B7FFE61BFAAD}"/>
          </ac:spMkLst>
        </pc:spChg>
        <pc:spChg chg="mod">
          <ac:chgData name="Camilo Andres Martinez Martinez" userId="de8fb1dd-02c6-4e04-b5c4-5ad604aa4059" providerId="ADAL" clId="{3CCC6FEA-28FC-4A3C-A890-E3C6B35367F7}" dt="2024-12-11T09:31:09.042" v="6261" actId="20577"/>
          <ac:spMkLst>
            <pc:docMk/>
            <pc:sldMk cId="1816215819" sldId="1958"/>
            <ac:spMk id="84" creationId="{2DD2A801-6E70-F345-A448-783F3E763062}"/>
          </ac:spMkLst>
        </pc:spChg>
        <pc:spChg chg="mod">
          <ac:chgData name="Camilo Andres Martinez Martinez" userId="de8fb1dd-02c6-4e04-b5c4-5ad604aa4059" providerId="ADAL" clId="{3CCC6FEA-28FC-4A3C-A890-E3C6B35367F7}" dt="2024-12-11T09:26:34.868" v="6199" actId="207"/>
          <ac:spMkLst>
            <pc:docMk/>
            <pc:sldMk cId="1816215819" sldId="1958"/>
            <ac:spMk id="85" creationId="{1029554A-9992-3E4F-9644-FDECF1B95C1A}"/>
          </ac:spMkLst>
        </pc:spChg>
        <pc:spChg chg="mod">
          <ac:chgData name="Camilo Andres Martinez Martinez" userId="de8fb1dd-02c6-4e04-b5c4-5ad604aa4059" providerId="ADAL" clId="{3CCC6FEA-28FC-4A3C-A890-E3C6B35367F7}" dt="2024-12-11T09:32:44.033" v="6292" actId="20577"/>
          <ac:spMkLst>
            <pc:docMk/>
            <pc:sldMk cId="1816215819" sldId="1958"/>
            <ac:spMk id="87" creationId="{A340C57A-AFC6-7D4A-A6EF-AD0EC1D97583}"/>
          </ac:spMkLst>
        </pc:spChg>
        <pc:grpChg chg="add del mod">
          <ac:chgData name="Camilo Andres Martinez Martinez" userId="de8fb1dd-02c6-4e04-b5c4-5ad604aa4059" providerId="ADAL" clId="{3CCC6FEA-28FC-4A3C-A890-E3C6B35367F7}" dt="2024-12-11T09:24:05.576" v="6158" actId="478"/>
          <ac:grpSpMkLst>
            <pc:docMk/>
            <pc:sldMk cId="1816215819" sldId="1958"/>
            <ac:grpSpMk id="10" creationId="{62507773-FE2C-792B-A74F-98F824D59480}"/>
          </ac:grpSpMkLst>
        </pc:grpChg>
        <pc:picChg chg="add mod">
          <ac:chgData name="Camilo Andres Martinez Martinez" userId="de8fb1dd-02c6-4e04-b5c4-5ad604aa4059" providerId="ADAL" clId="{3CCC6FEA-28FC-4A3C-A890-E3C6B35367F7}" dt="2024-12-11T09:17:29.060" v="6118" actId="1076"/>
          <ac:picMkLst>
            <pc:docMk/>
            <pc:sldMk cId="1816215819" sldId="1958"/>
            <ac:picMk id="4" creationId="{1162E333-E8C6-E1AC-56E9-7545E8384AB1}"/>
          </ac:picMkLst>
        </pc:picChg>
        <pc:picChg chg="add mod modCrop">
          <ac:chgData name="Camilo Andres Martinez Martinez" userId="de8fb1dd-02c6-4e04-b5c4-5ad604aa4059" providerId="ADAL" clId="{3CCC6FEA-28FC-4A3C-A890-E3C6B35367F7}" dt="2024-12-11T09:22:22.309" v="6151" actId="1076"/>
          <ac:picMkLst>
            <pc:docMk/>
            <pc:sldMk cId="1816215819" sldId="1958"/>
            <ac:picMk id="7" creationId="{28B99B09-6838-0915-03AF-74606E88957E}"/>
          </ac:picMkLst>
        </pc:picChg>
        <pc:picChg chg="add mod">
          <ac:chgData name="Camilo Andres Martinez Martinez" userId="de8fb1dd-02c6-4e04-b5c4-5ad604aa4059" providerId="ADAL" clId="{3CCC6FEA-28FC-4A3C-A890-E3C6B35367F7}" dt="2024-12-11T09:24:53.246" v="6171" actId="1076"/>
          <ac:picMkLst>
            <pc:docMk/>
            <pc:sldMk cId="1816215819" sldId="1958"/>
            <ac:picMk id="9" creationId="{EFCFDE17-3EED-F9E4-B200-D39258AF7067}"/>
          </ac:picMkLst>
        </pc:picChg>
        <pc:cxnChg chg="mod">
          <ac:chgData name="Camilo Andres Martinez Martinez" userId="de8fb1dd-02c6-4e04-b5c4-5ad604aa4059" providerId="ADAL" clId="{3CCC6FEA-28FC-4A3C-A890-E3C6B35367F7}" dt="2024-12-11T09:24:03.338" v="6157" actId="14100"/>
          <ac:cxnSpMkLst>
            <pc:docMk/>
            <pc:sldMk cId="1816215819" sldId="1958"/>
            <ac:cxnSpMk id="12" creationId="{FDBCC74E-5732-A883-73E0-FE850C77DADE}"/>
          </ac:cxnSpMkLst>
        </pc:cxnChg>
        <pc:cxnChg chg="mod">
          <ac:chgData name="Camilo Andres Martinez Martinez" userId="de8fb1dd-02c6-4e04-b5c4-5ad604aa4059" providerId="ADAL" clId="{3CCC6FEA-28FC-4A3C-A890-E3C6B35367F7}" dt="2024-12-11T09:24:03.338" v="6157" actId="14100"/>
          <ac:cxnSpMkLst>
            <pc:docMk/>
            <pc:sldMk cId="1816215819" sldId="1958"/>
            <ac:cxnSpMk id="13" creationId="{38CB55F5-132F-0879-98DC-399DEF58F884}"/>
          </ac:cxnSpMkLst>
        </pc:cxnChg>
        <pc:cxnChg chg="mod">
          <ac:chgData name="Camilo Andres Martinez Martinez" userId="de8fb1dd-02c6-4e04-b5c4-5ad604aa4059" providerId="ADAL" clId="{3CCC6FEA-28FC-4A3C-A890-E3C6B35367F7}" dt="2024-12-11T09:24:03.338" v="6157" actId="14100"/>
          <ac:cxnSpMkLst>
            <pc:docMk/>
            <pc:sldMk cId="1816215819" sldId="1958"/>
            <ac:cxnSpMk id="15" creationId="{F6C6CFAB-A3AB-6445-9F4F-BCFBA7AD38BA}"/>
          </ac:cxnSpMkLst>
        </pc:cxnChg>
        <pc:cxnChg chg="add mod">
          <ac:chgData name="Camilo Andres Martinez Martinez" userId="de8fb1dd-02c6-4e04-b5c4-5ad604aa4059" providerId="ADAL" clId="{3CCC6FEA-28FC-4A3C-A890-E3C6B35367F7}" dt="2024-12-11T09:25:24.955" v="6178" actId="208"/>
          <ac:cxnSpMkLst>
            <pc:docMk/>
            <pc:sldMk cId="1816215819" sldId="1958"/>
            <ac:cxnSpMk id="18" creationId="{5FE174FA-7143-DA24-150D-651D54C5B058}"/>
          </ac:cxnSpMkLst>
        </pc:cxnChg>
      </pc:sldChg>
      <pc:sldChg chg="modSp del mod ord modShow">
        <pc:chgData name="Camilo Andres Martinez Martinez" userId="de8fb1dd-02c6-4e04-b5c4-5ad604aa4059" providerId="ADAL" clId="{3CCC6FEA-28FC-4A3C-A890-E3C6B35367F7}" dt="2024-12-11T10:58:30.498" v="8239" actId="47"/>
        <pc:sldMkLst>
          <pc:docMk/>
          <pc:sldMk cId="2737520772" sldId="1966"/>
        </pc:sldMkLst>
        <pc:spChg chg="mod">
          <ac:chgData name="Camilo Andres Martinez Martinez" userId="de8fb1dd-02c6-4e04-b5c4-5ad604aa4059" providerId="ADAL" clId="{3CCC6FEA-28FC-4A3C-A890-E3C6B35367F7}" dt="2024-12-11T10:58:25.344" v="8238" actId="1076"/>
          <ac:spMkLst>
            <pc:docMk/>
            <pc:sldMk cId="2737520772" sldId="1966"/>
            <ac:spMk id="38" creationId="{1BAACF32-82E9-424F-9991-7739A2C6A56E}"/>
          </ac:spMkLst>
        </pc:spChg>
      </pc:sldChg>
      <pc:sldChg chg="addSp delSp modSp mod">
        <pc:chgData name="Camilo Andres Martinez Martinez" userId="de8fb1dd-02c6-4e04-b5c4-5ad604aa4059" providerId="ADAL" clId="{3CCC6FEA-28FC-4A3C-A890-E3C6B35367F7}" dt="2024-12-16T15:08:01.056" v="10097" actId="29295"/>
        <pc:sldMkLst>
          <pc:docMk/>
          <pc:sldMk cId="1258676916" sldId="1969"/>
        </pc:sldMkLst>
        <pc:spChg chg="add mod">
          <ac:chgData name="Camilo Andres Martinez Martinez" userId="de8fb1dd-02c6-4e04-b5c4-5ad604aa4059" providerId="ADAL" clId="{3CCC6FEA-28FC-4A3C-A890-E3C6B35367F7}" dt="2024-12-11T10:00:26.106" v="7175" actId="113"/>
          <ac:spMkLst>
            <pc:docMk/>
            <pc:sldMk cId="1258676916" sldId="1969"/>
            <ac:spMk id="2" creationId="{BE42C8D4-BAA3-8F42-60E3-B7D213DA8D63}"/>
          </ac:spMkLst>
        </pc:spChg>
        <pc:spChg chg="add mod">
          <ac:chgData name="Camilo Andres Martinez Martinez" userId="de8fb1dd-02c6-4e04-b5c4-5ad604aa4059" providerId="ADAL" clId="{3CCC6FEA-28FC-4A3C-A890-E3C6B35367F7}" dt="2024-12-11T10:13:33.890" v="7650"/>
          <ac:spMkLst>
            <pc:docMk/>
            <pc:sldMk cId="1258676916" sldId="1969"/>
            <ac:spMk id="3" creationId="{40562872-8050-D0E3-5EE2-137C4C813F64}"/>
          </ac:spMkLst>
        </pc:spChg>
        <pc:spChg chg="add del mod">
          <ac:chgData name="Camilo Andres Martinez Martinez" userId="de8fb1dd-02c6-4e04-b5c4-5ad604aa4059" providerId="ADAL" clId="{3CCC6FEA-28FC-4A3C-A890-E3C6B35367F7}" dt="2024-12-11T10:13:49.170" v="7656" actId="478"/>
          <ac:spMkLst>
            <pc:docMk/>
            <pc:sldMk cId="1258676916" sldId="1969"/>
            <ac:spMk id="5" creationId="{7FEECDAB-02D9-D087-D0B4-5D8221673CF6}"/>
          </ac:spMkLst>
        </pc:spChg>
        <pc:spChg chg="add mod">
          <ac:chgData name="Camilo Andres Martinez Martinez" userId="de8fb1dd-02c6-4e04-b5c4-5ad604aa4059" providerId="ADAL" clId="{3CCC6FEA-28FC-4A3C-A890-E3C6B35367F7}" dt="2024-12-11T10:13:47.121" v="7654"/>
          <ac:spMkLst>
            <pc:docMk/>
            <pc:sldMk cId="1258676916" sldId="1969"/>
            <ac:spMk id="6" creationId="{FC42F0D0-FC53-5297-FFE6-16EF725D4420}"/>
          </ac:spMkLst>
        </pc:spChg>
        <pc:spChg chg="add del mod">
          <ac:chgData name="Camilo Andres Martinez Martinez" userId="de8fb1dd-02c6-4e04-b5c4-5ad604aa4059" providerId="ADAL" clId="{3CCC6FEA-28FC-4A3C-A890-E3C6B35367F7}" dt="2024-12-11T10:15:46.501" v="7688" actId="478"/>
          <ac:spMkLst>
            <pc:docMk/>
            <pc:sldMk cId="1258676916" sldId="1969"/>
            <ac:spMk id="7" creationId="{5DB82167-3E08-6605-3351-309C3A6B238B}"/>
          </ac:spMkLst>
        </pc:spChg>
        <pc:spChg chg="add mod">
          <ac:chgData name="Camilo Andres Martinez Martinez" userId="de8fb1dd-02c6-4e04-b5c4-5ad604aa4059" providerId="ADAL" clId="{3CCC6FEA-28FC-4A3C-A890-E3C6B35367F7}" dt="2024-12-11T10:15:46.834" v="7689"/>
          <ac:spMkLst>
            <pc:docMk/>
            <pc:sldMk cId="1258676916" sldId="1969"/>
            <ac:spMk id="8" creationId="{3C99D769-99CB-8873-D253-7A8A275A6B02}"/>
          </ac:spMkLst>
        </pc:spChg>
        <pc:spChg chg="add mod">
          <ac:chgData name="Camilo Andres Martinez Martinez" userId="de8fb1dd-02c6-4e04-b5c4-5ad604aa4059" providerId="ADAL" clId="{3CCC6FEA-28FC-4A3C-A890-E3C6B35367F7}" dt="2024-12-11T13:44:51.160" v="9694" actId="14100"/>
          <ac:spMkLst>
            <pc:docMk/>
            <pc:sldMk cId="1258676916" sldId="1969"/>
            <ac:spMk id="9" creationId="{ED904FE7-C5D0-F146-975E-8C408CA271C3}"/>
          </ac:spMkLst>
        </pc:spChg>
        <pc:spChg chg="del">
          <ac:chgData name="Camilo Andres Martinez Martinez" userId="de8fb1dd-02c6-4e04-b5c4-5ad604aa4059" providerId="ADAL" clId="{3CCC6FEA-28FC-4A3C-A890-E3C6B35367F7}" dt="2024-12-11T10:00:19.450" v="7160" actId="478"/>
          <ac:spMkLst>
            <pc:docMk/>
            <pc:sldMk cId="1258676916" sldId="1969"/>
            <ac:spMk id="33" creationId="{7B4F298B-5CFD-24B6-9325-EF5FFD8BB800}"/>
          </ac:spMkLst>
        </pc:spChg>
        <pc:spChg chg="mod">
          <ac:chgData name="Camilo Andres Martinez Martinez" userId="de8fb1dd-02c6-4e04-b5c4-5ad604aa4059" providerId="ADAL" clId="{3CCC6FEA-28FC-4A3C-A890-E3C6B35367F7}" dt="2024-12-11T10:00:50.948" v="7181" actId="113"/>
          <ac:spMkLst>
            <pc:docMk/>
            <pc:sldMk cId="1258676916" sldId="1969"/>
            <ac:spMk id="36" creationId="{351B3583-5B93-F58B-F3CF-4155FF011965}"/>
          </ac:spMkLst>
        </pc:spChg>
        <pc:spChg chg="mod">
          <ac:chgData name="Camilo Andres Martinez Martinez" userId="de8fb1dd-02c6-4e04-b5c4-5ad604aa4059" providerId="ADAL" clId="{3CCC6FEA-28FC-4A3C-A890-E3C6B35367F7}" dt="2024-12-11T10:00:39.481" v="7176" actId="207"/>
          <ac:spMkLst>
            <pc:docMk/>
            <pc:sldMk cId="1258676916" sldId="1969"/>
            <ac:spMk id="41" creationId="{DA8AF6C5-B568-A4C6-5AEA-2AA66691C715}"/>
          </ac:spMkLst>
        </pc:spChg>
        <pc:spChg chg="mod">
          <ac:chgData name="Camilo Andres Martinez Martinez" userId="de8fb1dd-02c6-4e04-b5c4-5ad604aa4059" providerId="ADAL" clId="{3CCC6FEA-28FC-4A3C-A890-E3C6B35367F7}" dt="2024-12-11T03:29:09.259" v="4838" actId="1076"/>
          <ac:spMkLst>
            <pc:docMk/>
            <pc:sldMk cId="1258676916" sldId="1969"/>
            <ac:spMk id="49" creationId="{DE213B95-AD4C-1D92-4396-06EC4820C1D3}"/>
          </ac:spMkLst>
        </pc:spChg>
        <pc:spChg chg="mod">
          <ac:chgData name="Camilo Andres Martinez Martinez" userId="de8fb1dd-02c6-4e04-b5c4-5ad604aa4059" providerId="ADAL" clId="{3CCC6FEA-28FC-4A3C-A890-E3C6B35367F7}" dt="2024-12-11T10:00:55.580" v="7182" actId="207"/>
          <ac:spMkLst>
            <pc:docMk/>
            <pc:sldMk cId="1258676916" sldId="1969"/>
            <ac:spMk id="62" creationId="{47245DD8-D23F-CD7B-BE0A-56ADC6656650}"/>
          </ac:spMkLst>
        </pc:spChg>
        <pc:spChg chg="mod">
          <ac:chgData name="Camilo Andres Martinez Martinez" userId="de8fb1dd-02c6-4e04-b5c4-5ad604aa4059" providerId="ADAL" clId="{3CCC6FEA-28FC-4A3C-A890-E3C6B35367F7}" dt="2024-12-11T10:01:00.006" v="7183" actId="207"/>
          <ac:spMkLst>
            <pc:docMk/>
            <pc:sldMk cId="1258676916" sldId="1969"/>
            <ac:spMk id="67" creationId="{0769BBCD-5C8B-4942-725E-24D915898412}"/>
          </ac:spMkLst>
        </pc:spChg>
        <pc:picChg chg="mod">
          <ac:chgData name="Camilo Andres Martinez Martinez" userId="de8fb1dd-02c6-4e04-b5c4-5ad604aa4059" providerId="ADAL" clId="{3CCC6FEA-28FC-4A3C-A890-E3C6B35367F7}" dt="2024-12-16T15:08:01.056" v="10097" actId="29295"/>
          <ac:picMkLst>
            <pc:docMk/>
            <pc:sldMk cId="1258676916" sldId="1969"/>
            <ac:picMk id="4" creationId="{0D7B3DF8-4AAC-5A35-EEAF-BE0E57CE8D3B}"/>
          </ac:picMkLst>
        </pc:picChg>
      </pc:sldChg>
      <pc:sldChg chg="addSp delSp modSp mod delAnim modAnim">
        <pc:chgData name="Camilo Andres Martinez Martinez" userId="de8fb1dd-02c6-4e04-b5c4-5ad604aa4059" providerId="ADAL" clId="{3CCC6FEA-28FC-4A3C-A890-E3C6B35367F7}" dt="2024-12-11T10:15:59.540" v="7695"/>
        <pc:sldMkLst>
          <pc:docMk/>
          <pc:sldMk cId="1064978256" sldId="1970"/>
        </pc:sldMkLst>
        <pc:spChg chg="add del mod">
          <ac:chgData name="Camilo Andres Martinez Martinez" userId="de8fb1dd-02c6-4e04-b5c4-5ad604aa4059" providerId="ADAL" clId="{3CCC6FEA-28FC-4A3C-A890-E3C6B35367F7}" dt="2024-12-11T08:34:11.745" v="5295" actId="478"/>
          <ac:spMkLst>
            <pc:docMk/>
            <pc:sldMk cId="1064978256" sldId="1970"/>
            <ac:spMk id="4" creationId="{CF246034-57C0-0625-7DB8-C84515141B25}"/>
          </ac:spMkLst>
        </pc:spChg>
        <pc:spChg chg="add del mod">
          <ac:chgData name="Camilo Andres Martinez Martinez" userId="de8fb1dd-02c6-4e04-b5c4-5ad604aa4059" providerId="ADAL" clId="{3CCC6FEA-28FC-4A3C-A890-E3C6B35367F7}" dt="2024-12-11T08:42:04.655" v="5480" actId="478"/>
          <ac:spMkLst>
            <pc:docMk/>
            <pc:sldMk cId="1064978256" sldId="1970"/>
            <ac:spMk id="5" creationId="{2F9C68D7-2AEB-D842-F683-F0910B374C98}"/>
          </ac:spMkLst>
        </pc:spChg>
        <pc:spChg chg="add del mod">
          <ac:chgData name="Camilo Andres Martinez Martinez" userId="de8fb1dd-02c6-4e04-b5c4-5ad604aa4059" providerId="ADAL" clId="{3CCC6FEA-28FC-4A3C-A890-E3C6B35367F7}" dt="2024-12-11T10:15:59.259" v="7694" actId="478"/>
          <ac:spMkLst>
            <pc:docMk/>
            <pc:sldMk cId="1064978256" sldId="1970"/>
            <ac:spMk id="6" creationId="{184C619A-6F7C-B625-B38C-7482414B72A7}"/>
          </ac:spMkLst>
        </pc:spChg>
        <pc:spChg chg="add mod">
          <ac:chgData name="Camilo Andres Martinez Martinez" userId="de8fb1dd-02c6-4e04-b5c4-5ad604aa4059" providerId="ADAL" clId="{3CCC6FEA-28FC-4A3C-A890-E3C6B35367F7}" dt="2024-12-11T10:15:59.540" v="7695"/>
          <ac:spMkLst>
            <pc:docMk/>
            <pc:sldMk cId="1064978256" sldId="1970"/>
            <ac:spMk id="13" creationId="{8ACDA9FB-6424-4A14-0F1C-3CB5A60B9724}"/>
          </ac:spMkLst>
        </pc:spChg>
      </pc:sldChg>
      <pc:sldChg chg="addSp delSp modSp mod modAnim">
        <pc:chgData name="Camilo Andres Martinez Martinez" userId="de8fb1dd-02c6-4e04-b5c4-5ad604aa4059" providerId="ADAL" clId="{3CCC6FEA-28FC-4A3C-A890-E3C6B35367F7}" dt="2024-12-11T10:17:22.345" v="7740"/>
        <pc:sldMkLst>
          <pc:docMk/>
          <pc:sldMk cId="4104795513" sldId="1971"/>
        </pc:sldMkLst>
        <pc:spChg chg="ord">
          <ac:chgData name="Camilo Andres Martinez Martinez" userId="de8fb1dd-02c6-4e04-b5c4-5ad604aa4059" providerId="ADAL" clId="{3CCC6FEA-28FC-4A3C-A890-E3C6B35367F7}" dt="2024-12-11T09:28:11.880" v="6218" actId="166"/>
          <ac:spMkLst>
            <pc:docMk/>
            <pc:sldMk cId="4104795513" sldId="1971"/>
            <ac:spMk id="4" creationId="{5F186EDD-3F24-D937-8D2D-86DF2E121E0B}"/>
          </ac:spMkLst>
        </pc:spChg>
        <pc:spChg chg="add mod">
          <ac:chgData name="Camilo Andres Martinez Martinez" userId="de8fb1dd-02c6-4e04-b5c4-5ad604aa4059" providerId="ADAL" clId="{3CCC6FEA-28FC-4A3C-A890-E3C6B35367F7}" dt="2024-12-11T09:27:55.325" v="6214"/>
          <ac:spMkLst>
            <pc:docMk/>
            <pc:sldMk cId="4104795513" sldId="1971"/>
            <ac:spMk id="10" creationId="{F9ADFE59-4A1D-097E-0C75-F58213E1A81F}"/>
          </ac:spMkLst>
        </pc:spChg>
        <pc:spChg chg="add mod">
          <ac:chgData name="Camilo Andres Martinez Martinez" userId="de8fb1dd-02c6-4e04-b5c4-5ad604aa4059" providerId="ADAL" clId="{3CCC6FEA-28FC-4A3C-A890-E3C6B35367F7}" dt="2024-12-11T10:17:22.345" v="7740"/>
          <ac:spMkLst>
            <pc:docMk/>
            <pc:sldMk cId="4104795513" sldId="1971"/>
            <ac:spMk id="12" creationId="{D16F9BCD-7E33-1EE2-BE33-DBB2740766FC}"/>
          </ac:spMkLst>
        </pc:spChg>
        <pc:spChg chg="mod">
          <ac:chgData name="Camilo Andres Martinez Martinez" userId="de8fb1dd-02c6-4e04-b5c4-5ad604aa4059" providerId="ADAL" clId="{3CCC6FEA-28FC-4A3C-A890-E3C6B35367F7}" dt="2024-12-11T09:30:57.736" v="6256" actId="20577"/>
          <ac:spMkLst>
            <pc:docMk/>
            <pc:sldMk cId="4104795513" sldId="1971"/>
            <ac:spMk id="14" creationId="{DDE6DEA4-DAD1-DB3B-2AAE-DE6A392A3887}"/>
          </ac:spMkLst>
        </pc:spChg>
        <pc:spChg chg="mod">
          <ac:chgData name="Camilo Andres Martinez Martinez" userId="de8fb1dd-02c6-4e04-b5c4-5ad604aa4059" providerId="ADAL" clId="{3CCC6FEA-28FC-4A3C-A890-E3C6B35367F7}" dt="2024-12-11T09:37:43.524" v="6566" actId="1076"/>
          <ac:spMkLst>
            <pc:docMk/>
            <pc:sldMk cId="4104795513" sldId="1971"/>
            <ac:spMk id="18" creationId="{C988F301-3861-8C8A-5B62-F712CC736B48}"/>
          </ac:spMkLst>
        </pc:spChg>
        <pc:spChg chg="mod">
          <ac:chgData name="Camilo Andres Martinez Martinez" userId="de8fb1dd-02c6-4e04-b5c4-5ad604aa4059" providerId="ADAL" clId="{3CCC6FEA-28FC-4A3C-A890-E3C6B35367F7}" dt="2024-12-11T09:37:27.332" v="6537" actId="20577"/>
          <ac:spMkLst>
            <pc:docMk/>
            <pc:sldMk cId="4104795513" sldId="1971"/>
            <ac:spMk id="20" creationId="{AE7B32A8-A187-76A8-5E02-83E162F0A737}"/>
          </ac:spMkLst>
        </pc:spChg>
        <pc:spChg chg="mod">
          <ac:chgData name="Camilo Andres Martinez Martinez" userId="de8fb1dd-02c6-4e04-b5c4-5ad604aa4059" providerId="ADAL" clId="{3CCC6FEA-28FC-4A3C-A890-E3C6B35367F7}" dt="2024-12-11T09:29:06.170" v="6231" actId="207"/>
          <ac:spMkLst>
            <pc:docMk/>
            <pc:sldMk cId="4104795513" sldId="1971"/>
            <ac:spMk id="23" creationId="{0C7980D5-917C-23FD-7483-865535164B2B}"/>
          </ac:spMkLst>
        </pc:spChg>
        <pc:spChg chg="add mod">
          <ac:chgData name="Camilo Andres Martinez Martinez" userId="de8fb1dd-02c6-4e04-b5c4-5ad604aa4059" providerId="ADAL" clId="{3CCC6FEA-28FC-4A3C-A890-E3C6B35367F7}" dt="2024-12-11T09:32:56.728" v="6294"/>
          <ac:spMkLst>
            <pc:docMk/>
            <pc:sldMk cId="4104795513" sldId="1971"/>
            <ac:spMk id="25" creationId="{F29E9430-9054-C94C-7386-129DED81F7BC}"/>
          </ac:spMkLst>
        </pc:spChg>
        <pc:spChg chg="del">
          <ac:chgData name="Camilo Andres Martinez Martinez" userId="de8fb1dd-02c6-4e04-b5c4-5ad604aa4059" providerId="ADAL" clId="{3CCC6FEA-28FC-4A3C-A890-E3C6B35367F7}" dt="2024-12-11T09:27:55.006" v="6213" actId="478"/>
          <ac:spMkLst>
            <pc:docMk/>
            <pc:sldMk cId="4104795513" sldId="1971"/>
            <ac:spMk id="79" creationId="{06612325-B57E-9315-1E79-EFCED746ABF2}"/>
          </ac:spMkLst>
        </pc:spChg>
        <pc:spChg chg="del">
          <ac:chgData name="Camilo Andres Martinez Martinez" userId="de8fb1dd-02c6-4e04-b5c4-5ad604aa4059" providerId="ADAL" clId="{3CCC6FEA-28FC-4A3C-A890-E3C6B35367F7}" dt="2024-12-11T09:32:56.365" v="6293" actId="478"/>
          <ac:spMkLst>
            <pc:docMk/>
            <pc:sldMk cId="4104795513" sldId="1971"/>
            <ac:spMk id="87" creationId="{BA664D53-0BDE-74D4-0622-F9883A8D7E37}"/>
          </ac:spMkLst>
        </pc:spChg>
        <pc:picChg chg="add mod">
          <ac:chgData name="Camilo Andres Martinez Martinez" userId="de8fb1dd-02c6-4e04-b5c4-5ad604aa4059" providerId="ADAL" clId="{3CCC6FEA-28FC-4A3C-A890-E3C6B35367F7}" dt="2024-12-11T09:27:55.325" v="6214"/>
          <ac:picMkLst>
            <pc:docMk/>
            <pc:sldMk cId="4104795513" sldId="1971"/>
            <ac:picMk id="7" creationId="{75786DB9-889A-E431-704A-5AEDAD45A819}"/>
          </ac:picMkLst>
        </pc:picChg>
        <pc:picChg chg="add mod">
          <ac:chgData name="Camilo Andres Martinez Martinez" userId="de8fb1dd-02c6-4e04-b5c4-5ad604aa4059" providerId="ADAL" clId="{3CCC6FEA-28FC-4A3C-A890-E3C6B35367F7}" dt="2024-12-11T09:27:55.325" v="6214"/>
          <ac:picMkLst>
            <pc:docMk/>
            <pc:sldMk cId="4104795513" sldId="1971"/>
            <ac:picMk id="8" creationId="{A1A3B3DC-F318-259C-8A3A-D5EC47942A09}"/>
          </ac:picMkLst>
        </pc:picChg>
        <pc:cxnChg chg="add mod">
          <ac:chgData name="Camilo Andres Martinez Martinez" userId="de8fb1dd-02c6-4e04-b5c4-5ad604aa4059" providerId="ADAL" clId="{3CCC6FEA-28FC-4A3C-A890-E3C6B35367F7}" dt="2024-12-11T09:27:55.325" v="6214"/>
          <ac:cxnSpMkLst>
            <pc:docMk/>
            <pc:sldMk cId="4104795513" sldId="1971"/>
            <ac:cxnSpMk id="9" creationId="{B1500D34-9EE2-00FA-2220-3E75889FCA7F}"/>
          </ac:cxnSpMkLst>
        </pc:cxnChg>
      </pc:sldChg>
      <pc:sldChg chg="addSp delSp modSp mod">
        <pc:chgData name="Camilo Andres Martinez Martinez" userId="de8fb1dd-02c6-4e04-b5c4-5ad604aa4059" providerId="ADAL" clId="{3CCC6FEA-28FC-4A3C-A890-E3C6B35367F7}" dt="2024-12-11T10:17:20.828" v="7739"/>
        <pc:sldMkLst>
          <pc:docMk/>
          <pc:sldMk cId="2136953382" sldId="1972"/>
        </pc:sldMkLst>
        <pc:spChg chg="add mod">
          <ac:chgData name="Camilo Andres Martinez Martinez" userId="de8fb1dd-02c6-4e04-b5c4-5ad604aa4059" providerId="ADAL" clId="{3CCC6FEA-28FC-4A3C-A890-E3C6B35367F7}" dt="2024-12-11T09:28:21.696" v="6220"/>
          <ac:spMkLst>
            <pc:docMk/>
            <pc:sldMk cId="2136953382" sldId="1972"/>
            <ac:spMk id="10" creationId="{8DC41A8A-3EB2-8A70-8799-03772CB111CC}"/>
          </ac:spMkLst>
        </pc:spChg>
        <pc:spChg chg="add mod">
          <ac:chgData name="Camilo Andres Martinez Martinez" userId="de8fb1dd-02c6-4e04-b5c4-5ad604aa4059" providerId="ADAL" clId="{3CCC6FEA-28FC-4A3C-A890-E3C6B35367F7}" dt="2024-12-11T10:17:20.828" v="7739"/>
          <ac:spMkLst>
            <pc:docMk/>
            <pc:sldMk cId="2136953382" sldId="1972"/>
            <ac:spMk id="12" creationId="{A01FA085-9DB3-6ABC-BC63-FC1B735FF3CF}"/>
          </ac:spMkLst>
        </pc:spChg>
        <pc:spChg chg="mod">
          <ac:chgData name="Camilo Andres Martinez Martinez" userId="de8fb1dd-02c6-4e04-b5c4-5ad604aa4059" providerId="ADAL" clId="{3CCC6FEA-28FC-4A3C-A890-E3C6B35367F7}" dt="2024-12-11T09:30:49.473" v="6253" actId="20577"/>
          <ac:spMkLst>
            <pc:docMk/>
            <pc:sldMk cId="2136953382" sldId="1972"/>
            <ac:spMk id="14" creationId="{1D9A86A4-B735-2FC1-3C51-DD05813D1CFC}"/>
          </ac:spMkLst>
        </pc:spChg>
        <pc:spChg chg="mod">
          <ac:chgData name="Camilo Andres Martinez Martinez" userId="de8fb1dd-02c6-4e04-b5c4-5ad604aa4059" providerId="ADAL" clId="{3CCC6FEA-28FC-4A3C-A890-E3C6B35367F7}" dt="2024-12-11T09:38:12.958" v="6574" actId="1076"/>
          <ac:spMkLst>
            <pc:docMk/>
            <pc:sldMk cId="2136953382" sldId="1972"/>
            <ac:spMk id="18" creationId="{FAADB862-E644-F9C7-09E1-AC16D198EFE8}"/>
          </ac:spMkLst>
        </pc:spChg>
        <pc:spChg chg="mod">
          <ac:chgData name="Camilo Andres Martinez Martinez" userId="de8fb1dd-02c6-4e04-b5c4-5ad604aa4059" providerId="ADAL" clId="{3CCC6FEA-28FC-4A3C-A890-E3C6B35367F7}" dt="2024-12-11T09:30:52.467" v="6254" actId="6549"/>
          <ac:spMkLst>
            <pc:docMk/>
            <pc:sldMk cId="2136953382" sldId="1972"/>
            <ac:spMk id="20" creationId="{C1A30007-4D62-6462-68B6-8BEDD6DCB060}"/>
          </ac:spMkLst>
        </pc:spChg>
        <pc:spChg chg="mod">
          <ac:chgData name="Camilo Andres Martinez Martinez" userId="de8fb1dd-02c6-4e04-b5c4-5ad604aa4059" providerId="ADAL" clId="{3CCC6FEA-28FC-4A3C-A890-E3C6B35367F7}" dt="2024-12-11T09:28:54.120" v="6229" actId="207"/>
          <ac:spMkLst>
            <pc:docMk/>
            <pc:sldMk cId="2136953382" sldId="1972"/>
            <ac:spMk id="23" creationId="{E7878623-9229-C86E-E340-22786307EF51}"/>
          </ac:spMkLst>
        </pc:spChg>
        <pc:spChg chg="add mod">
          <ac:chgData name="Camilo Andres Martinez Martinez" userId="de8fb1dd-02c6-4e04-b5c4-5ad604aa4059" providerId="ADAL" clId="{3CCC6FEA-28FC-4A3C-A890-E3C6B35367F7}" dt="2024-12-11T09:33:01.656" v="6296"/>
          <ac:spMkLst>
            <pc:docMk/>
            <pc:sldMk cId="2136953382" sldId="1972"/>
            <ac:spMk id="25" creationId="{5E245915-517D-5FE2-21F0-580A6DF3E1ED}"/>
          </ac:spMkLst>
        </pc:spChg>
        <pc:spChg chg="del">
          <ac:chgData name="Camilo Andres Martinez Martinez" userId="de8fb1dd-02c6-4e04-b5c4-5ad604aa4059" providerId="ADAL" clId="{3CCC6FEA-28FC-4A3C-A890-E3C6B35367F7}" dt="2024-12-11T09:28:21.188" v="6219" actId="478"/>
          <ac:spMkLst>
            <pc:docMk/>
            <pc:sldMk cId="2136953382" sldId="1972"/>
            <ac:spMk id="79" creationId="{234BE9E6-A55B-CE6B-D8FA-F40336766BB9}"/>
          </ac:spMkLst>
        </pc:spChg>
        <pc:spChg chg="del">
          <ac:chgData name="Camilo Andres Martinez Martinez" userId="de8fb1dd-02c6-4e04-b5c4-5ad604aa4059" providerId="ADAL" clId="{3CCC6FEA-28FC-4A3C-A890-E3C6B35367F7}" dt="2024-12-11T09:33:01.394" v="6295" actId="478"/>
          <ac:spMkLst>
            <pc:docMk/>
            <pc:sldMk cId="2136953382" sldId="1972"/>
            <ac:spMk id="87" creationId="{5D4466BF-79B2-4098-4060-44B809B5D2D0}"/>
          </ac:spMkLst>
        </pc:spChg>
        <pc:picChg chg="add mod">
          <ac:chgData name="Camilo Andres Martinez Martinez" userId="de8fb1dd-02c6-4e04-b5c4-5ad604aa4059" providerId="ADAL" clId="{3CCC6FEA-28FC-4A3C-A890-E3C6B35367F7}" dt="2024-12-11T09:28:21.696" v="6220"/>
          <ac:picMkLst>
            <pc:docMk/>
            <pc:sldMk cId="2136953382" sldId="1972"/>
            <ac:picMk id="7" creationId="{1DF5F13C-BF2F-F6D8-BE56-F96047EC4656}"/>
          </ac:picMkLst>
        </pc:picChg>
        <pc:picChg chg="add mod">
          <ac:chgData name="Camilo Andres Martinez Martinez" userId="de8fb1dd-02c6-4e04-b5c4-5ad604aa4059" providerId="ADAL" clId="{3CCC6FEA-28FC-4A3C-A890-E3C6B35367F7}" dt="2024-12-11T09:28:21.696" v="6220"/>
          <ac:picMkLst>
            <pc:docMk/>
            <pc:sldMk cId="2136953382" sldId="1972"/>
            <ac:picMk id="8" creationId="{F9D51AD4-E38A-B873-A1A9-B01DC38C415C}"/>
          </ac:picMkLst>
        </pc:picChg>
        <pc:cxnChg chg="add mod">
          <ac:chgData name="Camilo Andres Martinez Martinez" userId="de8fb1dd-02c6-4e04-b5c4-5ad604aa4059" providerId="ADAL" clId="{3CCC6FEA-28FC-4A3C-A890-E3C6B35367F7}" dt="2024-12-11T09:28:21.696" v="6220"/>
          <ac:cxnSpMkLst>
            <pc:docMk/>
            <pc:sldMk cId="2136953382" sldId="1972"/>
            <ac:cxnSpMk id="9" creationId="{99B74D52-E08E-2E1F-67A1-FD860D05C2CA}"/>
          </ac:cxnSpMkLst>
        </pc:cxnChg>
      </pc:sldChg>
      <pc:sldChg chg="addSp delSp modSp mod">
        <pc:chgData name="Camilo Andres Martinez Martinez" userId="de8fb1dd-02c6-4e04-b5c4-5ad604aa4059" providerId="ADAL" clId="{3CCC6FEA-28FC-4A3C-A890-E3C6B35367F7}" dt="2024-12-11T10:17:24.648" v="7741"/>
        <pc:sldMkLst>
          <pc:docMk/>
          <pc:sldMk cId="4002752563" sldId="1973"/>
        </pc:sldMkLst>
        <pc:spChg chg="add mod">
          <ac:chgData name="Camilo Andres Martinez Martinez" userId="de8fb1dd-02c6-4e04-b5c4-5ad604aa4059" providerId="ADAL" clId="{3CCC6FEA-28FC-4A3C-A890-E3C6B35367F7}" dt="2024-12-11T09:28:28.480" v="6222"/>
          <ac:spMkLst>
            <pc:docMk/>
            <pc:sldMk cId="4002752563" sldId="1973"/>
            <ac:spMk id="10" creationId="{C010426A-F05A-62E5-34F1-97B17B8012F3}"/>
          </ac:spMkLst>
        </pc:spChg>
        <pc:spChg chg="add mod">
          <ac:chgData name="Camilo Andres Martinez Martinez" userId="de8fb1dd-02c6-4e04-b5c4-5ad604aa4059" providerId="ADAL" clId="{3CCC6FEA-28FC-4A3C-A890-E3C6B35367F7}" dt="2024-12-11T10:17:24.648" v="7741"/>
          <ac:spMkLst>
            <pc:docMk/>
            <pc:sldMk cId="4002752563" sldId="1973"/>
            <ac:spMk id="12" creationId="{A4D26022-73A9-F878-0B19-5030812EC0AC}"/>
          </ac:spMkLst>
        </pc:spChg>
        <pc:spChg chg="mod">
          <ac:chgData name="Camilo Andres Martinez Martinez" userId="de8fb1dd-02c6-4e04-b5c4-5ad604aa4059" providerId="ADAL" clId="{3CCC6FEA-28FC-4A3C-A890-E3C6B35367F7}" dt="2024-12-11T09:30:41.192" v="6250" actId="20577"/>
          <ac:spMkLst>
            <pc:docMk/>
            <pc:sldMk cId="4002752563" sldId="1973"/>
            <ac:spMk id="14" creationId="{8534A677-8652-4689-C570-14D4E62AD703}"/>
          </ac:spMkLst>
        </pc:spChg>
        <pc:spChg chg="mod">
          <ac:chgData name="Camilo Andres Martinez Martinez" userId="de8fb1dd-02c6-4e04-b5c4-5ad604aa4059" providerId="ADAL" clId="{3CCC6FEA-28FC-4A3C-A890-E3C6B35367F7}" dt="2024-12-11T09:38:21.043" v="6579" actId="1076"/>
          <ac:spMkLst>
            <pc:docMk/>
            <pc:sldMk cId="4002752563" sldId="1973"/>
            <ac:spMk id="18" creationId="{3142EEA3-F3AA-79E1-9E3D-5CB93C0FF689}"/>
          </ac:spMkLst>
        </pc:spChg>
        <pc:spChg chg="mod">
          <ac:chgData name="Camilo Andres Martinez Martinez" userId="de8fb1dd-02c6-4e04-b5c4-5ad604aa4059" providerId="ADAL" clId="{3CCC6FEA-28FC-4A3C-A890-E3C6B35367F7}" dt="2024-12-11T09:30:46.009" v="6252" actId="6549"/>
          <ac:spMkLst>
            <pc:docMk/>
            <pc:sldMk cId="4002752563" sldId="1973"/>
            <ac:spMk id="20" creationId="{6E3ACE43-4D96-C2AB-8E35-DD2CF3F02C70}"/>
          </ac:spMkLst>
        </pc:spChg>
        <pc:spChg chg="add mod">
          <ac:chgData name="Camilo Andres Martinez Martinez" userId="de8fb1dd-02c6-4e04-b5c4-5ad604aa4059" providerId="ADAL" clId="{3CCC6FEA-28FC-4A3C-A890-E3C6B35367F7}" dt="2024-12-11T09:33:05.296" v="6298"/>
          <ac:spMkLst>
            <pc:docMk/>
            <pc:sldMk cId="4002752563" sldId="1973"/>
            <ac:spMk id="25" creationId="{42FE6D3A-FD8B-8FC0-A053-5C1C344B471D}"/>
          </ac:spMkLst>
        </pc:spChg>
        <pc:spChg chg="del">
          <ac:chgData name="Camilo Andres Martinez Martinez" userId="de8fb1dd-02c6-4e04-b5c4-5ad604aa4059" providerId="ADAL" clId="{3CCC6FEA-28FC-4A3C-A890-E3C6B35367F7}" dt="2024-12-11T09:28:28.081" v="6221" actId="478"/>
          <ac:spMkLst>
            <pc:docMk/>
            <pc:sldMk cId="4002752563" sldId="1973"/>
            <ac:spMk id="79" creationId="{BB5F2E4E-82DB-059C-08BC-7347C49E15FF}"/>
          </ac:spMkLst>
        </pc:spChg>
        <pc:spChg chg="del">
          <ac:chgData name="Camilo Andres Martinez Martinez" userId="de8fb1dd-02c6-4e04-b5c4-5ad604aa4059" providerId="ADAL" clId="{3CCC6FEA-28FC-4A3C-A890-E3C6B35367F7}" dt="2024-12-11T09:33:05.019" v="6297" actId="478"/>
          <ac:spMkLst>
            <pc:docMk/>
            <pc:sldMk cId="4002752563" sldId="1973"/>
            <ac:spMk id="87" creationId="{A72C3399-0721-900B-F53C-0D357CC45E0D}"/>
          </ac:spMkLst>
        </pc:spChg>
        <pc:picChg chg="add mod">
          <ac:chgData name="Camilo Andres Martinez Martinez" userId="de8fb1dd-02c6-4e04-b5c4-5ad604aa4059" providerId="ADAL" clId="{3CCC6FEA-28FC-4A3C-A890-E3C6B35367F7}" dt="2024-12-11T09:28:28.480" v="6222"/>
          <ac:picMkLst>
            <pc:docMk/>
            <pc:sldMk cId="4002752563" sldId="1973"/>
            <ac:picMk id="4" creationId="{568E44CA-DAAB-74DF-865B-9686A0487A3A}"/>
          </ac:picMkLst>
        </pc:picChg>
        <pc:picChg chg="add mod">
          <ac:chgData name="Camilo Andres Martinez Martinez" userId="de8fb1dd-02c6-4e04-b5c4-5ad604aa4059" providerId="ADAL" clId="{3CCC6FEA-28FC-4A3C-A890-E3C6B35367F7}" dt="2024-12-11T09:28:28.480" v="6222"/>
          <ac:picMkLst>
            <pc:docMk/>
            <pc:sldMk cId="4002752563" sldId="1973"/>
            <ac:picMk id="8" creationId="{39D08C86-3451-4522-1F26-A6AB51CEA300}"/>
          </ac:picMkLst>
        </pc:picChg>
        <pc:cxnChg chg="add mod">
          <ac:chgData name="Camilo Andres Martinez Martinez" userId="de8fb1dd-02c6-4e04-b5c4-5ad604aa4059" providerId="ADAL" clId="{3CCC6FEA-28FC-4A3C-A890-E3C6B35367F7}" dt="2024-12-11T09:28:28.480" v="6222"/>
          <ac:cxnSpMkLst>
            <pc:docMk/>
            <pc:sldMk cId="4002752563" sldId="1973"/>
            <ac:cxnSpMk id="9" creationId="{09D35651-9260-B23B-613B-C9150F97219F}"/>
          </ac:cxnSpMkLst>
        </pc:cxnChg>
      </pc:sldChg>
      <pc:sldChg chg="addSp delSp modSp mod">
        <pc:chgData name="Camilo Andres Martinez Martinez" userId="de8fb1dd-02c6-4e04-b5c4-5ad604aa4059" providerId="ADAL" clId="{3CCC6FEA-28FC-4A3C-A890-E3C6B35367F7}" dt="2024-12-11T10:17:25.978" v="7742"/>
        <pc:sldMkLst>
          <pc:docMk/>
          <pc:sldMk cId="2645652756" sldId="1974"/>
        </pc:sldMkLst>
        <pc:spChg chg="add mod">
          <ac:chgData name="Camilo Andres Martinez Martinez" userId="de8fb1dd-02c6-4e04-b5c4-5ad604aa4059" providerId="ADAL" clId="{3CCC6FEA-28FC-4A3C-A890-E3C6B35367F7}" dt="2024-12-11T09:28:34.331" v="6224"/>
          <ac:spMkLst>
            <pc:docMk/>
            <pc:sldMk cId="2645652756" sldId="1974"/>
            <ac:spMk id="10" creationId="{4C2ED5E6-2BB2-4952-E3A9-6B548B2D3572}"/>
          </ac:spMkLst>
        </pc:spChg>
        <pc:spChg chg="mod">
          <ac:chgData name="Camilo Andres Martinez Martinez" userId="de8fb1dd-02c6-4e04-b5c4-5ad604aa4059" providerId="ADAL" clId="{3CCC6FEA-28FC-4A3C-A890-E3C6B35367F7}" dt="2024-12-11T09:30:37.224" v="6248" actId="20577"/>
          <ac:spMkLst>
            <pc:docMk/>
            <pc:sldMk cId="2645652756" sldId="1974"/>
            <ac:spMk id="12" creationId="{808C94F6-57AE-C96F-1C23-A5E4F1DE2773}"/>
          </ac:spMkLst>
        </pc:spChg>
        <pc:spChg chg="add del mod">
          <ac:chgData name="Camilo Andres Martinez Martinez" userId="de8fb1dd-02c6-4e04-b5c4-5ad604aa4059" providerId="ADAL" clId="{3CCC6FEA-28FC-4A3C-A890-E3C6B35367F7}" dt="2024-12-11T09:29:29.897" v="6236" actId="22"/>
          <ac:spMkLst>
            <pc:docMk/>
            <pc:sldMk cId="2645652756" sldId="1974"/>
            <ac:spMk id="12" creationId="{87F887DC-E508-1740-26C8-20F81BBA624C}"/>
          </ac:spMkLst>
        </pc:spChg>
        <pc:spChg chg="del mod topLvl">
          <ac:chgData name="Camilo Andres Martinez Martinez" userId="de8fb1dd-02c6-4e04-b5c4-5ad604aa4059" providerId="ADAL" clId="{3CCC6FEA-28FC-4A3C-A890-E3C6B35367F7}" dt="2024-12-11T09:30:35.911" v="6247" actId="478"/>
          <ac:spMkLst>
            <pc:docMk/>
            <pc:sldMk cId="2645652756" sldId="1974"/>
            <ac:spMk id="14" creationId="{F7904EEE-51FB-B525-552C-A18E03E7E41F}"/>
          </ac:spMkLst>
        </pc:spChg>
        <pc:spChg chg="del mod topLvl">
          <ac:chgData name="Camilo Andres Martinez Martinez" userId="de8fb1dd-02c6-4e04-b5c4-5ad604aa4059" providerId="ADAL" clId="{3CCC6FEA-28FC-4A3C-A890-E3C6B35367F7}" dt="2024-12-11T09:31:36.165" v="6262" actId="478"/>
          <ac:spMkLst>
            <pc:docMk/>
            <pc:sldMk cId="2645652756" sldId="1974"/>
            <ac:spMk id="15" creationId="{406A573A-CA4E-0A0E-BB26-C033E16AD525}"/>
          </ac:spMkLst>
        </pc:spChg>
        <pc:spChg chg="add mod">
          <ac:chgData name="Camilo Andres Martinez Martinez" userId="de8fb1dd-02c6-4e04-b5c4-5ad604aa4059" providerId="ADAL" clId="{3CCC6FEA-28FC-4A3C-A890-E3C6B35367F7}" dt="2024-12-11T10:17:25.978" v="7742"/>
          <ac:spMkLst>
            <pc:docMk/>
            <pc:sldMk cId="2645652756" sldId="1974"/>
            <ac:spMk id="17" creationId="{01731A94-81BD-B9B3-35A6-35E79D6F2C37}"/>
          </ac:spMkLst>
        </pc:spChg>
        <pc:spChg chg="mod">
          <ac:chgData name="Camilo Andres Martinez Martinez" userId="de8fb1dd-02c6-4e04-b5c4-5ad604aa4059" providerId="ADAL" clId="{3CCC6FEA-28FC-4A3C-A890-E3C6B35367F7}" dt="2024-12-11T09:38:29.890" v="6584" actId="1076"/>
          <ac:spMkLst>
            <pc:docMk/>
            <pc:sldMk cId="2645652756" sldId="1974"/>
            <ac:spMk id="18" creationId="{2E7C4EFD-867A-EFC9-1E9D-7044886FD36F}"/>
          </ac:spMkLst>
        </pc:spChg>
        <pc:spChg chg="mod">
          <ac:chgData name="Camilo Andres Martinez Martinez" userId="de8fb1dd-02c6-4e04-b5c4-5ad604aa4059" providerId="ADAL" clId="{3CCC6FEA-28FC-4A3C-A890-E3C6B35367F7}" dt="2024-12-11T09:30:38.470" v="6249" actId="20577"/>
          <ac:spMkLst>
            <pc:docMk/>
            <pc:sldMk cId="2645652756" sldId="1974"/>
            <ac:spMk id="20" creationId="{873A1C69-6644-0724-5646-72F311660B5C}"/>
          </ac:spMkLst>
        </pc:spChg>
        <pc:spChg chg="add mod">
          <ac:chgData name="Camilo Andres Martinez Martinez" userId="de8fb1dd-02c6-4e04-b5c4-5ad604aa4059" providerId="ADAL" clId="{3CCC6FEA-28FC-4A3C-A890-E3C6B35367F7}" dt="2024-12-11T09:33:11.702" v="6300"/>
          <ac:spMkLst>
            <pc:docMk/>
            <pc:sldMk cId="2645652756" sldId="1974"/>
            <ac:spMk id="25" creationId="{BD4B695E-656E-F710-BCF2-9A2D92BB46EA}"/>
          </ac:spMkLst>
        </pc:spChg>
        <pc:spChg chg="del">
          <ac:chgData name="Camilo Andres Martinez Martinez" userId="de8fb1dd-02c6-4e04-b5c4-5ad604aa4059" providerId="ADAL" clId="{3CCC6FEA-28FC-4A3C-A890-E3C6B35367F7}" dt="2024-12-11T09:28:34.015" v="6223" actId="478"/>
          <ac:spMkLst>
            <pc:docMk/>
            <pc:sldMk cId="2645652756" sldId="1974"/>
            <ac:spMk id="79" creationId="{29F24AB0-0124-8469-9245-D7EACDAD879D}"/>
          </ac:spMkLst>
        </pc:spChg>
        <pc:spChg chg="del">
          <ac:chgData name="Camilo Andres Martinez Martinez" userId="de8fb1dd-02c6-4e04-b5c4-5ad604aa4059" providerId="ADAL" clId="{3CCC6FEA-28FC-4A3C-A890-E3C6B35367F7}" dt="2024-12-11T09:33:11.430" v="6299" actId="478"/>
          <ac:spMkLst>
            <pc:docMk/>
            <pc:sldMk cId="2645652756" sldId="1974"/>
            <ac:spMk id="87" creationId="{CF83A0DB-7A54-A6D7-23A8-1FD6CC7CD6C0}"/>
          </ac:spMkLst>
        </pc:spChg>
        <pc:grpChg chg="add del mod">
          <ac:chgData name="Camilo Andres Martinez Martinez" userId="de8fb1dd-02c6-4e04-b5c4-5ad604aa4059" providerId="ADAL" clId="{3CCC6FEA-28FC-4A3C-A890-E3C6B35367F7}" dt="2024-12-11T09:30:35.911" v="6247" actId="478"/>
          <ac:grpSpMkLst>
            <pc:docMk/>
            <pc:sldMk cId="2645652756" sldId="1974"/>
            <ac:grpSpMk id="13" creationId="{79B103B2-D78E-06B9-9D6F-4908EB22CC3B}"/>
          </ac:grpSpMkLst>
        </pc:grpChg>
        <pc:picChg chg="add mod">
          <ac:chgData name="Camilo Andres Martinez Martinez" userId="de8fb1dd-02c6-4e04-b5c4-5ad604aa4059" providerId="ADAL" clId="{3CCC6FEA-28FC-4A3C-A890-E3C6B35367F7}" dt="2024-12-11T09:28:34.331" v="6224"/>
          <ac:picMkLst>
            <pc:docMk/>
            <pc:sldMk cId="2645652756" sldId="1974"/>
            <ac:picMk id="4" creationId="{120B0567-493F-B4E2-C05C-6BAE7223AA50}"/>
          </ac:picMkLst>
        </pc:picChg>
        <pc:picChg chg="add mod">
          <ac:chgData name="Camilo Andres Martinez Martinez" userId="de8fb1dd-02c6-4e04-b5c4-5ad604aa4059" providerId="ADAL" clId="{3CCC6FEA-28FC-4A3C-A890-E3C6B35367F7}" dt="2024-12-11T09:28:34.331" v="6224"/>
          <ac:picMkLst>
            <pc:docMk/>
            <pc:sldMk cId="2645652756" sldId="1974"/>
            <ac:picMk id="8" creationId="{39AE8F55-9FC5-05BE-9F49-398559214454}"/>
          </ac:picMkLst>
        </pc:picChg>
        <pc:cxnChg chg="add mod">
          <ac:chgData name="Camilo Andres Martinez Martinez" userId="de8fb1dd-02c6-4e04-b5c4-5ad604aa4059" providerId="ADAL" clId="{3CCC6FEA-28FC-4A3C-A890-E3C6B35367F7}" dt="2024-12-11T09:28:34.331" v="6224"/>
          <ac:cxnSpMkLst>
            <pc:docMk/>
            <pc:sldMk cId="2645652756" sldId="1974"/>
            <ac:cxnSpMk id="9" creationId="{3D0FE19B-C406-702E-6DDD-ABE7D74C086E}"/>
          </ac:cxnSpMkLst>
        </pc:cxnChg>
      </pc:sldChg>
      <pc:sldChg chg="addSp delSp modSp mod ord delAnim modAnim">
        <pc:chgData name="Camilo Andres Martinez Martinez" userId="de8fb1dd-02c6-4e04-b5c4-5ad604aa4059" providerId="ADAL" clId="{3CCC6FEA-28FC-4A3C-A890-E3C6B35367F7}" dt="2024-12-11T12:49:50.926" v="9337"/>
        <pc:sldMkLst>
          <pc:docMk/>
          <pc:sldMk cId="829437312" sldId="1975"/>
        </pc:sldMkLst>
        <pc:spChg chg="add del">
          <ac:chgData name="Camilo Andres Martinez Martinez" userId="de8fb1dd-02c6-4e04-b5c4-5ad604aa4059" providerId="ADAL" clId="{3CCC6FEA-28FC-4A3C-A890-E3C6B35367F7}" dt="2024-12-11T08:30:23.359" v="5240" actId="478"/>
          <ac:spMkLst>
            <pc:docMk/>
            <pc:sldMk cId="829437312" sldId="1975"/>
            <ac:spMk id="2" creationId="{A3750906-E29C-AC37-DEB6-CB3F038557AA}"/>
          </ac:spMkLst>
        </pc:spChg>
        <pc:spChg chg="add mod">
          <ac:chgData name="Camilo Andres Martinez Martinez" userId="de8fb1dd-02c6-4e04-b5c4-5ad604aa4059" providerId="ADAL" clId="{3CCC6FEA-28FC-4A3C-A890-E3C6B35367F7}" dt="2024-12-11T03:16:24.908" v="4560"/>
          <ac:spMkLst>
            <pc:docMk/>
            <pc:sldMk cId="829437312" sldId="1975"/>
            <ac:spMk id="2" creationId="{EBB823AC-BE3D-B65D-EBBE-91D7F2A90E50}"/>
          </ac:spMkLst>
        </pc:spChg>
        <pc:spChg chg="add mod">
          <ac:chgData name="Camilo Andres Martinez Martinez" userId="de8fb1dd-02c6-4e04-b5c4-5ad604aa4059" providerId="ADAL" clId="{3CCC6FEA-28FC-4A3C-A890-E3C6B35367F7}" dt="2024-12-11T03:16:44.602" v="4566" actId="1076"/>
          <ac:spMkLst>
            <pc:docMk/>
            <pc:sldMk cId="829437312" sldId="1975"/>
            <ac:spMk id="3" creationId="{5AF47D68-C4C9-8967-2FBC-4DD5339B8664}"/>
          </ac:spMkLst>
        </pc:spChg>
        <pc:spChg chg="mod">
          <ac:chgData name="Camilo Andres Martinez Martinez" userId="de8fb1dd-02c6-4e04-b5c4-5ad604aa4059" providerId="ADAL" clId="{3CCC6FEA-28FC-4A3C-A890-E3C6B35367F7}" dt="2024-12-11T03:16:40.800" v="4565"/>
          <ac:spMkLst>
            <pc:docMk/>
            <pc:sldMk cId="829437312" sldId="1975"/>
            <ac:spMk id="5" creationId="{D6BD5C88-ABAD-97FA-4822-6D85BBD32238}"/>
          </ac:spMkLst>
        </pc:spChg>
        <pc:spChg chg="mod topLvl">
          <ac:chgData name="Camilo Andres Martinez Martinez" userId="de8fb1dd-02c6-4e04-b5c4-5ad604aa4059" providerId="ADAL" clId="{3CCC6FEA-28FC-4A3C-A890-E3C6B35367F7}" dt="2024-12-11T08:55:24.383" v="5738" actId="108"/>
          <ac:spMkLst>
            <pc:docMk/>
            <pc:sldMk cId="829437312" sldId="1975"/>
            <ac:spMk id="8" creationId="{9C9E76EB-FF0B-D0BD-F616-20BBDEDD4A94}"/>
          </ac:spMkLst>
        </pc:spChg>
        <pc:spChg chg="add mod">
          <ac:chgData name="Camilo Andres Martinez Martinez" userId="de8fb1dd-02c6-4e04-b5c4-5ad604aa4059" providerId="ADAL" clId="{3CCC6FEA-28FC-4A3C-A890-E3C6B35367F7}" dt="2024-12-11T03:17:06.774" v="4568"/>
          <ac:spMkLst>
            <pc:docMk/>
            <pc:sldMk cId="829437312" sldId="1975"/>
            <ac:spMk id="10" creationId="{729A41B9-DF80-BFDB-57D1-AE16BE682D8A}"/>
          </ac:spMkLst>
        </pc:spChg>
        <pc:spChg chg="add mod">
          <ac:chgData name="Camilo Andres Martinez Martinez" userId="de8fb1dd-02c6-4e04-b5c4-5ad604aa4059" providerId="ADAL" clId="{3CCC6FEA-28FC-4A3C-A890-E3C6B35367F7}" dt="2024-12-11T03:17:12.320" v="4571"/>
          <ac:spMkLst>
            <pc:docMk/>
            <pc:sldMk cId="829437312" sldId="1975"/>
            <ac:spMk id="11" creationId="{AC1A0B96-4645-F4CD-C589-291EF1B95E36}"/>
          </ac:spMkLst>
        </pc:spChg>
        <pc:spChg chg="add mod">
          <ac:chgData name="Camilo Andres Martinez Martinez" userId="de8fb1dd-02c6-4e04-b5c4-5ad604aa4059" providerId="ADAL" clId="{3CCC6FEA-28FC-4A3C-A890-E3C6B35367F7}" dt="2024-12-11T03:17:34.583" v="4579" actId="1076"/>
          <ac:spMkLst>
            <pc:docMk/>
            <pc:sldMk cId="829437312" sldId="1975"/>
            <ac:spMk id="12" creationId="{9C3C9A4A-6B2C-6067-4E80-8AC37D6C9C60}"/>
          </ac:spMkLst>
        </pc:spChg>
        <pc:spChg chg="mod">
          <ac:chgData name="Camilo Andres Martinez Martinez" userId="de8fb1dd-02c6-4e04-b5c4-5ad604aa4059" providerId="ADAL" clId="{3CCC6FEA-28FC-4A3C-A890-E3C6B35367F7}" dt="2024-12-11T03:18:55.128" v="4582"/>
          <ac:spMkLst>
            <pc:docMk/>
            <pc:sldMk cId="829437312" sldId="1975"/>
            <ac:spMk id="14" creationId="{19D7AA71-D42D-55C6-CE9B-4630BDF45EDF}"/>
          </ac:spMkLst>
        </pc:spChg>
        <pc:spChg chg="mod">
          <ac:chgData name="Camilo Andres Martinez Martinez" userId="de8fb1dd-02c6-4e04-b5c4-5ad604aa4059" providerId="ADAL" clId="{3CCC6FEA-28FC-4A3C-A890-E3C6B35367F7}" dt="2024-12-11T03:18:55.128" v="4582"/>
          <ac:spMkLst>
            <pc:docMk/>
            <pc:sldMk cId="829437312" sldId="1975"/>
            <ac:spMk id="15" creationId="{9C026527-3837-B9D6-6AEC-02207903FDB1}"/>
          </ac:spMkLst>
        </pc:spChg>
        <pc:spChg chg="mod">
          <ac:chgData name="Camilo Andres Martinez Martinez" userId="de8fb1dd-02c6-4e04-b5c4-5ad604aa4059" providerId="ADAL" clId="{3CCC6FEA-28FC-4A3C-A890-E3C6B35367F7}" dt="2024-12-11T03:18:55.128" v="4582"/>
          <ac:spMkLst>
            <pc:docMk/>
            <pc:sldMk cId="829437312" sldId="1975"/>
            <ac:spMk id="16" creationId="{C90A0C7C-75B5-B1CC-51EA-54A52593A947}"/>
          </ac:spMkLst>
        </pc:spChg>
        <pc:spChg chg="mod">
          <ac:chgData name="Camilo Andres Martinez Martinez" userId="de8fb1dd-02c6-4e04-b5c4-5ad604aa4059" providerId="ADAL" clId="{3CCC6FEA-28FC-4A3C-A890-E3C6B35367F7}" dt="2024-12-11T03:18:55.128" v="4582"/>
          <ac:spMkLst>
            <pc:docMk/>
            <pc:sldMk cId="829437312" sldId="1975"/>
            <ac:spMk id="18" creationId="{77A48D70-E399-5FCB-E0BA-7D344239AE62}"/>
          </ac:spMkLst>
        </pc:spChg>
        <pc:spChg chg="mod">
          <ac:chgData name="Camilo Andres Martinez Martinez" userId="de8fb1dd-02c6-4e04-b5c4-5ad604aa4059" providerId="ADAL" clId="{3CCC6FEA-28FC-4A3C-A890-E3C6B35367F7}" dt="2024-12-11T03:18:55.128" v="4582"/>
          <ac:spMkLst>
            <pc:docMk/>
            <pc:sldMk cId="829437312" sldId="1975"/>
            <ac:spMk id="19" creationId="{CA023399-4DF3-ABAF-EF01-2AAEAAFAF784}"/>
          </ac:spMkLst>
        </pc:spChg>
        <pc:spChg chg="mod">
          <ac:chgData name="Camilo Andres Martinez Martinez" userId="de8fb1dd-02c6-4e04-b5c4-5ad604aa4059" providerId="ADAL" clId="{3CCC6FEA-28FC-4A3C-A890-E3C6B35367F7}" dt="2024-12-11T03:18:58.145" v="4583"/>
          <ac:spMkLst>
            <pc:docMk/>
            <pc:sldMk cId="829437312" sldId="1975"/>
            <ac:spMk id="21" creationId="{6616C9C0-CFD5-7CFE-D88D-909A27971F9F}"/>
          </ac:spMkLst>
        </pc:spChg>
        <pc:spChg chg="mod">
          <ac:chgData name="Camilo Andres Martinez Martinez" userId="de8fb1dd-02c6-4e04-b5c4-5ad604aa4059" providerId="ADAL" clId="{3CCC6FEA-28FC-4A3C-A890-E3C6B35367F7}" dt="2024-12-11T03:18:58.145" v="4583"/>
          <ac:spMkLst>
            <pc:docMk/>
            <pc:sldMk cId="829437312" sldId="1975"/>
            <ac:spMk id="22" creationId="{2DB931A3-75A9-48DA-A275-E857A17E7447}"/>
          </ac:spMkLst>
        </pc:spChg>
        <pc:spChg chg="mod">
          <ac:chgData name="Camilo Andres Martinez Martinez" userId="de8fb1dd-02c6-4e04-b5c4-5ad604aa4059" providerId="ADAL" clId="{3CCC6FEA-28FC-4A3C-A890-E3C6B35367F7}" dt="2024-12-11T03:18:58.145" v="4583"/>
          <ac:spMkLst>
            <pc:docMk/>
            <pc:sldMk cId="829437312" sldId="1975"/>
            <ac:spMk id="23" creationId="{1A7AFAF5-A53C-495D-FAF2-591C1BF5A301}"/>
          </ac:spMkLst>
        </pc:spChg>
        <pc:spChg chg="mod">
          <ac:chgData name="Camilo Andres Martinez Martinez" userId="de8fb1dd-02c6-4e04-b5c4-5ad604aa4059" providerId="ADAL" clId="{3CCC6FEA-28FC-4A3C-A890-E3C6B35367F7}" dt="2024-12-11T03:18:58.145" v="4583"/>
          <ac:spMkLst>
            <pc:docMk/>
            <pc:sldMk cId="829437312" sldId="1975"/>
            <ac:spMk id="25" creationId="{FE11C717-6485-6986-D248-37A297349AA2}"/>
          </ac:spMkLst>
        </pc:spChg>
        <pc:spChg chg="mod">
          <ac:chgData name="Camilo Andres Martinez Martinez" userId="de8fb1dd-02c6-4e04-b5c4-5ad604aa4059" providerId="ADAL" clId="{3CCC6FEA-28FC-4A3C-A890-E3C6B35367F7}" dt="2024-12-11T03:18:58.145" v="4583"/>
          <ac:spMkLst>
            <pc:docMk/>
            <pc:sldMk cId="829437312" sldId="1975"/>
            <ac:spMk id="26" creationId="{9040B64F-68F4-5CB6-E3B4-08560DC3E3D8}"/>
          </ac:spMkLst>
        </pc:spChg>
        <pc:spChg chg="mod">
          <ac:chgData name="Camilo Andres Martinez Martinez" userId="de8fb1dd-02c6-4e04-b5c4-5ad604aa4059" providerId="ADAL" clId="{3CCC6FEA-28FC-4A3C-A890-E3C6B35367F7}" dt="2024-12-11T03:19:01.788" v="4586"/>
          <ac:spMkLst>
            <pc:docMk/>
            <pc:sldMk cId="829437312" sldId="1975"/>
            <ac:spMk id="30" creationId="{4C02DA0A-CAD1-C6D6-B8E1-059BBC3D3F99}"/>
          </ac:spMkLst>
        </pc:spChg>
        <pc:spChg chg="mod">
          <ac:chgData name="Camilo Andres Martinez Martinez" userId="de8fb1dd-02c6-4e04-b5c4-5ad604aa4059" providerId="ADAL" clId="{3CCC6FEA-28FC-4A3C-A890-E3C6B35367F7}" dt="2024-12-11T03:19:01.788" v="4586"/>
          <ac:spMkLst>
            <pc:docMk/>
            <pc:sldMk cId="829437312" sldId="1975"/>
            <ac:spMk id="31" creationId="{C5DF6450-BABD-4335-CF62-1EA693B13483}"/>
          </ac:spMkLst>
        </pc:spChg>
        <pc:spChg chg="mod">
          <ac:chgData name="Camilo Andres Martinez Martinez" userId="de8fb1dd-02c6-4e04-b5c4-5ad604aa4059" providerId="ADAL" clId="{3CCC6FEA-28FC-4A3C-A890-E3C6B35367F7}" dt="2024-12-11T03:19:01.788" v="4586"/>
          <ac:spMkLst>
            <pc:docMk/>
            <pc:sldMk cId="829437312" sldId="1975"/>
            <ac:spMk id="32" creationId="{A0C3E573-ACA9-CB09-70B9-670BE04CB62D}"/>
          </ac:spMkLst>
        </pc:spChg>
        <pc:spChg chg="mod">
          <ac:chgData name="Camilo Andres Martinez Martinez" userId="de8fb1dd-02c6-4e04-b5c4-5ad604aa4059" providerId="ADAL" clId="{3CCC6FEA-28FC-4A3C-A890-E3C6B35367F7}" dt="2024-12-11T03:19:01.788" v="4586"/>
          <ac:spMkLst>
            <pc:docMk/>
            <pc:sldMk cId="829437312" sldId="1975"/>
            <ac:spMk id="34" creationId="{62010208-F15A-A655-9845-D80A9B619CE2}"/>
          </ac:spMkLst>
        </pc:spChg>
        <pc:spChg chg="mod">
          <ac:chgData name="Camilo Andres Martinez Martinez" userId="de8fb1dd-02c6-4e04-b5c4-5ad604aa4059" providerId="ADAL" clId="{3CCC6FEA-28FC-4A3C-A890-E3C6B35367F7}" dt="2024-12-11T03:19:01.788" v="4586"/>
          <ac:spMkLst>
            <pc:docMk/>
            <pc:sldMk cId="829437312" sldId="1975"/>
            <ac:spMk id="35" creationId="{B7ED0624-0572-B29C-2E87-41C4A344D49F}"/>
          </ac:spMkLst>
        </pc:spChg>
        <pc:spChg chg="mod">
          <ac:chgData name="Camilo Andres Martinez Martinez" userId="de8fb1dd-02c6-4e04-b5c4-5ad604aa4059" providerId="ADAL" clId="{3CCC6FEA-28FC-4A3C-A890-E3C6B35367F7}" dt="2024-12-11T03:19:06.459" v="4587"/>
          <ac:spMkLst>
            <pc:docMk/>
            <pc:sldMk cId="829437312" sldId="1975"/>
            <ac:spMk id="37" creationId="{1D7ED2D0-1921-9659-3763-6FF645832421}"/>
          </ac:spMkLst>
        </pc:spChg>
        <pc:spChg chg="mod">
          <ac:chgData name="Camilo Andres Martinez Martinez" userId="de8fb1dd-02c6-4e04-b5c4-5ad604aa4059" providerId="ADAL" clId="{3CCC6FEA-28FC-4A3C-A890-E3C6B35367F7}" dt="2024-12-11T03:19:06.459" v="4587"/>
          <ac:spMkLst>
            <pc:docMk/>
            <pc:sldMk cId="829437312" sldId="1975"/>
            <ac:spMk id="38" creationId="{5CF4EFC1-812E-03D9-34C0-100A4D2B172D}"/>
          </ac:spMkLst>
        </pc:spChg>
        <pc:spChg chg="mod">
          <ac:chgData name="Camilo Andres Martinez Martinez" userId="de8fb1dd-02c6-4e04-b5c4-5ad604aa4059" providerId="ADAL" clId="{3CCC6FEA-28FC-4A3C-A890-E3C6B35367F7}" dt="2024-12-11T03:19:06.459" v="4587"/>
          <ac:spMkLst>
            <pc:docMk/>
            <pc:sldMk cId="829437312" sldId="1975"/>
            <ac:spMk id="39" creationId="{4E4BCA36-AB7E-0B30-E7F9-189A914AC275}"/>
          </ac:spMkLst>
        </pc:spChg>
        <pc:spChg chg="mod">
          <ac:chgData name="Camilo Andres Martinez Martinez" userId="de8fb1dd-02c6-4e04-b5c4-5ad604aa4059" providerId="ADAL" clId="{3CCC6FEA-28FC-4A3C-A890-E3C6B35367F7}" dt="2024-12-11T03:19:06.459" v="4587"/>
          <ac:spMkLst>
            <pc:docMk/>
            <pc:sldMk cId="829437312" sldId="1975"/>
            <ac:spMk id="41" creationId="{77705BA4-7412-3294-B1BB-6D42F41F522E}"/>
          </ac:spMkLst>
        </pc:spChg>
        <pc:spChg chg="mod">
          <ac:chgData name="Camilo Andres Martinez Martinez" userId="de8fb1dd-02c6-4e04-b5c4-5ad604aa4059" providerId="ADAL" clId="{3CCC6FEA-28FC-4A3C-A890-E3C6B35367F7}" dt="2024-12-11T03:19:06.459" v="4587"/>
          <ac:spMkLst>
            <pc:docMk/>
            <pc:sldMk cId="829437312" sldId="1975"/>
            <ac:spMk id="49" creationId="{DEBB4BEB-4CA3-A9B7-77E6-E2665DEF5371}"/>
          </ac:spMkLst>
        </pc:spChg>
        <pc:spChg chg="del mod">
          <ac:chgData name="Camilo Andres Martinez Martinez" userId="de8fb1dd-02c6-4e04-b5c4-5ad604aa4059" providerId="ADAL" clId="{3CCC6FEA-28FC-4A3C-A890-E3C6B35367F7}" dt="2024-12-11T08:38:40.177" v="5458" actId="478"/>
          <ac:spMkLst>
            <pc:docMk/>
            <pc:sldMk cId="829437312" sldId="1975"/>
            <ac:spMk id="51" creationId="{8D75A247-B750-531B-4BC5-691214D61A10}"/>
          </ac:spMkLst>
        </pc:spChg>
        <pc:spChg chg="mod">
          <ac:chgData name="Camilo Andres Martinez Martinez" userId="de8fb1dd-02c6-4e04-b5c4-5ad604aa4059" providerId="ADAL" clId="{3CCC6FEA-28FC-4A3C-A890-E3C6B35367F7}" dt="2024-12-11T08:38:43.231" v="5459" actId="1076"/>
          <ac:spMkLst>
            <pc:docMk/>
            <pc:sldMk cId="829437312" sldId="1975"/>
            <ac:spMk id="52" creationId="{A1749522-5584-8D84-B35D-1C42A12D66AA}"/>
          </ac:spMkLst>
        </pc:spChg>
        <pc:spChg chg="del mod">
          <ac:chgData name="Camilo Andres Martinez Martinez" userId="de8fb1dd-02c6-4e04-b5c4-5ad604aa4059" providerId="ADAL" clId="{3CCC6FEA-28FC-4A3C-A890-E3C6B35367F7}" dt="2024-12-11T03:19:36.479" v="4592" actId="478"/>
          <ac:spMkLst>
            <pc:docMk/>
            <pc:sldMk cId="829437312" sldId="1975"/>
            <ac:spMk id="53" creationId="{B40AFEB7-7411-BC34-CB4E-F92C9C170D7C}"/>
          </ac:spMkLst>
        </pc:spChg>
        <pc:spChg chg="mod">
          <ac:chgData name="Camilo Andres Martinez Martinez" userId="de8fb1dd-02c6-4e04-b5c4-5ad604aa4059" providerId="ADAL" clId="{3CCC6FEA-28FC-4A3C-A890-E3C6B35367F7}" dt="2024-12-11T03:17:49.490" v="4581" actId="1076"/>
          <ac:spMkLst>
            <pc:docMk/>
            <pc:sldMk cId="829437312" sldId="1975"/>
            <ac:spMk id="56" creationId="{6953E8FD-D3DA-169C-656B-0EC6512A4CF2}"/>
          </ac:spMkLst>
        </pc:spChg>
        <pc:spChg chg="mod">
          <ac:chgData name="Camilo Andres Martinez Martinez" userId="de8fb1dd-02c6-4e04-b5c4-5ad604aa4059" providerId="ADAL" clId="{3CCC6FEA-28FC-4A3C-A890-E3C6B35367F7}" dt="2024-12-11T03:19:47.758" v="4596" actId="1076"/>
          <ac:spMkLst>
            <pc:docMk/>
            <pc:sldMk cId="829437312" sldId="1975"/>
            <ac:spMk id="58" creationId="{4C1DCE5D-8B96-3BAF-154B-5E1611A96584}"/>
          </ac:spMkLst>
        </pc:spChg>
        <pc:spChg chg="mod">
          <ac:chgData name="Camilo Andres Martinez Martinez" userId="de8fb1dd-02c6-4e04-b5c4-5ad604aa4059" providerId="ADAL" clId="{3CCC6FEA-28FC-4A3C-A890-E3C6B35367F7}" dt="2024-12-11T03:19:47.758" v="4596" actId="1076"/>
          <ac:spMkLst>
            <pc:docMk/>
            <pc:sldMk cId="829437312" sldId="1975"/>
            <ac:spMk id="60" creationId="{8CCFC181-96B6-0902-6FFB-828131E92679}"/>
          </ac:spMkLst>
        </pc:spChg>
        <pc:spChg chg="mod">
          <ac:chgData name="Camilo Andres Martinez Martinez" userId="de8fb1dd-02c6-4e04-b5c4-5ad604aa4059" providerId="ADAL" clId="{3CCC6FEA-28FC-4A3C-A890-E3C6B35367F7}" dt="2024-12-11T03:21:24.919" v="4679" actId="20577"/>
          <ac:spMkLst>
            <pc:docMk/>
            <pc:sldMk cId="829437312" sldId="1975"/>
            <ac:spMk id="64" creationId="{E20050AB-A922-AA1D-436C-C539F7495A94}"/>
          </ac:spMkLst>
        </pc:spChg>
        <pc:spChg chg="mod">
          <ac:chgData name="Camilo Andres Martinez Martinez" userId="de8fb1dd-02c6-4e04-b5c4-5ad604aa4059" providerId="ADAL" clId="{3CCC6FEA-28FC-4A3C-A890-E3C6B35367F7}" dt="2024-12-11T03:23:57.832" v="4709" actId="12"/>
          <ac:spMkLst>
            <pc:docMk/>
            <pc:sldMk cId="829437312" sldId="1975"/>
            <ac:spMk id="65" creationId="{1393C3E6-2DBD-2420-384D-A30F55D858DB}"/>
          </ac:spMkLst>
        </pc:spChg>
        <pc:spChg chg="mod">
          <ac:chgData name="Camilo Andres Martinez Martinez" userId="de8fb1dd-02c6-4e04-b5c4-5ad604aa4059" providerId="ADAL" clId="{3CCC6FEA-28FC-4A3C-A890-E3C6B35367F7}" dt="2024-12-11T03:21:18.889" v="4676"/>
          <ac:spMkLst>
            <pc:docMk/>
            <pc:sldMk cId="829437312" sldId="1975"/>
            <ac:spMk id="67" creationId="{E5093C61-F470-35B1-FDD9-5B3C9FCB03EA}"/>
          </ac:spMkLst>
        </pc:spChg>
        <pc:spChg chg="mod">
          <ac:chgData name="Camilo Andres Martinez Martinez" userId="de8fb1dd-02c6-4e04-b5c4-5ad604aa4059" providerId="ADAL" clId="{3CCC6FEA-28FC-4A3C-A890-E3C6B35367F7}" dt="2024-12-11T03:21:18.889" v="4676"/>
          <ac:spMkLst>
            <pc:docMk/>
            <pc:sldMk cId="829437312" sldId="1975"/>
            <ac:spMk id="68" creationId="{9658946B-D729-0F49-373A-B514EB6ADB81}"/>
          </ac:spMkLst>
        </pc:spChg>
        <pc:spChg chg="add del mod">
          <ac:chgData name="Camilo Andres Martinez Martinez" userId="de8fb1dd-02c6-4e04-b5c4-5ad604aa4059" providerId="ADAL" clId="{3CCC6FEA-28FC-4A3C-A890-E3C6B35367F7}" dt="2024-12-11T03:24:52.350" v="4771" actId="478"/>
          <ac:spMkLst>
            <pc:docMk/>
            <pc:sldMk cId="829437312" sldId="1975"/>
            <ac:spMk id="69" creationId="{7B34901F-147A-349C-AEB7-4037CF33B4D7}"/>
          </ac:spMkLst>
        </pc:spChg>
        <pc:spChg chg="mod">
          <ac:chgData name="Camilo Andres Martinez Martinez" userId="de8fb1dd-02c6-4e04-b5c4-5ad604aa4059" providerId="ADAL" clId="{3CCC6FEA-28FC-4A3C-A890-E3C6B35367F7}" dt="2024-12-11T03:25:42.640" v="4775" actId="20577"/>
          <ac:spMkLst>
            <pc:docMk/>
            <pc:sldMk cId="829437312" sldId="1975"/>
            <ac:spMk id="71" creationId="{E2BA6F7F-DA07-8EB8-4BA6-580D6502F115}"/>
          </ac:spMkLst>
        </pc:spChg>
        <pc:spChg chg="mod">
          <ac:chgData name="Camilo Andres Martinez Martinez" userId="de8fb1dd-02c6-4e04-b5c4-5ad604aa4059" providerId="ADAL" clId="{3CCC6FEA-28FC-4A3C-A890-E3C6B35367F7}" dt="2024-12-11T03:42:58.819" v="4979" actId="113"/>
          <ac:spMkLst>
            <pc:docMk/>
            <pc:sldMk cId="829437312" sldId="1975"/>
            <ac:spMk id="72" creationId="{AB7F9638-1654-A691-7B71-8CA97206E752}"/>
          </ac:spMkLst>
        </pc:spChg>
        <pc:spChg chg="mod">
          <ac:chgData name="Camilo Andres Martinez Martinez" userId="de8fb1dd-02c6-4e04-b5c4-5ad604aa4059" providerId="ADAL" clId="{3CCC6FEA-28FC-4A3C-A890-E3C6B35367F7}" dt="2024-12-11T03:25:37.754" v="4772"/>
          <ac:spMkLst>
            <pc:docMk/>
            <pc:sldMk cId="829437312" sldId="1975"/>
            <ac:spMk id="74" creationId="{2584D94C-90C1-A56C-F654-DC2E12D94ED8}"/>
          </ac:spMkLst>
        </pc:spChg>
        <pc:spChg chg="mod">
          <ac:chgData name="Camilo Andres Martinez Martinez" userId="de8fb1dd-02c6-4e04-b5c4-5ad604aa4059" providerId="ADAL" clId="{3CCC6FEA-28FC-4A3C-A890-E3C6B35367F7}" dt="2024-12-11T03:25:37.754" v="4772"/>
          <ac:spMkLst>
            <pc:docMk/>
            <pc:sldMk cId="829437312" sldId="1975"/>
            <ac:spMk id="75" creationId="{B1EB7636-A1B3-1F41-8AFA-AD45A6910019}"/>
          </ac:spMkLst>
        </pc:spChg>
        <pc:spChg chg="mod">
          <ac:chgData name="Camilo Andres Martinez Martinez" userId="de8fb1dd-02c6-4e04-b5c4-5ad604aa4059" providerId="ADAL" clId="{3CCC6FEA-28FC-4A3C-A890-E3C6B35367F7}" dt="2024-12-11T03:28:01.996" v="4796" actId="20577"/>
          <ac:spMkLst>
            <pc:docMk/>
            <pc:sldMk cId="829437312" sldId="1975"/>
            <ac:spMk id="77" creationId="{2908A825-81D1-763E-D215-D64E70C16FF6}"/>
          </ac:spMkLst>
        </pc:spChg>
        <pc:spChg chg="mod">
          <ac:chgData name="Camilo Andres Martinez Martinez" userId="de8fb1dd-02c6-4e04-b5c4-5ad604aa4059" providerId="ADAL" clId="{3CCC6FEA-28FC-4A3C-A890-E3C6B35367F7}" dt="2024-12-11T03:28:19.001" v="4834" actId="14100"/>
          <ac:spMkLst>
            <pc:docMk/>
            <pc:sldMk cId="829437312" sldId="1975"/>
            <ac:spMk id="78" creationId="{138F6B79-9D4C-73C3-FD62-3FCA76D57EF6}"/>
          </ac:spMkLst>
        </pc:spChg>
        <pc:spChg chg="mod">
          <ac:chgData name="Camilo Andres Martinez Martinez" userId="de8fb1dd-02c6-4e04-b5c4-5ad604aa4059" providerId="ADAL" clId="{3CCC6FEA-28FC-4A3C-A890-E3C6B35367F7}" dt="2024-12-11T03:27:23.411" v="4791"/>
          <ac:spMkLst>
            <pc:docMk/>
            <pc:sldMk cId="829437312" sldId="1975"/>
            <ac:spMk id="80" creationId="{9A550F51-C78F-EC34-BDCC-4AB2E29B141C}"/>
          </ac:spMkLst>
        </pc:spChg>
        <pc:spChg chg="mod">
          <ac:chgData name="Camilo Andres Martinez Martinez" userId="de8fb1dd-02c6-4e04-b5c4-5ad604aa4059" providerId="ADAL" clId="{3CCC6FEA-28FC-4A3C-A890-E3C6B35367F7}" dt="2024-12-11T03:27:23.411" v="4791"/>
          <ac:spMkLst>
            <pc:docMk/>
            <pc:sldMk cId="829437312" sldId="1975"/>
            <ac:spMk id="81" creationId="{80F5C207-E92B-3C9A-F3B4-B60235AE5B4F}"/>
          </ac:spMkLst>
        </pc:spChg>
        <pc:spChg chg="add mod">
          <ac:chgData name="Camilo Andres Martinez Martinez" userId="de8fb1dd-02c6-4e04-b5c4-5ad604aa4059" providerId="ADAL" clId="{3CCC6FEA-28FC-4A3C-A890-E3C6B35367F7}" dt="2024-12-11T08:33:59.617" v="5293" actId="113"/>
          <ac:spMkLst>
            <pc:docMk/>
            <pc:sldMk cId="829437312" sldId="1975"/>
            <ac:spMk id="84" creationId="{11E351DD-E9EE-AC23-438A-6B3A434C5409}"/>
          </ac:spMkLst>
        </pc:spChg>
        <pc:spChg chg="add mod">
          <ac:chgData name="Camilo Andres Martinez Martinez" userId="de8fb1dd-02c6-4e04-b5c4-5ad604aa4059" providerId="ADAL" clId="{3CCC6FEA-28FC-4A3C-A890-E3C6B35367F7}" dt="2024-12-11T08:32:08.646" v="5269"/>
          <ac:spMkLst>
            <pc:docMk/>
            <pc:sldMk cId="829437312" sldId="1975"/>
            <ac:spMk id="85" creationId="{CE198478-1CAC-44C3-5712-223FF4BBD695}"/>
          </ac:spMkLst>
        </pc:spChg>
        <pc:spChg chg="add mod">
          <ac:chgData name="Camilo Andres Martinez Martinez" userId="de8fb1dd-02c6-4e04-b5c4-5ad604aa4059" providerId="ADAL" clId="{3CCC6FEA-28FC-4A3C-A890-E3C6B35367F7}" dt="2024-12-11T08:32:13.937" v="5271"/>
          <ac:spMkLst>
            <pc:docMk/>
            <pc:sldMk cId="829437312" sldId="1975"/>
            <ac:spMk id="86" creationId="{AB1F9FDE-6394-F5EE-4504-58F74AB953EC}"/>
          </ac:spMkLst>
        </pc:spChg>
        <pc:spChg chg="add mod">
          <ac:chgData name="Camilo Andres Martinez Martinez" userId="de8fb1dd-02c6-4e04-b5c4-5ad604aa4059" providerId="ADAL" clId="{3CCC6FEA-28FC-4A3C-A890-E3C6B35367F7}" dt="2024-12-11T08:32:26.526" v="5273"/>
          <ac:spMkLst>
            <pc:docMk/>
            <pc:sldMk cId="829437312" sldId="1975"/>
            <ac:spMk id="87" creationId="{C27C8D00-8355-B624-0B65-6E89750A3716}"/>
          </ac:spMkLst>
        </pc:spChg>
        <pc:spChg chg="add del mod">
          <ac:chgData name="Camilo Andres Martinez Martinez" userId="de8fb1dd-02c6-4e04-b5c4-5ad604aa4059" providerId="ADAL" clId="{3CCC6FEA-28FC-4A3C-A890-E3C6B35367F7}" dt="2024-12-11T08:34:04.428" v="5294" actId="478"/>
          <ac:spMkLst>
            <pc:docMk/>
            <pc:sldMk cId="829437312" sldId="1975"/>
            <ac:spMk id="88" creationId="{86506C18-02C9-C9C7-DBC8-272F5CF3A8F6}"/>
          </ac:spMkLst>
        </pc:spChg>
        <pc:spChg chg="add mod">
          <ac:chgData name="Camilo Andres Martinez Martinez" userId="de8fb1dd-02c6-4e04-b5c4-5ad604aa4059" providerId="ADAL" clId="{3CCC6FEA-28FC-4A3C-A890-E3C6B35367F7}" dt="2024-12-11T08:33:22.513" v="5282"/>
          <ac:spMkLst>
            <pc:docMk/>
            <pc:sldMk cId="829437312" sldId="1975"/>
            <ac:spMk id="89" creationId="{D43D830F-2A74-7144-D557-45131C1C1121}"/>
          </ac:spMkLst>
        </pc:spChg>
        <pc:spChg chg="add del mod">
          <ac:chgData name="Camilo Andres Martinez Martinez" userId="de8fb1dd-02c6-4e04-b5c4-5ad604aa4059" providerId="ADAL" clId="{3CCC6FEA-28FC-4A3C-A890-E3C6B35367F7}" dt="2024-12-11T08:34:04.428" v="5294" actId="478"/>
          <ac:spMkLst>
            <pc:docMk/>
            <pc:sldMk cId="829437312" sldId="1975"/>
            <ac:spMk id="90" creationId="{5B8AF322-C54C-F554-7C0E-6F3C38D430C7}"/>
          </ac:spMkLst>
        </pc:spChg>
        <pc:spChg chg="add mod">
          <ac:chgData name="Camilo Andres Martinez Martinez" userId="de8fb1dd-02c6-4e04-b5c4-5ad604aa4059" providerId="ADAL" clId="{3CCC6FEA-28FC-4A3C-A890-E3C6B35367F7}" dt="2024-12-11T08:37:53.093" v="5421" actId="1076"/>
          <ac:spMkLst>
            <pc:docMk/>
            <pc:sldMk cId="829437312" sldId="1975"/>
            <ac:spMk id="91" creationId="{06766B68-0A90-EE57-D5AC-2636BD9C2916}"/>
          </ac:spMkLst>
        </pc:spChg>
        <pc:spChg chg="add mod">
          <ac:chgData name="Camilo Andres Martinez Martinez" userId="de8fb1dd-02c6-4e04-b5c4-5ad604aa4059" providerId="ADAL" clId="{3CCC6FEA-28FC-4A3C-A890-E3C6B35367F7}" dt="2024-12-11T08:37:59.313" v="5423" actId="1076"/>
          <ac:spMkLst>
            <pc:docMk/>
            <pc:sldMk cId="829437312" sldId="1975"/>
            <ac:spMk id="99" creationId="{BD1C90C4-795F-FAB0-8D70-301E3ED0EBFE}"/>
          </ac:spMkLst>
        </pc:spChg>
        <pc:spChg chg="add mod">
          <ac:chgData name="Camilo Andres Martinez Martinez" userId="de8fb1dd-02c6-4e04-b5c4-5ad604aa4059" providerId="ADAL" clId="{3CCC6FEA-28FC-4A3C-A890-E3C6B35367F7}" dt="2024-12-11T08:38:05.755" v="5425" actId="1076"/>
          <ac:spMkLst>
            <pc:docMk/>
            <pc:sldMk cId="829437312" sldId="1975"/>
            <ac:spMk id="102" creationId="{F1417F3C-8B41-948F-FE35-84C15A973A7C}"/>
          </ac:spMkLst>
        </pc:spChg>
        <pc:spChg chg="add mod">
          <ac:chgData name="Camilo Andres Martinez Martinez" userId="de8fb1dd-02c6-4e04-b5c4-5ad604aa4059" providerId="ADAL" clId="{3CCC6FEA-28FC-4A3C-A890-E3C6B35367F7}" dt="2024-12-11T08:38:24.306" v="5456" actId="20577"/>
          <ac:spMkLst>
            <pc:docMk/>
            <pc:sldMk cId="829437312" sldId="1975"/>
            <ac:spMk id="109" creationId="{BFD395CD-CB58-53D2-2F56-62EB6A6CC104}"/>
          </ac:spMkLst>
        </pc:spChg>
        <pc:spChg chg="add mod">
          <ac:chgData name="Camilo Andres Martinez Martinez" userId="de8fb1dd-02c6-4e04-b5c4-5ad604aa4059" providerId="ADAL" clId="{3CCC6FEA-28FC-4A3C-A890-E3C6B35367F7}" dt="2024-12-11T10:16:52.669" v="7723"/>
          <ac:spMkLst>
            <pc:docMk/>
            <pc:sldMk cId="829437312" sldId="1975"/>
            <ac:spMk id="113" creationId="{F18B8301-F30C-A4CD-AE66-814E35A96513}"/>
          </ac:spMkLst>
        </pc:spChg>
        <pc:grpChg chg="add mod">
          <ac:chgData name="Camilo Andres Martinez Martinez" userId="de8fb1dd-02c6-4e04-b5c4-5ad604aa4059" providerId="ADAL" clId="{3CCC6FEA-28FC-4A3C-A890-E3C6B35367F7}" dt="2024-12-11T03:16:40.800" v="4565"/>
          <ac:grpSpMkLst>
            <pc:docMk/>
            <pc:sldMk cId="829437312" sldId="1975"/>
            <ac:grpSpMk id="4" creationId="{0B586659-6452-FD46-1BDE-305311DE0820}"/>
          </ac:grpSpMkLst>
        </pc:grpChg>
        <pc:grpChg chg="add del mod">
          <ac:chgData name="Camilo Andres Martinez Martinez" userId="de8fb1dd-02c6-4e04-b5c4-5ad604aa4059" providerId="ADAL" clId="{3CCC6FEA-28FC-4A3C-A890-E3C6B35367F7}" dt="2024-12-11T03:17:24.491" v="4576" actId="478"/>
          <ac:grpSpMkLst>
            <pc:docMk/>
            <pc:sldMk cId="829437312" sldId="1975"/>
            <ac:grpSpMk id="7" creationId="{6C885F33-370D-7BB1-A8D1-450759726776}"/>
          </ac:grpSpMkLst>
        </pc:grpChg>
        <pc:grpChg chg="add mod">
          <ac:chgData name="Camilo Andres Martinez Martinez" userId="de8fb1dd-02c6-4e04-b5c4-5ad604aa4059" providerId="ADAL" clId="{3CCC6FEA-28FC-4A3C-A890-E3C6B35367F7}" dt="2024-12-11T03:18:55.128" v="4582"/>
          <ac:grpSpMkLst>
            <pc:docMk/>
            <pc:sldMk cId="829437312" sldId="1975"/>
            <ac:grpSpMk id="13" creationId="{89AFDF8F-64F9-AE27-1F87-DD250E549C29}"/>
          </ac:grpSpMkLst>
        </pc:grpChg>
        <pc:grpChg chg="mod">
          <ac:chgData name="Camilo Andres Martinez Martinez" userId="de8fb1dd-02c6-4e04-b5c4-5ad604aa4059" providerId="ADAL" clId="{3CCC6FEA-28FC-4A3C-A890-E3C6B35367F7}" dt="2024-12-11T03:18:55.128" v="4582"/>
          <ac:grpSpMkLst>
            <pc:docMk/>
            <pc:sldMk cId="829437312" sldId="1975"/>
            <ac:grpSpMk id="17" creationId="{D89768B3-19EC-5CFE-0146-D5E638A9BC19}"/>
          </ac:grpSpMkLst>
        </pc:grpChg>
        <pc:grpChg chg="add mod">
          <ac:chgData name="Camilo Andres Martinez Martinez" userId="de8fb1dd-02c6-4e04-b5c4-5ad604aa4059" providerId="ADAL" clId="{3CCC6FEA-28FC-4A3C-A890-E3C6B35367F7}" dt="2024-12-11T03:18:58.145" v="4583"/>
          <ac:grpSpMkLst>
            <pc:docMk/>
            <pc:sldMk cId="829437312" sldId="1975"/>
            <ac:grpSpMk id="20" creationId="{A1F7F288-BCDB-A1E7-2999-6982E8564B07}"/>
          </ac:grpSpMkLst>
        </pc:grpChg>
        <pc:grpChg chg="mod">
          <ac:chgData name="Camilo Andres Martinez Martinez" userId="de8fb1dd-02c6-4e04-b5c4-5ad604aa4059" providerId="ADAL" clId="{3CCC6FEA-28FC-4A3C-A890-E3C6B35367F7}" dt="2024-12-11T03:18:58.145" v="4583"/>
          <ac:grpSpMkLst>
            <pc:docMk/>
            <pc:sldMk cId="829437312" sldId="1975"/>
            <ac:grpSpMk id="24" creationId="{698DE00C-3F16-570A-06C2-D32AC7B84064}"/>
          </ac:grpSpMkLst>
        </pc:grpChg>
        <pc:grpChg chg="add mod">
          <ac:chgData name="Camilo Andres Martinez Martinez" userId="de8fb1dd-02c6-4e04-b5c4-5ad604aa4059" providerId="ADAL" clId="{3CCC6FEA-28FC-4A3C-A890-E3C6B35367F7}" dt="2024-12-11T03:19:01.788" v="4586"/>
          <ac:grpSpMkLst>
            <pc:docMk/>
            <pc:sldMk cId="829437312" sldId="1975"/>
            <ac:grpSpMk id="29" creationId="{745C4370-A5F6-DDFF-5468-240BB42185AD}"/>
          </ac:grpSpMkLst>
        </pc:grpChg>
        <pc:grpChg chg="mod">
          <ac:chgData name="Camilo Andres Martinez Martinez" userId="de8fb1dd-02c6-4e04-b5c4-5ad604aa4059" providerId="ADAL" clId="{3CCC6FEA-28FC-4A3C-A890-E3C6B35367F7}" dt="2024-12-11T03:19:01.788" v="4586"/>
          <ac:grpSpMkLst>
            <pc:docMk/>
            <pc:sldMk cId="829437312" sldId="1975"/>
            <ac:grpSpMk id="33" creationId="{B8540D2D-773B-3E4E-51EC-8DD6920013F8}"/>
          </ac:grpSpMkLst>
        </pc:grpChg>
        <pc:grpChg chg="add mod">
          <ac:chgData name="Camilo Andres Martinez Martinez" userId="de8fb1dd-02c6-4e04-b5c4-5ad604aa4059" providerId="ADAL" clId="{3CCC6FEA-28FC-4A3C-A890-E3C6B35367F7}" dt="2024-12-11T03:19:06.459" v="4587"/>
          <ac:grpSpMkLst>
            <pc:docMk/>
            <pc:sldMk cId="829437312" sldId="1975"/>
            <ac:grpSpMk id="36" creationId="{F75CA5AF-7D3E-F842-D0DD-98BA3EAF6AD6}"/>
          </ac:grpSpMkLst>
        </pc:grpChg>
        <pc:grpChg chg="mod">
          <ac:chgData name="Camilo Andres Martinez Martinez" userId="de8fb1dd-02c6-4e04-b5c4-5ad604aa4059" providerId="ADAL" clId="{3CCC6FEA-28FC-4A3C-A890-E3C6B35367F7}" dt="2024-12-11T03:19:06.459" v="4587"/>
          <ac:grpSpMkLst>
            <pc:docMk/>
            <pc:sldMk cId="829437312" sldId="1975"/>
            <ac:grpSpMk id="40" creationId="{8A76EF5D-712B-5FB7-0DC6-FF17C03C71F9}"/>
          </ac:grpSpMkLst>
        </pc:grpChg>
        <pc:grpChg chg="add mod">
          <ac:chgData name="Camilo Andres Martinez Martinez" userId="de8fb1dd-02c6-4e04-b5c4-5ad604aa4059" providerId="ADAL" clId="{3CCC6FEA-28FC-4A3C-A890-E3C6B35367F7}" dt="2024-12-11T08:38:48.582" v="5460" actId="1076"/>
          <ac:grpSpMkLst>
            <pc:docMk/>
            <pc:sldMk cId="829437312" sldId="1975"/>
            <ac:grpSpMk id="50" creationId="{2AC67095-E9E2-086F-7A02-C435127BB101}"/>
          </ac:grpSpMkLst>
        </pc:grpChg>
        <pc:grpChg chg="mod">
          <ac:chgData name="Camilo Andres Martinez Martinez" userId="de8fb1dd-02c6-4e04-b5c4-5ad604aa4059" providerId="ADAL" clId="{3CCC6FEA-28FC-4A3C-A890-E3C6B35367F7}" dt="2024-12-11T03:19:11.700" v="4590"/>
          <ac:grpSpMkLst>
            <pc:docMk/>
            <pc:sldMk cId="829437312" sldId="1975"/>
            <ac:grpSpMk id="54" creationId="{641C8F70-9EB1-C854-BAB0-DA219B21913D}"/>
          </ac:grpSpMkLst>
        </pc:grpChg>
        <pc:grpChg chg="del">
          <ac:chgData name="Camilo Andres Martinez Martinez" userId="de8fb1dd-02c6-4e04-b5c4-5ad604aa4059" providerId="ADAL" clId="{3CCC6FEA-28FC-4A3C-A890-E3C6B35367F7}" dt="2024-12-11T03:20:40.524" v="4669" actId="478"/>
          <ac:grpSpMkLst>
            <pc:docMk/>
            <pc:sldMk cId="829437312" sldId="1975"/>
            <ac:grpSpMk id="62" creationId="{59CB2586-BD34-9F3F-FC05-B5CE7D4AF9DD}"/>
          </ac:grpSpMkLst>
        </pc:grpChg>
        <pc:grpChg chg="add del mod">
          <ac:chgData name="Camilo Andres Martinez Martinez" userId="de8fb1dd-02c6-4e04-b5c4-5ad604aa4059" providerId="ADAL" clId="{3CCC6FEA-28FC-4A3C-A890-E3C6B35367F7}" dt="2024-12-11T08:34:30.668" v="5297" actId="478"/>
          <ac:grpSpMkLst>
            <pc:docMk/>
            <pc:sldMk cId="829437312" sldId="1975"/>
            <ac:grpSpMk id="63" creationId="{3767A2A7-8D23-2176-02BC-2663E9086B6E}"/>
          </ac:grpSpMkLst>
        </pc:grpChg>
        <pc:grpChg chg="mod">
          <ac:chgData name="Camilo Andres Martinez Martinez" userId="de8fb1dd-02c6-4e04-b5c4-5ad604aa4059" providerId="ADAL" clId="{3CCC6FEA-28FC-4A3C-A890-E3C6B35367F7}" dt="2024-12-11T03:21:18.889" v="4676"/>
          <ac:grpSpMkLst>
            <pc:docMk/>
            <pc:sldMk cId="829437312" sldId="1975"/>
            <ac:grpSpMk id="66" creationId="{787ACAB4-CAD3-2C2D-13DD-8C91079138F8}"/>
          </ac:grpSpMkLst>
        </pc:grpChg>
        <pc:grpChg chg="add del mod">
          <ac:chgData name="Camilo Andres Martinez Martinez" userId="de8fb1dd-02c6-4e04-b5c4-5ad604aa4059" providerId="ADAL" clId="{3CCC6FEA-28FC-4A3C-A890-E3C6B35367F7}" dt="2024-12-11T08:34:29.490" v="5296" actId="478"/>
          <ac:grpSpMkLst>
            <pc:docMk/>
            <pc:sldMk cId="829437312" sldId="1975"/>
            <ac:grpSpMk id="70" creationId="{9541669F-B4BD-8D45-B5A4-79EA26E64DBC}"/>
          </ac:grpSpMkLst>
        </pc:grpChg>
        <pc:grpChg chg="mod">
          <ac:chgData name="Camilo Andres Martinez Martinez" userId="de8fb1dd-02c6-4e04-b5c4-5ad604aa4059" providerId="ADAL" clId="{3CCC6FEA-28FC-4A3C-A890-E3C6B35367F7}" dt="2024-12-11T03:25:37.754" v="4772"/>
          <ac:grpSpMkLst>
            <pc:docMk/>
            <pc:sldMk cId="829437312" sldId="1975"/>
            <ac:grpSpMk id="73" creationId="{DF57F2E4-EBDC-D295-9BD8-784CA31831F1}"/>
          </ac:grpSpMkLst>
        </pc:grpChg>
        <pc:grpChg chg="add del mod">
          <ac:chgData name="Camilo Andres Martinez Martinez" userId="de8fb1dd-02c6-4e04-b5c4-5ad604aa4059" providerId="ADAL" clId="{3CCC6FEA-28FC-4A3C-A890-E3C6B35367F7}" dt="2024-12-11T08:34:32.267" v="5298" actId="478"/>
          <ac:grpSpMkLst>
            <pc:docMk/>
            <pc:sldMk cId="829437312" sldId="1975"/>
            <ac:grpSpMk id="76" creationId="{44F9570E-E7AA-99CA-88C9-3628F11C72AF}"/>
          </ac:grpSpMkLst>
        </pc:grpChg>
        <pc:grpChg chg="mod">
          <ac:chgData name="Camilo Andres Martinez Martinez" userId="de8fb1dd-02c6-4e04-b5c4-5ad604aa4059" providerId="ADAL" clId="{3CCC6FEA-28FC-4A3C-A890-E3C6B35367F7}" dt="2024-12-11T03:27:23.411" v="4791"/>
          <ac:grpSpMkLst>
            <pc:docMk/>
            <pc:sldMk cId="829437312" sldId="1975"/>
            <ac:grpSpMk id="79" creationId="{EA3EC6D3-B95C-590C-2E61-DE40C23FA64D}"/>
          </ac:grpSpMkLst>
        </pc:grpChg>
        <pc:picChg chg="mod">
          <ac:chgData name="Camilo Andres Martinez Martinez" userId="de8fb1dd-02c6-4e04-b5c4-5ad604aa4059" providerId="ADAL" clId="{3CCC6FEA-28FC-4A3C-A890-E3C6B35367F7}" dt="2024-12-11T03:16:40.800" v="4565"/>
          <ac:picMkLst>
            <pc:docMk/>
            <pc:sldMk cId="829437312" sldId="1975"/>
            <ac:picMk id="6" creationId="{027B548B-B46F-D190-F89B-286EBA734C08}"/>
          </ac:picMkLst>
        </pc:picChg>
        <pc:picChg chg="del mod topLvl">
          <ac:chgData name="Camilo Andres Martinez Martinez" userId="de8fb1dd-02c6-4e04-b5c4-5ad604aa4059" providerId="ADAL" clId="{3CCC6FEA-28FC-4A3C-A890-E3C6B35367F7}" dt="2024-12-11T03:17:24.491" v="4576" actId="478"/>
          <ac:picMkLst>
            <pc:docMk/>
            <pc:sldMk cId="829437312" sldId="1975"/>
            <ac:picMk id="9" creationId="{76519324-E519-F6A1-09D9-F4B81D461E7B}"/>
          </ac:picMkLst>
        </pc:picChg>
        <pc:picChg chg="del mod">
          <ac:chgData name="Camilo Andres Martinez Martinez" userId="de8fb1dd-02c6-4e04-b5c4-5ad604aa4059" providerId="ADAL" clId="{3CCC6FEA-28FC-4A3C-A890-E3C6B35367F7}" dt="2024-12-11T08:29:37.458" v="5221" actId="478"/>
          <ac:picMkLst>
            <pc:docMk/>
            <pc:sldMk cId="829437312" sldId="1975"/>
            <ac:picMk id="27" creationId="{285AF4E1-C7B8-2F91-F3BC-E4BEF72A8901}"/>
          </ac:picMkLst>
        </pc:picChg>
        <pc:picChg chg="add mod">
          <ac:chgData name="Camilo Andres Martinez Martinez" userId="de8fb1dd-02c6-4e04-b5c4-5ad604aa4059" providerId="ADAL" clId="{3CCC6FEA-28FC-4A3C-A890-E3C6B35367F7}" dt="2024-12-11T08:29:47.335" v="5223" actId="1076"/>
          <ac:picMkLst>
            <pc:docMk/>
            <pc:sldMk cId="829437312" sldId="1975"/>
            <ac:picMk id="83" creationId="{5D3CD682-1163-5F82-72AB-B2C4CA172515}"/>
          </ac:picMkLst>
        </pc:picChg>
        <pc:cxnChg chg="add mod">
          <ac:chgData name="Camilo Andres Martinez Martinez" userId="de8fb1dd-02c6-4e04-b5c4-5ad604aa4059" providerId="ADAL" clId="{3CCC6FEA-28FC-4A3C-A890-E3C6B35367F7}" dt="2024-12-11T08:37:55.892" v="5422" actId="14100"/>
          <ac:cxnSpMkLst>
            <pc:docMk/>
            <pc:sldMk cId="829437312" sldId="1975"/>
            <ac:cxnSpMk id="93" creationId="{1CE53DC1-1B5B-FC18-E75E-78761C90A9BB}"/>
          </ac:cxnSpMkLst>
        </pc:cxnChg>
        <pc:cxnChg chg="add mod">
          <ac:chgData name="Camilo Andres Martinez Martinez" userId="de8fb1dd-02c6-4e04-b5c4-5ad604aa4059" providerId="ADAL" clId="{3CCC6FEA-28FC-4A3C-A890-E3C6B35367F7}" dt="2024-12-11T08:38:01.449" v="5424" actId="14100"/>
          <ac:cxnSpMkLst>
            <pc:docMk/>
            <pc:sldMk cId="829437312" sldId="1975"/>
            <ac:cxnSpMk id="100" creationId="{700B0766-84AF-8B5A-8453-D4EF38AA2E60}"/>
          </ac:cxnSpMkLst>
        </pc:cxnChg>
        <pc:cxnChg chg="add mod">
          <ac:chgData name="Camilo Andres Martinez Martinez" userId="de8fb1dd-02c6-4e04-b5c4-5ad604aa4059" providerId="ADAL" clId="{3CCC6FEA-28FC-4A3C-A890-E3C6B35367F7}" dt="2024-12-11T08:38:08.266" v="5426" actId="14100"/>
          <ac:cxnSpMkLst>
            <pc:docMk/>
            <pc:sldMk cId="829437312" sldId="1975"/>
            <ac:cxnSpMk id="103" creationId="{CEE986D9-9699-C967-7E5C-4768AA435104}"/>
          </ac:cxnSpMkLst>
        </pc:cxnChg>
        <pc:cxnChg chg="add mod">
          <ac:chgData name="Camilo Andres Martinez Martinez" userId="de8fb1dd-02c6-4e04-b5c4-5ad604aa4059" providerId="ADAL" clId="{3CCC6FEA-28FC-4A3C-A890-E3C6B35367F7}" dt="2024-12-11T08:38:19.019" v="5431" actId="14100"/>
          <ac:cxnSpMkLst>
            <pc:docMk/>
            <pc:sldMk cId="829437312" sldId="1975"/>
            <ac:cxnSpMk id="110" creationId="{62A8CE6B-9B40-F889-74E1-102CE84D9751}"/>
          </ac:cxnSpMkLst>
        </pc:cxnChg>
      </pc:sldChg>
      <pc:sldChg chg="modSp del mod ord modShow">
        <pc:chgData name="Camilo Andres Martinez Martinez" userId="de8fb1dd-02c6-4e04-b5c4-5ad604aa4059" providerId="ADAL" clId="{3CCC6FEA-28FC-4A3C-A890-E3C6B35367F7}" dt="2024-12-11T10:58:30.498" v="8239" actId="47"/>
        <pc:sldMkLst>
          <pc:docMk/>
          <pc:sldMk cId="2201896736" sldId="1976"/>
        </pc:sldMkLst>
        <pc:spChg chg="mod">
          <ac:chgData name="Camilo Andres Martinez Martinez" userId="de8fb1dd-02c6-4e04-b5c4-5ad604aa4059" providerId="ADAL" clId="{3CCC6FEA-28FC-4A3C-A890-E3C6B35367F7}" dt="2024-12-11T09:46:25.032" v="6682" actId="14100"/>
          <ac:spMkLst>
            <pc:docMk/>
            <pc:sldMk cId="2201896736" sldId="1976"/>
            <ac:spMk id="75" creationId="{12AD7564-AC6B-1928-A054-3EBE9262BD25}"/>
          </ac:spMkLst>
        </pc:spChg>
        <pc:grpChg chg="mod">
          <ac:chgData name="Camilo Andres Martinez Martinez" userId="de8fb1dd-02c6-4e04-b5c4-5ad604aa4059" providerId="ADAL" clId="{3CCC6FEA-28FC-4A3C-A890-E3C6B35367F7}" dt="2024-12-11T03:45:26.068" v="4987" actId="1076"/>
          <ac:grpSpMkLst>
            <pc:docMk/>
            <pc:sldMk cId="2201896736" sldId="1976"/>
            <ac:grpSpMk id="2" creationId="{B88D8619-1219-DBDE-EDE7-850F9F0009D1}"/>
          </ac:grpSpMkLst>
        </pc:grpChg>
        <pc:grpChg chg="mod">
          <ac:chgData name="Camilo Andres Martinez Martinez" userId="de8fb1dd-02c6-4e04-b5c4-5ad604aa4059" providerId="ADAL" clId="{3CCC6FEA-28FC-4A3C-A890-E3C6B35367F7}" dt="2024-12-11T03:45:25.034" v="4985" actId="1076"/>
          <ac:grpSpMkLst>
            <pc:docMk/>
            <pc:sldMk cId="2201896736" sldId="1976"/>
            <ac:grpSpMk id="6" creationId="{9C49C7BA-7ADF-3423-A489-161FE7715F30}"/>
          </ac:grpSpMkLst>
        </pc:grpChg>
        <pc:grpChg chg="mod">
          <ac:chgData name="Camilo Andres Martinez Martinez" userId="de8fb1dd-02c6-4e04-b5c4-5ad604aa4059" providerId="ADAL" clId="{3CCC6FEA-28FC-4A3C-A890-E3C6B35367F7}" dt="2024-12-11T03:45:25.552" v="4986" actId="1076"/>
          <ac:grpSpMkLst>
            <pc:docMk/>
            <pc:sldMk cId="2201896736" sldId="1976"/>
            <ac:grpSpMk id="35" creationId="{F6256B2C-5C93-EEE4-8A1E-EA894E55E46F}"/>
          </ac:grpSpMkLst>
        </pc:grpChg>
        <pc:grpChg chg="mod">
          <ac:chgData name="Camilo Andres Martinez Martinez" userId="de8fb1dd-02c6-4e04-b5c4-5ad604aa4059" providerId="ADAL" clId="{3CCC6FEA-28FC-4A3C-A890-E3C6B35367F7}" dt="2024-12-11T03:45:25.034" v="4985" actId="1076"/>
          <ac:grpSpMkLst>
            <pc:docMk/>
            <pc:sldMk cId="2201896736" sldId="1976"/>
            <ac:grpSpMk id="93" creationId="{F4FEC41D-4BCD-E549-CC51-19E11A9BA4DC}"/>
          </ac:grpSpMkLst>
        </pc:grpChg>
      </pc:sldChg>
      <pc:sldChg chg="del mod ord modShow">
        <pc:chgData name="Camilo Andres Martinez Martinez" userId="de8fb1dd-02c6-4e04-b5c4-5ad604aa4059" providerId="ADAL" clId="{3CCC6FEA-28FC-4A3C-A890-E3C6B35367F7}" dt="2024-12-11T10:58:30.498" v="8239" actId="47"/>
        <pc:sldMkLst>
          <pc:docMk/>
          <pc:sldMk cId="3621949335" sldId="1977"/>
        </pc:sldMkLst>
      </pc:sldChg>
      <pc:sldChg chg="del mod ord modShow">
        <pc:chgData name="Camilo Andres Martinez Martinez" userId="de8fb1dd-02c6-4e04-b5c4-5ad604aa4059" providerId="ADAL" clId="{3CCC6FEA-28FC-4A3C-A890-E3C6B35367F7}" dt="2024-12-11T10:58:30.498" v="8239" actId="47"/>
        <pc:sldMkLst>
          <pc:docMk/>
          <pc:sldMk cId="1727210162" sldId="1978"/>
        </pc:sldMkLst>
      </pc:sldChg>
      <pc:sldChg chg="addSp delSp modSp del mod ord delAnim modNotesTx">
        <pc:chgData name="Camilo Andres Martinez Martinez" userId="de8fb1dd-02c6-4e04-b5c4-5ad604aa4059" providerId="ADAL" clId="{3CCC6FEA-28FC-4A3C-A890-E3C6B35367F7}" dt="2024-12-11T09:06:25.211" v="5976" actId="47"/>
        <pc:sldMkLst>
          <pc:docMk/>
          <pc:sldMk cId="2801390570" sldId="1980"/>
        </pc:sldMkLst>
        <pc:spChg chg="mod">
          <ac:chgData name="Camilo Andres Martinez Martinez" userId="de8fb1dd-02c6-4e04-b5c4-5ad604aa4059" providerId="ADAL" clId="{3CCC6FEA-28FC-4A3C-A890-E3C6B35367F7}" dt="2024-12-11T09:05:18.908" v="5969" actId="20577"/>
          <ac:spMkLst>
            <pc:docMk/>
            <pc:sldMk cId="2801390570" sldId="1980"/>
            <ac:spMk id="6" creationId="{25379A8D-1428-2AD5-1887-E9523ED5DDC1}"/>
          </ac:spMkLst>
        </pc:spChg>
        <pc:spChg chg="mod">
          <ac:chgData name="Camilo Andres Martinez Martinez" userId="de8fb1dd-02c6-4e04-b5c4-5ad604aa4059" providerId="ADAL" clId="{3CCC6FEA-28FC-4A3C-A890-E3C6B35367F7}" dt="2024-12-11T09:03:34.354" v="5935"/>
          <ac:spMkLst>
            <pc:docMk/>
            <pc:sldMk cId="2801390570" sldId="1980"/>
            <ac:spMk id="8" creationId="{5D98D300-8A45-E9AF-FA91-C227CEFE72CB}"/>
          </ac:spMkLst>
        </pc:spChg>
        <pc:spChg chg="mod">
          <ac:chgData name="Camilo Andres Martinez Martinez" userId="de8fb1dd-02c6-4e04-b5c4-5ad604aa4059" providerId="ADAL" clId="{3CCC6FEA-28FC-4A3C-A890-E3C6B35367F7}" dt="2024-12-11T09:03:34.354" v="5935"/>
          <ac:spMkLst>
            <pc:docMk/>
            <pc:sldMk cId="2801390570" sldId="1980"/>
            <ac:spMk id="12" creationId="{DCAFCEF7-9EC8-9F70-03C0-39067961C71B}"/>
          </ac:spMkLst>
        </pc:spChg>
        <pc:spChg chg="del">
          <ac:chgData name="Camilo Andres Martinez Martinez" userId="de8fb1dd-02c6-4e04-b5c4-5ad604aa4059" providerId="ADAL" clId="{3CCC6FEA-28FC-4A3C-A890-E3C6B35367F7}" dt="2024-12-11T09:02:39.554" v="5934" actId="478"/>
          <ac:spMkLst>
            <pc:docMk/>
            <pc:sldMk cId="2801390570" sldId="1980"/>
            <ac:spMk id="206" creationId="{505B7786-0634-4559-9A6C-20FCFADAA6A2}"/>
          </ac:spMkLst>
        </pc:spChg>
        <pc:grpChg chg="add mod">
          <ac:chgData name="Camilo Andres Martinez Martinez" userId="de8fb1dd-02c6-4e04-b5c4-5ad604aa4059" providerId="ADAL" clId="{3CCC6FEA-28FC-4A3C-A890-E3C6B35367F7}" dt="2024-12-11T09:04:24.520" v="5948" actId="1076"/>
          <ac:grpSpMkLst>
            <pc:docMk/>
            <pc:sldMk cId="2801390570" sldId="1980"/>
            <ac:grpSpMk id="5" creationId="{0DAB6503-9129-C0C7-F3E4-228183131087}"/>
          </ac:grpSpMkLst>
        </pc:grpChg>
        <pc:grpChg chg="mod">
          <ac:chgData name="Camilo Andres Martinez Martinez" userId="de8fb1dd-02c6-4e04-b5c4-5ad604aa4059" providerId="ADAL" clId="{3CCC6FEA-28FC-4A3C-A890-E3C6B35367F7}" dt="2024-12-11T09:03:34.354" v="5935"/>
          <ac:grpSpMkLst>
            <pc:docMk/>
            <pc:sldMk cId="2801390570" sldId="1980"/>
            <ac:grpSpMk id="7" creationId="{FB531FCF-916C-8DC7-5788-56D46182FAF3}"/>
          </ac:grpSpMkLst>
        </pc:grpChg>
        <pc:picChg chg="del">
          <ac:chgData name="Camilo Andres Martinez Martinez" userId="de8fb1dd-02c6-4e04-b5c4-5ad604aa4059" providerId="ADAL" clId="{3CCC6FEA-28FC-4A3C-A890-E3C6B35367F7}" dt="2024-12-11T09:01:31.692" v="5926" actId="478"/>
          <ac:picMkLst>
            <pc:docMk/>
            <pc:sldMk cId="2801390570" sldId="1980"/>
            <ac:picMk id="2" creationId="{033B4C32-21BD-2802-3D39-A098A7B3139A}"/>
          </ac:picMkLst>
        </pc:picChg>
        <pc:picChg chg="add mod">
          <ac:chgData name="Camilo Andres Martinez Martinez" userId="de8fb1dd-02c6-4e04-b5c4-5ad604aa4059" providerId="ADAL" clId="{3CCC6FEA-28FC-4A3C-A890-E3C6B35367F7}" dt="2024-12-11T09:02:33.753" v="5933" actId="1076"/>
          <ac:picMkLst>
            <pc:docMk/>
            <pc:sldMk cId="2801390570" sldId="1980"/>
            <ac:picMk id="4" creationId="{CDF0AB86-E223-14CF-6E2F-5B61A6EE3743}"/>
          </ac:picMkLst>
        </pc:picChg>
      </pc:sldChg>
      <pc:sldChg chg="addSp delSp modSp mod">
        <pc:chgData name="Camilo Andres Martinez Martinez" userId="de8fb1dd-02c6-4e04-b5c4-5ad604aa4059" providerId="ADAL" clId="{3CCC6FEA-28FC-4A3C-A890-E3C6B35367F7}" dt="2024-12-11T10:16:03.072" v="7697"/>
        <pc:sldMkLst>
          <pc:docMk/>
          <pc:sldMk cId="3091823866" sldId="1981"/>
        </pc:sldMkLst>
        <pc:spChg chg="add del mod">
          <ac:chgData name="Camilo Andres Martinez Martinez" userId="de8fb1dd-02c6-4e04-b5c4-5ad604aa4059" providerId="ADAL" clId="{3CCC6FEA-28FC-4A3C-A890-E3C6B35367F7}" dt="2024-12-11T10:16:02.792" v="7696" actId="478"/>
          <ac:spMkLst>
            <pc:docMk/>
            <pc:sldMk cId="3091823866" sldId="1981"/>
            <ac:spMk id="2" creationId="{023FABC3-2A0B-10E6-A36D-FE7462857F93}"/>
          </ac:spMkLst>
        </pc:spChg>
        <pc:spChg chg="add mod">
          <ac:chgData name="Camilo Andres Martinez Martinez" userId="de8fb1dd-02c6-4e04-b5c4-5ad604aa4059" providerId="ADAL" clId="{3CCC6FEA-28FC-4A3C-A890-E3C6B35367F7}" dt="2024-12-11T10:16:03.072" v="7697"/>
          <ac:spMkLst>
            <pc:docMk/>
            <pc:sldMk cId="3091823866" sldId="1981"/>
            <ac:spMk id="3" creationId="{2032B293-DA6E-F1B8-FEB1-325DF11DA5E8}"/>
          </ac:spMkLst>
        </pc:spChg>
      </pc:sldChg>
      <pc:sldChg chg="del">
        <pc:chgData name="Camilo Andres Martinez Martinez" userId="de8fb1dd-02c6-4e04-b5c4-5ad604aa4059" providerId="ADAL" clId="{3CCC6FEA-28FC-4A3C-A890-E3C6B35367F7}" dt="2024-12-11T02:41:17.507" v="4139" actId="47"/>
        <pc:sldMkLst>
          <pc:docMk/>
          <pc:sldMk cId="4267301419" sldId="1982"/>
        </pc:sldMkLst>
      </pc:sldChg>
      <pc:sldChg chg="addSp delSp modSp mod">
        <pc:chgData name="Camilo Andres Martinez Martinez" userId="de8fb1dd-02c6-4e04-b5c4-5ad604aa4059" providerId="ADAL" clId="{3CCC6FEA-28FC-4A3C-A890-E3C6B35367F7}" dt="2024-12-11T10:16:06.303" v="7699"/>
        <pc:sldMkLst>
          <pc:docMk/>
          <pc:sldMk cId="2611404643" sldId="1983"/>
        </pc:sldMkLst>
        <pc:spChg chg="add del mod">
          <ac:chgData name="Camilo Andres Martinez Martinez" userId="de8fb1dd-02c6-4e04-b5c4-5ad604aa4059" providerId="ADAL" clId="{3CCC6FEA-28FC-4A3C-A890-E3C6B35367F7}" dt="2024-12-11T10:16:06.023" v="7698" actId="478"/>
          <ac:spMkLst>
            <pc:docMk/>
            <pc:sldMk cId="2611404643" sldId="1983"/>
            <ac:spMk id="2" creationId="{86C4F107-DB68-5E6B-B3CA-9EFFE0E6C0B1}"/>
          </ac:spMkLst>
        </pc:spChg>
        <pc:spChg chg="add mod">
          <ac:chgData name="Camilo Andres Martinez Martinez" userId="de8fb1dd-02c6-4e04-b5c4-5ad604aa4059" providerId="ADAL" clId="{3CCC6FEA-28FC-4A3C-A890-E3C6B35367F7}" dt="2024-12-11T10:16:06.303" v="7699"/>
          <ac:spMkLst>
            <pc:docMk/>
            <pc:sldMk cId="2611404643" sldId="1983"/>
            <ac:spMk id="3" creationId="{39B53C6F-5B54-82A0-5822-CFD6476B28E2}"/>
          </ac:spMkLst>
        </pc:spChg>
      </pc:sldChg>
      <pc:sldChg chg="addSp delSp modSp mod">
        <pc:chgData name="Camilo Andres Martinez Martinez" userId="de8fb1dd-02c6-4e04-b5c4-5ad604aa4059" providerId="ADAL" clId="{3CCC6FEA-28FC-4A3C-A890-E3C6B35367F7}" dt="2024-12-11T10:16:12.371" v="7701"/>
        <pc:sldMkLst>
          <pc:docMk/>
          <pc:sldMk cId="699873996" sldId="1984"/>
        </pc:sldMkLst>
        <pc:spChg chg="add del mod">
          <ac:chgData name="Camilo Andres Martinez Martinez" userId="de8fb1dd-02c6-4e04-b5c4-5ad604aa4059" providerId="ADAL" clId="{3CCC6FEA-28FC-4A3C-A890-E3C6B35367F7}" dt="2024-12-11T10:16:12.075" v="7700" actId="478"/>
          <ac:spMkLst>
            <pc:docMk/>
            <pc:sldMk cId="699873996" sldId="1984"/>
            <ac:spMk id="2" creationId="{BED48D87-6A39-D3D3-7DD7-615BD48F6DA0}"/>
          </ac:spMkLst>
        </pc:spChg>
        <pc:spChg chg="add mod">
          <ac:chgData name="Camilo Andres Martinez Martinez" userId="de8fb1dd-02c6-4e04-b5c4-5ad604aa4059" providerId="ADAL" clId="{3CCC6FEA-28FC-4A3C-A890-E3C6B35367F7}" dt="2024-12-11T10:16:12.371" v="7701"/>
          <ac:spMkLst>
            <pc:docMk/>
            <pc:sldMk cId="699873996" sldId="1984"/>
            <ac:spMk id="3" creationId="{F399AFF9-083D-A5B3-DB06-C76564A56673}"/>
          </ac:spMkLst>
        </pc:spChg>
      </pc:sldChg>
      <pc:sldChg chg="addSp delSp modSp mod">
        <pc:chgData name="Camilo Andres Martinez Martinez" userId="de8fb1dd-02c6-4e04-b5c4-5ad604aa4059" providerId="ADAL" clId="{3CCC6FEA-28FC-4A3C-A890-E3C6B35367F7}" dt="2024-12-11T10:16:16.295" v="7703"/>
        <pc:sldMkLst>
          <pc:docMk/>
          <pc:sldMk cId="1539316963" sldId="1985"/>
        </pc:sldMkLst>
        <pc:spChg chg="add del mod">
          <ac:chgData name="Camilo Andres Martinez Martinez" userId="de8fb1dd-02c6-4e04-b5c4-5ad604aa4059" providerId="ADAL" clId="{3CCC6FEA-28FC-4A3C-A890-E3C6B35367F7}" dt="2024-12-11T10:16:16.015" v="7702" actId="478"/>
          <ac:spMkLst>
            <pc:docMk/>
            <pc:sldMk cId="1539316963" sldId="1985"/>
            <ac:spMk id="2" creationId="{9AF80578-DEE7-071E-127F-EFBF0A266926}"/>
          </ac:spMkLst>
        </pc:spChg>
        <pc:spChg chg="add mod">
          <ac:chgData name="Camilo Andres Martinez Martinez" userId="de8fb1dd-02c6-4e04-b5c4-5ad604aa4059" providerId="ADAL" clId="{3CCC6FEA-28FC-4A3C-A890-E3C6B35367F7}" dt="2024-12-11T10:16:16.295" v="7703"/>
          <ac:spMkLst>
            <pc:docMk/>
            <pc:sldMk cId="1539316963" sldId="1985"/>
            <ac:spMk id="3" creationId="{BFF0905D-121A-F025-6F4C-D8D863E981D5}"/>
          </ac:spMkLst>
        </pc:spChg>
        <pc:picChg chg="mod">
          <ac:chgData name="Camilo Andres Martinez Martinez" userId="de8fb1dd-02c6-4e04-b5c4-5ad604aa4059" providerId="ADAL" clId="{3CCC6FEA-28FC-4A3C-A890-E3C6B35367F7}" dt="2024-12-11T00:05:38.365" v="376" actId="1076"/>
          <ac:picMkLst>
            <pc:docMk/>
            <pc:sldMk cId="1539316963" sldId="1985"/>
            <ac:picMk id="16" creationId="{F5824EE8-51B3-C093-66A8-A798CC221E13}"/>
          </ac:picMkLst>
        </pc:picChg>
      </pc:sldChg>
      <pc:sldChg chg="del">
        <pc:chgData name="Camilo Andres Martinez Martinez" userId="de8fb1dd-02c6-4e04-b5c4-5ad604aa4059" providerId="ADAL" clId="{3CCC6FEA-28FC-4A3C-A890-E3C6B35367F7}" dt="2024-12-11T02:41:18.669" v="4140" actId="47"/>
        <pc:sldMkLst>
          <pc:docMk/>
          <pc:sldMk cId="338500977" sldId="1986"/>
        </pc:sldMkLst>
      </pc:sldChg>
      <pc:sldChg chg="del">
        <pc:chgData name="Camilo Andres Martinez Martinez" userId="de8fb1dd-02c6-4e04-b5c4-5ad604aa4059" providerId="ADAL" clId="{3CCC6FEA-28FC-4A3C-A890-E3C6B35367F7}" dt="2024-12-11T01:34:45.471" v="1975" actId="47"/>
        <pc:sldMkLst>
          <pc:docMk/>
          <pc:sldMk cId="2172542029" sldId="1987"/>
        </pc:sldMkLst>
      </pc:sldChg>
      <pc:sldChg chg="addSp delSp modSp mod modNotesTx">
        <pc:chgData name="Camilo Andres Martinez Martinez" userId="de8fb1dd-02c6-4e04-b5c4-5ad604aa4059" providerId="ADAL" clId="{3CCC6FEA-28FC-4A3C-A890-E3C6B35367F7}" dt="2024-12-11T11:49:26.501" v="8341" actId="113"/>
        <pc:sldMkLst>
          <pc:docMk/>
          <pc:sldMk cId="1654484630" sldId="1988"/>
        </pc:sldMkLst>
        <pc:spChg chg="add del mod">
          <ac:chgData name="Camilo Andres Martinez Martinez" userId="de8fb1dd-02c6-4e04-b5c4-5ad604aa4059" providerId="ADAL" clId="{3CCC6FEA-28FC-4A3C-A890-E3C6B35367F7}" dt="2024-12-11T10:16:19.865" v="7704" actId="478"/>
          <ac:spMkLst>
            <pc:docMk/>
            <pc:sldMk cId="1654484630" sldId="1988"/>
            <ac:spMk id="4" creationId="{A531A0F2-622E-EBAC-D2AB-D7BC3787C492}"/>
          </ac:spMkLst>
        </pc:spChg>
        <pc:spChg chg="add mod">
          <ac:chgData name="Camilo Andres Martinez Martinez" userId="de8fb1dd-02c6-4e04-b5c4-5ad604aa4059" providerId="ADAL" clId="{3CCC6FEA-28FC-4A3C-A890-E3C6B35367F7}" dt="2024-12-11T10:16:20.258" v="7705"/>
          <ac:spMkLst>
            <pc:docMk/>
            <pc:sldMk cId="1654484630" sldId="1988"/>
            <ac:spMk id="5" creationId="{41E3E79A-078F-43F5-54AD-75DB5A8B478C}"/>
          </ac:spMkLst>
        </pc:spChg>
        <pc:spChg chg="mod">
          <ac:chgData name="Camilo Andres Martinez Martinez" userId="de8fb1dd-02c6-4e04-b5c4-5ad604aa4059" providerId="ADAL" clId="{3CCC6FEA-28FC-4A3C-A890-E3C6B35367F7}" dt="2024-12-11T11:49:26.501" v="8341" actId="113"/>
          <ac:spMkLst>
            <pc:docMk/>
            <pc:sldMk cId="1654484630" sldId="1988"/>
            <ac:spMk id="49" creationId="{41E14279-9E9D-0FEA-CE7D-BB00E4B96728}"/>
          </ac:spMkLst>
        </pc:spChg>
      </pc:sldChg>
      <pc:sldChg chg="addSp delSp modSp mod">
        <pc:chgData name="Camilo Andres Martinez Martinez" userId="de8fb1dd-02c6-4e04-b5c4-5ad604aa4059" providerId="ADAL" clId="{3CCC6FEA-28FC-4A3C-A890-E3C6B35367F7}" dt="2024-12-11T11:54:26.358" v="8343" actId="114"/>
        <pc:sldMkLst>
          <pc:docMk/>
          <pc:sldMk cId="1109058955" sldId="1989"/>
        </pc:sldMkLst>
        <pc:spChg chg="mod">
          <ac:chgData name="Camilo Andres Martinez Martinez" userId="de8fb1dd-02c6-4e04-b5c4-5ad604aa4059" providerId="ADAL" clId="{3CCC6FEA-28FC-4A3C-A890-E3C6B35367F7}" dt="2024-12-11T11:54:26.358" v="8343" actId="114"/>
          <ac:spMkLst>
            <pc:docMk/>
            <pc:sldMk cId="1109058955" sldId="1989"/>
            <ac:spMk id="9" creationId="{E285B4DC-FDD0-1281-72B2-DF0C167B4E0C}"/>
          </ac:spMkLst>
        </pc:spChg>
        <pc:spChg chg="mod">
          <ac:chgData name="Camilo Andres Martinez Martinez" userId="de8fb1dd-02c6-4e04-b5c4-5ad604aa4059" providerId="ADAL" clId="{3CCC6FEA-28FC-4A3C-A890-E3C6B35367F7}" dt="2024-12-11T01:13:22.735" v="1269" actId="208"/>
          <ac:spMkLst>
            <pc:docMk/>
            <pc:sldMk cId="1109058955" sldId="1989"/>
            <ac:spMk id="10" creationId="{6FBC7968-197F-3CD8-7793-3A15CDFD6792}"/>
          </ac:spMkLst>
        </pc:spChg>
        <pc:spChg chg="add del mod">
          <ac:chgData name="Camilo Andres Martinez Martinez" userId="de8fb1dd-02c6-4e04-b5c4-5ad604aa4059" providerId="ADAL" clId="{3CCC6FEA-28FC-4A3C-A890-E3C6B35367F7}" dt="2024-12-11T10:16:23.912" v="7706" actId="478"/>
          <ac:spMkLst>
            <pc:docMk/>
            <pc:sldMk cId="1109058955" sldId="1989"/>
            <ac:spMk id="12" creationId="{09F1E485-62D0-F160-01D7-4B11A7A9F67F}"/>
          </ac:spMkLst>
        </pc:spChg>
        <pc:spChg chg="add mod">
          <ac:chgData name="Camilo Andres Martinez Martinez" userId="de8fb1dd-02c6-4e04-b5c4-5ad604aa4059" providerId="ADAL" clId="{3CCC6FEA-28FC-4A3C-A890-E3C6B35367F7}" dt="2024-12-11T10:16:24.223" v="7707"/>
          <ac:spMkLst>
            <pc:docMk/>
            <pc:sldMk cId="1109058955" sldId="1989"/>
            <ac:spMk id="17" creationId="{3B0499DC-467D-0DC1-B48E-20E68AC41F47}"/>
          </ac:spMkLst>
        </pc:spChg>
        <pc:spChg chg="mod">
          <ac:chgData name="Camilo Andres Martinez Martinez" userId="de8fb1dd-02c6-4e04-b5c4-5ad604aa4059" providerId="ADAL" clId="{3CCC6FEA-28FC-4A3C-A890-E3C6B35367F7}" dt="2024-12-11T01:13:05.899" v="1265" actId="207"/>
          <ac:spMkLst>
            <pc:docMk/>
            <pc:sldMk cId="1109058955" sldId="1989"/>
            <ac:spMk id="20" creationId="{4DB3DA1A-8621-3452-66CD-FA6CE65A9980}"/>
          </ac:spMkLst>
        </pc:spChg>
        <pc:spChg chg="mod">
          <ac:chgData name="Camilo Andres Martinez Martinez" userId="de8fb1dd-02c6-4e04-b5c4-5ad604aa4059" providerId="ADAL" clId="{3CCC6FEA-28FC-4A3C-A890-E3C6B35367F7}" dt="2024-12-11T01:12:56.039" v="1263" actId="207"/>
          <ac:spMkLst>
            <pc:docMk/>
            <pc:sldMk cId="1109058955" sldId="1989"/>
            <ac:spMk id="21" creationId="{2A4207F6-F89B-0A80-55D7-0CC14F7C8032}"/>
          </ac:spMkLst>
        </pc:spChg>
        <pc:spChg chg="mod">
          <ac:chgData name="Camilo Andres Martinez Martinez" userId="de8fb1dd-02c6-4e04-b5c4-5ad604aa4059" providerId="ADAL" clId="{3CCC6FEA-28FC-4A3C-A890-E3C6B35367F7}" dt="2024-12-11T01:13:03.170" v="1264" actId="207"/>
          <ac:spMkLst>
            <pc:docMk/>
            <pc:sldMk cId="1109058955" sldId="1989"/>
            <ac:spMk id="45" creationId="{0BAAEA20-657D-8799-76CE-D5CA1BBFF6F2}"/>
          </ac:spMkLst>
        </pc:spChg>
        <pc:spChg chg="mod">
          <ac:chgData name="Camilo Andres Martinez Martinez" userId="de8fb1dd-02c6-4e04-b5c4-5ad604aa4059" providerId="ADAL" clId="{3CCC6FEA-28FC-4A3C-A890-E3C6B35367F7}" dt="2024-12-11T01:13:12.487" v="1267" actId="14100"/>
          <ac:spMkLst>
            <pc:docMk/>
            <pc:sldMk cId="1109058955" sldId="1989"/>
            <ac:spMk id="54" creationId="{EBCEE133-2DA7-3BED-87D5-2C06D568ECDF}"/>
          </ac:spMkLst>
        </pc:spChg>
        <pc:cxnChg chg="mod">
          <ac:chgData name="Camilo Andres Martinez Martinez" userId="de8fb1dd-02c6-4e04-b5c4-5ad604aa4059" providerId="ADAL" clId="{3CCC6FEA-28FC-4A3C-A890-E3C6B35367F7}" dt="2024-12-11T01:13:26.227" v="1270" actId="208"/>
          <ac:cxnSpMkLst>
            <pc:docMk/>
            <pc:sldMk cId="1109058955" sldId="1989"/>
            <ac:cxnSpMk id="14" creationId="{3DA039E8-D3A2-FD2D-EF48-741F8BA0DB0B}"/>
          </ac:cxnSpMkLst>
        </pc:cxnChg>
        <pc:cxnChg chg="mod">
          <ac:chgData name="Camilo Andres Martinez Martinez" userId="de8fb1dd-02c6-4e04-b5c4-5ad604aa4059" providerId="ADAL" clId="{3CCC6FEA-28FC-4A3C-A890-E3C6B35367F7}" dt="2024-12-11T01:13:17.286" v="1268" actId="208"/>
          <ac:cxnSpMkLst>
            <pc:docMk/>
            <pc:sldMk cId="1109058955" sldId="1989"/>
            <ac:cxnSpMk id="34" creationId="{B233C114-E077-05D4-F8BF-CA0AF213B3CA}"/>
          </ac:cxnSpMkLst>
        </pc:cxnChg>
        <pc:cxnChg chg="mod">
          <ac:chgData name="Camilo Andres Martinez Martinez" userId="de8fb1dd-02c6-4e04-b5c4-5ad604aa4059" providerId="ADAL" clId="{3CCC6FEA-28FC-4A3C-A890-E3C6B35367F7}" dt="2024-12-11T01:13:28.957" v="1271" actId="208"/>
          <ac:cxnSpMkLst>
            <pc:docMk/>
            <pc:sldMk cId="1109058955" sldId="1989"/>
            <ac:cxnSpMk id="41" creationId="{D22EC7A5-9266-3CE3-3A6E-BB8A97A7FC32}"/>
          </ac:cxnSpMkLst>
        </pc:cxnChg>
      </pc:sldChg>
      <pc:sldChg chg="addSp delSp modSp mod modAnim modNotesTx">
        <pc:chgData name="Camilo Andres Martinez Martinez" userId="de8fb1dd-02c6-4e04-b5c4-5ad604aa4059" providerId="ADAL" clId="{3CCC6FEA-28FC-4A3C-A890-E3C6B35367F7}" dt="2024-12-11T11:58:35.510" v="8487" actId="20577"/>
        <pc:sldMkLst>
          <pc:docMk/>
          <pc:sldMk cId="4161595083" sldId="1990"/>
        </pc:sldMkLst>
        <pc:spChg chg="add del mod">
          <ac:chgData name="Camilo Andres Martinez Martinez" userId="de8fb1dd-02c6-4e04-b5c4-5ad604aa4059" providerId="ADAL" clId="{3CCC6FEA-28FC-4A3C-A890-E3C6B35367F7}" dt="2024-12-11T10:16:27.674" v="7708" actId="478"/>
          <ac:spMkLst>
            <pc:docMk/>
            <pc:sldMk cId="4161595083" sldId="1990"/>
            <ac:spMk id="5" creationId="{946F7C5F-B008-707F-A10A-38A19FD3A3D4}"/>
          </ac:spMkLst>
        </pc:spChg>
        <pc:spChg chg="add mod">
          <ac:chgData name="Camilo Andres Martinez Martinez" userId="de8fb1dd-02c6-4e04-b5c4-5ad604aa4059" providerId="ADAL" clId="{3CCC6FEA-28FC-4A3C-A890-E3C6B35367F7}" dt="2024-12-11T10:16:28.003" v="7709"/>
          <ac:spMkLst>
            <pc:docMk/>
            <pc:sldMk cId="4161595083" sldId="1990"/>
            <ac:spMk id="7" creationId="{424A9050-BBF5-7951-692D-593C22AE3EA6}"/>
          </ac:spMkLst>
        </pc:spChg>
      </pc:sldChg>
      <pc:sldChg chg="addSp delSp modSp mod modAnim modNotesTx">
        <pc:chgData name="Camilo Andres Martinez Martinez" userId="de8fb1dd-02c6-4e04-b5c4-5ad604aa4059" providerId="ADAL" clId="{3CCC6FEA-28FC-4A3C-A890-E3C6B35367F7}" dt="2024-12-11T10:16:31.255" v="7711"/>
        <pc:sldMkLst>
          <pc:docMk/>
          <pc:sldMk cId="2507259567" sldId="1991"/>
        </pc:sldMkLst>
        <pc:spChg chg="mod">
          <ac:chgData name="Camilo Andres Martinez Martinez" userId="de8fb1dd-02c6-4e04-b5c4-5ad604aa4059" providerId="ADAL" clId="{3CCC6FEA-28FC-4A3C-A890-E3C6B35367F7}" dt="2024-12-11T01:35:09.325" v="1977" actId="20577"/>
          <ac:spMkLst>
            <pc:docMk/>
            <pc:sldMk cId="2507259567" sldId="1991"/>
            <ac:spMk id="4" creationId="{C0AA2954-95CE-A3C3-2750-3356C6817CCC}"/>
          </ac:spMkLst>
        </pc:spChg>
        <pc:spChg chg="mod">
          <ac:chgData name="Camilo Andres Martinez Martinez" userId="de8fb1dd-02c6-4e04-b5c4-5ad604aa4059" providerId="ADAL" clId="{3CCC6FEA-28FC-4A3C-A890-E3C6B35367F7}" dt="2024-12-11T00:12:45.293" v="458" actId="14100"/>
          <ac:spMkLst>
            <pc:docMk/>
            <pc:sldMk cId="2507259567" sldId="1991"/>
            <ac:spMk id="5" creationId="{BB6AAE7A-3A04-BDB4-02EF-F3A8EE6A9A90}"/>
          </ac:spMkLst>
        </pc:spChg>
        <pc:spChg chg="mod">
          <ac:chgData name="Camilo Andres Martinez Martinez" userId="de8fb1dd-02c6-4e04-b5c4-5ad604aa4059" providerId="ADAL" clId="{3CCC6FEA-28FC-4A3C-A890-E3C6B35367F7}" dt="2024-12-10T23:55:21.081" v="91" actId="404"/>
          <ac:spMkLst>
            <pc:docMk/>
            <pc:sldMk cId="2507259567" sldId="1991"/>
            <ac:spMk id="7" creationId="{BED0A21E-35BB-1D9C-2F87-312979B12A74}"/>
          </ac:spMkLst>
        </pc:spChg>
        <pc:spChg chg="mod">
          <ac:chgData name="Camilo Andres Martinez Martinez" userId="de8fb1dd-02c6-4e04-b5c4-5ad604aa4059" providerId="ADAL" clId="{3CCC6FEA-28FC-4A3C-A890-E3C6B35367F7}" dt="2024-12-10T23:54:29.981" v="56" actId="14100"/>
          <ac:spMkLst>
            <pc:docMk/>
            <pc:sldMk cId="2507259567" sldId="1991"/>
            <ac:spMk id="9" creationId="{99464ADF-0893-4B55-8EDE-3ACC263672F6}"/>
          </ac:spMkLst>
        </pc:spChg>
        <pc:spChg chg="add del mod">
          <ac:chgData name="Camilo Andres Martinez Martinez" userId="de8fb1dd-02c6-4e04-b5c4-5ad604aa4059" providerId="ADAL" clId="{3CCC6FEA-28FC-4A3C-A890-E3C6B35367F7}" dt="2024-12-11T10:16:30.964" v="7710" actId="478"/>
          <ac:spMkLst>
            <pc:docMk/>
            <pc:sldMk cId="2507259567" sldId="1991"/>
            <ac:spMk id="10" creationId="{0E1AE7C8-AF8D-5227-79BB-CE478854D47B}"/>
          </ac:spMkLst>
        </pc:spChg>
        <pc:spChg chg="add mod">
          <ac:chgData name="Camilo Andres Martinez Martinez" userId="de8fb1dd-02c6-4e04-b5c4-5ad604aa4059" providerId="ADAL" clId="{3CCC6FEA-28FC-4A3C-A890-E3C6B35367F7}" dt="2024-12-11T10:16:31.255" v="7711"/>
          <ac:spMkLst>
            <pc:docMk/>
            <pc:sldMk cId="2507259567" sldId="1991"/>
            <ac:spMk id="17" creationId="{0775CD02-10D7-EFF0-F24F-D6F26219F5BF}"/>
          </ac:spMkLst>
        </pc:spChg>
        <pc:spChg chg="add del mod">
          <ac:chgData name="Camilo Andres Martinez Martinez" userId="de8fb1dd-02c6-4e04-b5c4-5ad604aa4059" providerId="ADAL" clId="{3CCC6FEA-28FC-4A3C-A890-E3C6B35367F7}" dt="2024-12-11T00:09:58.248" v="437" actId="21"/>
          <ac:spMkLst>
            <pc:docMk/>
            <pc:sldMk cId="2507259567" sldId="1991"/>
            <ac:spMk id="17" creationId="{E7B4CE7D-1698-A520-25D7-F23E5C677C89}"/>
          </ac:spMkLst>
        </pc:spChg>
        <pc:spChg chg="add mod">
          <ac:chgData name="Camilo Andres Martinez Martinez" userId="de8fb1dd-02c6-4e04-b5c4-5ad604aa4059" providerId="ADAL" clId="{3CCC6FEA-28FC-4A3C-A890-E3C6B35367F7}" dt="2024-12-10T23:55:18.124" v="90" actId="404"/>
          <ac:spMkLst>
            <pc:docMk/>
            <pc:sldMk cId="2507259567" sldId="1991"/>
            <ac:spMk id="18" creationId="{7A9DC0A8-1677-F608-FED3-58814FFF8E7B}"/>
          </ac:spMkLst>
        </pc:spChg>
        <pc:spChg chg="mod">
          <ac:chgData name="Camilo Andres Martinez Martinez" userId="de8fb1dd-02c6-4e04-b5c4-5ad604aa4059" providerId="ADAL" clId="{3CCC6FEA-28FC-4A3C-A890-E3C6B35367F7}" dt="2024-12-10T23:57:29.433" v="164" actId="20577"/>
          <ac:spMkLst>
            <pc:docMk/>
            <pc:sldMk cId="2507259567" sldId="1991"/>
            <ac:spMk id="21" creationId="{345D7EBB-AF1A-436C-EB01-A7F42AF6F51F}"/>
          </ac:spMkLst>
        </pc:spChg>
        <pc:spChg chg="add mod">
          <ac:chgData name="Camilo Andres Martinez Martinez" userId="de8fb1dd-02c6-4e04-b5c4-5ad604aa4059" providerId="ADAL" clId="{3CCC6FEA-28FC-4A3C-A890-E3C6B35367F7}" dt="2024-12-10T23:56:30.188" v="134" actId="1076"/>
          <ac:spMkLst>
            <pc:docMk/>
            <pc:sldMk cId="2507259567" sldId="1991"/>
            <ac:spMk id="26" creationId="{F2F03659-F16C-AE77-41F1-EBBD21C90C3F}"/>
          </ac:spMkLst>
        </pc:spChg>
        <pc:spChg chg="add mod">
          <ac:chgData name="Camilo Andres Martinez Martinez" userId="de8fb1dd-02c6-4e04-b5c4-5ad604aa4059" providerId="ADAL" clId="{3CCC6FEA-28FC-4A3C-A890-E3C6B35367F7}" dt="2024-12-10T23:56:30.188" v="134" actId="1076"/>
          <ac:spMkLst>
            <pc:docMk/>
            <pc:sldMk cId="2507259567" sldId="1991"/>
            <ac:spMk id="27" creationId="{9272D9D9-027F-E8DC-F995-6B688D99FD50}"/>
          </ac:spMkLst>
        </pc:spChg>
        <pc:spChg chg="mod">
          <ac:chgData name="Camilo Andres Martinez Martinez" userId="de8fb1dd-02c6-4e04-b5c4-5ad604aa4059" providerId="ADAL" clId="{3CCC6FEA-28FC-4A3C-A890-E3C6B35367F7}" dt="2024-12-11T00:03:28.283" v="361" actId="14100"/>
          <ac:spMkLst>
            <pc:docMk/>
            <pc:sldMk cId="2507259567" sldId="1991"/>
            <ac:spMk id="28" creationId="{4798E4AF-1A76-71D5-6586-6F21638EDD45}"/>
          </ac:spMkLst>
        </pc:spChg>
        <pc:spChg chg="add mod">
          <ac:chgData name="Camilo Andres Martinez Martinez" userId="de8fb1dd-02c6-4e04-b5c4-5ad604aa4059" providerId="ADAL" clId="{3CCC6FEA-28FC-4A3C-A890-E3C6B35367F7}" dt="2024-12-10T23:56:30.188" v="134" actId="1076"/>
          <ac:spMkLst>
            <pc:docMk/>
            <pc:sldMk cId="2507259567" sldId="1991"/>
            <ac:spMk id="34" creationId="{01BD356C-980E-2A67-FB0C-44E9C76F6B14}"/>
          </ac:spMkLst>
        </pc:spChg>
        <pc:spChg chg="add mod">
          <ac:chgData name="Camilo Andres Martinez Martinez" userId="de8fb1dd-02c6-4e04-b5c4-5ad604aa4059" providerId="ADAL" clId="{3CCC6FEA-28FC-4A3C-A890-E3C6B35367F7}" dt="2024-12-11T00:10:11.188" v="441"/>
          <ac:spMkLst>
            <pc:docMk/>
            <pc:sldMk cId="2507259567" sldId="1991"/>
            <ac:spMk id="37" creationId="{E7B4CE7D-1698-A520-25D7-F23E5C677C89}"/>
          </ac:spMkLst>
        </pc:spChg>
        <pc:spChg chg="mod">
          <ac:chgData name="Camilo Andres Martinez Martinez" userId="de8fb1dd-02c6-4e04-b5c4-5ad604aa4059" providerId="ADAL" clId="{3CCC6FEA-28FC-4A3C-A890-E3C6B35367F7}" dt="2024-12-11T00:12:18.896" v="456" actId="14100"/>
          <ac:spMkLst>
            <pc:docMk/>
            <pc:sldMk cId="2507259567" sldId="1991"/>
            <ac:spMk id="55" creationId="{9FC2169D-FA7B-16EE-561F-4DCF56645961}"/>
          </ac:spMkLst>
        </pc:spChg>
        <pc:picChg chg="add mod">
          <ac:chgData name="Camilo Andres Martinez Martinez" userId="de8fb1dd-02c6-4e04-b5c4-5ad604aa4059" providerId="ADAL" clId="{3CCC6FEA-28FC-4A3C-A890-E3C6B35367F7}" dt="2024-12-10T23:56:30.188" v="134" actId="1076"/>
          <ac:picMkLst>
            <pc:docMk/>
            <pc:sldMk cId="2507259567" sldId="1991"/>
            <ac:picMk id="12" creationId="{2459EA78-1612-82EC-DA0B-47DA0D483025}"/>
          </ac:picMkLst>
        </pc:picChg>
        <pc:picChg chg="mod ord">
          <ac:chgData name="Camilo Andres Martinez Martinez" userId="de8fb1dd-02c6-4e04-b5c4-5ad604aa4059" providerId="ADAL" clId="{3CCC6FEA-28FC-4A3C-A890-E3C6B35367F7}" dt="2024-12-11T00:15:26.485" v="482" actId="167"/>
          <ac:picMkLst>
            <pc:docMk/>
            <pc:sldMk cId="2507259567" sldId="1991"/>
            <ac:picMk id="16" creationId="{BAAFB19B-64EF-2459-76C2-4C1F4C47DD6F}"/>
          </ac:picMkLst>
        </pc:picChg>
        <pc:picChg chg="add mod">
          <ac:chgData name="Camilo Andres Martinez Martinez" userId="de8fb1dd-02c6-4e04-b5c4-5ad604aa4059" providerId="ADAL" clId="{3CCC6FEA-28FC-4A3C-A890-E3C6B35367F7}" dt="2024-12-10T23:56:30.188" v="134" actId="1076"/>
          <ac:picMkLst>
            <pc:docMk/>
            <pc:sldMk cId="2507259567" sldId="1991"/>
            <ac:picMk id="32" creationId="{8C557B3E-D003-9168-249B-688191D4647C}"/>
          </ac:picMkLst>
        </pc:picChg>
        <pc:picChg chg="add mod">
          <ac:chgData name="Camilo Andres Martinez Martinez" userId="de8fb1dd-02c6-4e04-b5c4-5ad604aa4059" providerId="ADAL" clId="{3CCC6FEA-28FC-4A3C-A890-E3C6B35367F7}" dt="2024-12-10T23:56:30.188" v="134" actId="1076"/>
          <ac:picMkLst>
            <pc:docMk/>
            <pc:sldMk cId="2507259567" sldId="1991"/>
            <ac:picMk id="35" creationId="{91173773-595D-D66A-12AA-D1EC3089455B}"/>
          </ac:picMkLst>
        </pc:picChg>
        <pc:cxnChg chg="add mod">
          <ac:chgData name="Camilo Andres Martinez Martinez" userId="de8fb1dd-02c6-4e04-b5c4-5ad604aa4059" providerId="ADAL" clId="{3CCC6FEA-28FC-4A3C-A890-E3C6B35367F7}" dt="2024-12-10T23:54:07.713" v="52"/>
          <ac:cxnSpMkLst>
            <pc:docMk/>
            <pc:sldMk cId="2507259567" sldId="1991"/>
            <ac:cxnSpMk id="14" creationId="{3964E9C2-02B4-4256-8670-4C497E126D17}"/>
          </ac:cxnSpMkLst>
        </pc:cxnChg>
      </pc:sldChg>
      <pc:sldChg chg="delSp modSp add del mod delAnim">
        <pc:chgData name="Camilo Andres Martinez Martinez" userId="de8fb1dd-02c6-4e04-b5c4-5ad604aa4059" providerId="ADAL" clId="{3CCC6FEA-28FC-4A3C-A890-E3C6B35367F7}" dt="2024-12-11T01:34:47.038" v="1976" actId="47"/>
        <pc:sldMkLst>
          <pc:docMk/>
          <pc:sldMk cId="560506615" sldId="1992"/>
        </pc:sldMkLst>
        <pc:spChg chg="del">
          <ac:chgData name="Camilo Andres Martinez Martinez" userId="de8fb1dd-02c6-4e04-b5c4-5ad604aa4059" providerId="ADAL" clId="{3CCC6FEA-28FC-4A3C-A890-E3C6B35367F7}" dt="2024-12-11T00:05:20.919" v="372" actId="478"/>
          <ac:spMkLst>
            <pc:docMk/>
            <pc:sldMk cId="560506615" sldId="1992"/>
            <ac:spMk id="4" creationId="{CF0BEEC7-86EA-AFA2-BA86-C4525C7E1593}"/>
          </ac:spMkLst>
        </pc:spChg>
        <pc:spChg chg="del">
          <ac:chgData name="Camilo Andres Martinez Martinez" userId="de8fb1dd-02c6-4e04-b5c4-5ad604aa4059" providerId="ADAL" clId="{3CCC6FEA-28FC-4A3C-A890-E3C6B35367F7}" dt="2024-12-11T00:05:23.311" v="374" actId="478"/>
          <ac:spMkLst>
            <pc:docMk/>
            <pc:sldMk cId="560506615" sldId="1992"/>
            <ac:spMk id="5" creationId="{E235C7BA-D2CF-F8DC-3C29-6923808A3620}"/>
          </ac:spMkLst>
        </pc:spChg>
        <pc:spChg chg="del">
          <ac:chgData name="Camilo Andres Martinez Martinez" userId="de8fb1dd-02c6-4e04-b5c4-5ad604aa4059" providerId="ADAL" clId="{3CCC6FEA-28FC-4A3C-A890-E3C6B35367F7}" dt="2024-12-11T00:05:23.311" v="374" actId="478"/>
          <ac:spMkLst>
            <pc:docMk/>
            <pc:sldMk cId="560506615" sldId="1992"/>
            <ac:spMk id="7" creationId="{D036DC92-A452-C699-DDE2-8A7706CF4A4C}"/>
          </ac:spMkLst>
        </pc:spChg>
        <pc:spChg chg="del">
          <ac:chgData name="Camilo Andres Martinez Martinez" userId="de8fb1dd-02c6-4e04-b5c4-5ad604aa4059" providerId="ADAL" clId="{3CCC6FEA-28FC-4A3C-A890-E3C6B35367F7}" dt="2024-12-11T00:05:22.037" v="373" actId="478"/>
          <ac:spMkLst>
            <pc:docMk/>
            <pc:sldMk cId="560506615" sldId="1992"/>
            <ac:spMk id="9" creationId="{1C8ADC21-FCB8-4F69-43D9-83953990B311}"/>
          </ac:spMkLst>
        </pc:spChg>
        <pc:spChg chg="del">
          <ac:chgData name="Camilo Andres Martinez Martinez" userId="de8fb1dd-02c6-4e04-b5c4-5ad604aa4059" providerId="ADAL" clId="{3CCC6FEA-28FC-4A3C-A890-E3C6B35367F7}" dt="2024-12-11T00:05:22.037" v="373" actId="478"/>
          <ac:spMkLst>
            <pc:docMk/>
            <pc:sldMk cId="560506615" sldId="1992"/>
            <ac:spMk id="17" creationId="{FAAE1A62-39B8-8C03-0BE7-C00DECA9ACA1}"/>
          </ac:spMkLst>
        </pc:spChg>
        <pc:spChg chg="del">
          <ac:chgData name="Camilo Andres Martinez Martinez" userId="de8fb1dd-02c6-4e04-b5c4-5ad604aa4059" providerId="ADAL" clId="{3CCC6FEA-28FC-4A3C-A890-E3C6B35367F7}" dt="2024-12-11T00:05:23.311" v="374" actId="478"/>
          <ac:spMkLst>
            <pc:docMk/>
            <pc:sldMk cId="560506615" sldId="1992"/>
            <ac:spMk id="18" creationId="{17488FBE-961F-C91D-FF80-F1DC0FDF85B0}"/>
          </ac:spMkLst>
        </pc:spChg>
        <pc:spChg chg="del">
          <ac:chgData name="Camilo Andres Martinez Martinez" userId="de8fb1dd-02c6-4e04-b5c4-5ad604aa4059" providerId="ADAL" clId="{3CCC6FEA-28FC-4A3C-A890-E3C6B35367F7}" dt="2024-12-11T00:05:23.311" v="374" actId="478"/>
          <ac:spMkLst>
            <pc:docMk/>
            <pc:sldMk cId="560506615" sldId="1992"/>
            <ac:spMk id="21" creationId="{858EA209-2692-8982-C228-4E1AA75E1C9D}"/>
          </ac:spMkLst>
        </pc:spChg>
        <pc:spChg chg="del">
          <ac:chgData name="Camilo Andres Martinez Martinez" userId="de8fb1dd-02c6-4e04-b5c4-5ad604aa4059" providerId="ADAL" clId="{3CCC6FEA-28FC-4A3C-A890-E3C6B35367F7}" dt="2024-12-11T00:05:22.037" v="373" actId="478"/>
          <ac:spMkLst>
            <pc:docMk/>
            <pc:sldMk cId="560506615" sldId="1992"/>
            <ac:spMk id="26" creationId="{47DD9AE7-216D-DE6F-D5DF-75A729547EF0}"/>
          </ac:spMkLst>
        </pc:spChg>
        <pc:spChg chg="del">
          <ac:chgData name="Camilo Andres Martinez Martinez" userId="de8fb1dd-02c6-4e04-b5c4-5ad604aa4059" providerId="ADAL" clId="{3CCC6FEA-28FC-4A3C-A890-E3C6B35367F7}" dt="2024-12-11T00:05:22.037" v="373" actId="478"/>
          <ac:spMkLst>
            <pc:docMk/>
            <pc:sldMk cId="560506615" sldId="1992"/>
            <ac:spMk id="27" creationId="{103841FF-5500-ACB2-1B6C-EFD3C0EB35B8}"/>
          </ac:spMkLst>
        </pc:spChg>
        <pc:spChg chg="del">
          <ac:chgData name="Camilo Andres Martinez Martinez" userId="de8fb1dd-02c6-4e04-b5c4-5ad604aa4059" providerId="ADAL" clId="{3CCC6FEA-28FC-4A3C-A890-E3C6B35367F7}" dt="2024-12-11T00:05:19.349" v="371" actId="478"/>
          <ac:spMkLst>
            <pc:docMk/>
            <pc:sldMk cId="560506615" sldId="1992"/>
            <ac:spMk id="28" creationId="{5CE7D31A-FFEB-6774-E4E9-FB5C4B372BFB}"/>
          </ac:spMkLst>
        </pc:spChg>
        <pc:spChg chg="del">
          <ac:chgData name="Camilo Andres Martinez Martinez" userId="de8fb1dd-02c6-4e04-b5c4-5ad604aa4059" providerId="ADAL" clId="{3CCC6FEA-28FC-4A3C-A890-E3C6B35367F7}" dt="2024-12-11T00:05:22.037" v="373" actId="478"/>
          <ac:spMkLst>
            <pc:docMk/>
            <pc:sldMk cId="560506615" sldId="1992"/>
            <ac:spMk id="34" creationId="{561162E1-E4DD-F12C-9B29-A8A6FBEE2F5B}"/>
          </ac:spMkLst>
        </pc:spChg>
        <pc:spChg chg="del">
          <ac:chgData name="Camilo Andres Martinez Martinez" userId="de8fb1dd-02c6-4e04-b5c4-5ad604aa4059" providerId="ADAL" clId="{3CCC6FEA-28FC-4A3C-A890-E3C6B35367F7}" dt="2024-12-11T00:05:23.311" v="374" actId="478"/>
          <ac:spMkLst>
            <pc:docMk/>
            <pc:sldMk cId="560506615" sldId="1992"/>
            <ac:spMk id="55" creationId="{11800EAB-8270-6B84-4791-34A064DEF49E}"/>
          </ac:spMkLst>
        </pc:spChg>
        <pc:picChg chg="del">
          <ac:chgData name="Camilo Andres Martinez Martinez" userId="de8fb1dd-02c6-4e04-b5c4-5ad604aa4059" providerId="ADAL" clId="{3CCC6FEA-28FC-4A3C-A890-E3C6B35367F7}" dt="2024-12-11T00:05:22.037" v="373" actId="478"/>
          <ac:picMkLst>
            <pc:docMk/>
            <pc:sldMk cId="560506615" sldId="1992"/>
            <ac:picMk id="12" creationId="{9614268C-6261-8614-7352-5DA16CC2524A}"/>
          </ac:picMkLst>
        </pc:picChg>
        <pc:picChg chg="del">
          <ac:chgData name="Camilo Andres Martinez Martinez" userId="de8fb1dd-02c6-4e04-b5c4-5ad604aa4059" providerId="ADAL" clId="{3CCC6FEA-28FC-4A3C-A890-E3C6B35367F7}" dt="2024-12-11T00:05:22.037" v="373" actId="478"/>
          <ac:picMkLst>
            <pc:docMk/>
            <pc:sldMk cId="560506615" sldId="1992"/>
            <ac:picMk id="32" creationId="{40B9251D-C89D-0C6B-4883-8D3316883214}"/>
          </ac:picMkLst>
        </pc:picChg>
        <pc:picChg chg="del">
          <ac:chgData name="Camilo Andres Martinez Martinez" userId="de8fb1dd-02c6-4e04-b5c4-5ad604aa4059" providerId="ADAL" clId="{3CCC6FEA-28FC-4A3C-A890-E3C6B35367F7}" dt="2024-12-11T00:05:22.037" v="373" actId="478"/>
          <ac:picMkLst>
            <pc:docMk/>
            <pc:sldMk cId="560506615" sldId="1992"/>
            <ac:picMk id="35" creationId="{7D1D626F-AF17-BAE4-3951-995329F82C1C}"/>
          </ac:picMkLst>
        </pc:picChg>
        <pc:cxnChg chg="del mod">
          <ac:chgData name="Camilo Andres Martinez Martinez" userId="de8fb1dd-02c6-4e04-b5c4-5ad604aa4059" providerId="ADAL" clId="{3CCC6FEA-28FC-4A3C-A890-E3C6B35367F7}" dt="2024-12-11T00:05:22.037" v="373" actId="478"/>
          <ac:cxnSpMkLst>
            <pc:docMk/>
            <pc:sldMk cId="560506615" sldId="1992"/>
            <ac:cxnSpMk id="14" creationId="{BE1E2F6F-4CB7-A97D-150A-D356CABDC31A}"/>
          </ac:cxnSpMkLst>
        </pc:cxnChg>
      </pc:sldChg>
      <pc:sldChg chg="addSp delSp modSp add mod addAnim delAnim modAnim modNotesTx">
        <pc:chgData name="Camilo Andres Martinez Martinez" userId="de8fb1dd-02c6-4e04-b5c4-5ad604aa4059" providerId="ADAL" clId="{3CCC6FEA-28FC-4A3C-A890-E3C6B35367F7}" dt="2024-12-11T12:11:36" v="8528"/>
        <pc:sldMkLst>
          <pc:docMk/>
          <pc:sldMk cId="2450295593" sldId="1993"/>
        </pc:sldMkLst>
        <pc:spChg chg="add mod">
          <ac:chgData name="Camilo Andres Martinez Martinez" userId="de8fb1dd-02c6-4e04-b5c4-5ad604aa4059" providerId="ADAL" clId="{3CCC6FEA-28FC-4A3C-A890-E3C6B35367F7}" dt="2024-12-11T12:10:28.062" v="8524" actId="20577"/>
          <ac:spMkLst>
            <pc:docMk/>
            <pc:sldMk cId="2450295593" sldId="1993"/>
            <ac:spMk id="2" creationId="{58430D29-E41A-2331-038E-54BB288476A0}"/>
          </ac:spMkLst>
        </pc:spChg>
        <pc:spChg chg="add mod">
          <ac:chgData name="Camilo Andres Martinez Martinez" userId="de8fb1dd-02c6-4e04-b5c4-5ad604aa4059" providerId="ADAL" clId="{3CCC6FEA-28FC-4A3C-A890-E3C6B35367F7}" dt="2024-12-11T01:36:50.705" v="2022" actId="1076"/>
          <ac:spMkLst>
            <pc:docMk/>
            <pc:sldMk cId="2450295593" sldId="1993"/>
            <ac:spMk id="3" creationId="{BCDBF9D5-4997-75E6-0BBC-6F445627617D}"/>
          </ac:spMkLst>
        </pc:spChg>
        <pc:spChg chg="add mod">
          <ac:chgData name="Camilo Andres Martinez Martinez" userId="de8fb1dd-02c6-4e04-b5c4-5ad604aa4059" providerId="ADAL" clId="{3CCC6FEA-28FC-4A3C-A890-E3C6B35367F7}" dt="2024-12-11T01:36:50.705" v="2022" actId="1076"/>
          <ac:spMkLst>
            <pc:docMk/>
            <pc:sldMk cId="2450295593" sldId="1993"/>
            <ac:spMk id="4" creationId="{9F5C69C6-DA03-7903-C281-49EBF88D1189}"/>
          </ac:spMkLst>
        </pc:spChg>
        <pc:spChg chg="add del mod">
          <ac:chgData name="Camilo Andres Martinez Martinez" userId="de8fb1dd-02c6-4e04-b5c4-5ad604aa4059" providerId="ADAL" clId="{3CCC6FEA-28FC-4A3C-A890-E3C6B35367F7}" dt="2024-12-11T01:36:50.705" v="2022" actId="1076"/>
          <ac:spMkLst>
            <pc:docMk/>
            <pc:sldMk cId="2450295593" sldId="1993"/>
            <ac:spMk id="6" creationId="{BA2E3AA1-10ED-2A9C-5F58-4B05582FF2C7}"/>
          </ac:spMkLst>
        </pc:spChg>
        <pc:spChg chg="del">
          <ac:chgData name="Camilo Andres Martinez Martinez" userId="de8fb1dd-02c6-4e04-b5c4-5ad604aa4059" providerId="ADAL" clId="{3CCC6FEA-28FC-4A3C-A890-E3C6B35367F7}" dt="2024-12-11T00:06:22.715" v="398" actId="478"/>
          <ac:spMkLst>
            <pc:docMk/>
            <pc:sldMk cId="2450295593" sldId="1993"/>
            <ac:spMk id="7" creationId="{1BCB97A9-553E-39C4-9C8B-745FB08049E9}"/>
          </ac:spMkLst>
        </pc:spChg>
        <pc:spChg chg="add mod">
          <ac:chgData name="Camilo Andres Martinez Martinez" userId="de8fb1dd-02c6-4e04-b5c4-5ad604aa4059" providerId="ADAL" clId="{3CCC6FEA-28FC-4A3C-A890-E3C6B35367F7}" dt="2024-12-11T01:36:50.705" v="2022" actId="1076"/>
          <ac:spMkLst>
            <pc:docMk/>
            <pc:sldMk cId="2450295593" sldId="1993"/>
            <ac:spMk id="7" creationId="{56AB01A1-B2A6-AF22-4189-4E269F35659C}"/>
          </ac:spMkLst>
        </pc:spChg>
        <pc:spChg chg="add mod">
          <ac:chgData name="Camilo Andres Martinez Martinez" userId="de8fb1dd-02c6-4e04-b5c4-5ad604aa4059" providerId="ADAL" clId="{3CCC6FEA-28FC-4A3C-A890-E3C6B35367F7}" dt="2024-12-11T01:36:50.705" v="2022" actId="1076"/>
          <ac:spMkLst>
            <pc:docMk/>
            <pc:sldMk cId="2450295593" sldId="1993"/>
            <ac:spMk id="8" creationId="{8091C5C1-0903-BDF0-EC2D-06F55DD8854C}"/>
          </ac:spMkLst>
        </pc:spChg>
        <pc:spChg chg="del">
          <ac:chgData name="Camilo Andres Martinez Martinez" userId="de8fb1dd-02c6-4e04-b5c4-5ad604aa4059" providerId="ADAL" clId="{3CCC6FEA-28FC-4A3C-A890-E3C6B35367F7}" dt="2024-12-11T00:06:21.688" v="397" actId="478"/>
          <ac:spMkLst>
            <pc:docMk/>
            <pc:sldMk cId="2450295593" sldId="1993"/>
            <ac:spMk id="8" creationId="{CB66C83B-8377-28D9-CBFC-1A4504860122}"/>
          </ac:spMkLst>
        </pc:spChg>
        <pc:spChg chg="add del mod">
          <ac:chgData name="Camilo Andres Martinez Martinez" userId="de8fb1dd-02c6-4e04-b5c4-5ad604aa4059" providerId="ADAL" clId="{3CCC6FEA-28FC-4A3C-A890-E3C6B35367F7}" dt="2024-12-11T01:10:00.663" v="1219" actId="478"/>
          <ac:spMkLst>
            <pc:docMk/>
            <pc:sldMk cId="2450295593" sldId="1993"/>
            <ac:spMk id="9" creationId="{1D206B12-DB38-EB54-519D-D935B9369704}"/>
          </ac:spMkLst>
        </pc:spChg>
        <pc:spChg chg="del">
          <ac:chgData name="Camilo Andres Martinez Martinez" userId="de8fb1dd-02c6-4e04-b5c4-5ad604aa4059" providerId="ADAL" clId="{3CCC6FEA-28FC-4A3C-A890-E3C6B35367F7}" dt="2024-12-11T00:06:12.910" v="389" actId="478"/>
          <ac:spMkLst>
            <pc:docMk/>
            <pc:sldMk cId="2450295593" sldId="1993"/>
            <ac:spMk id="9" creationId="{88F70573-26A2-4A95-1533-18672D0C9ACC}"/>
          </ac:spMkLst>
        </pc:spChg>
        <pc:spChg chg="del">
          <ac:chgData name="Camilo Andres Martinez Martinez" userId="de8fb1dd-02c6-4e04-b5c4-5ad604aa4059" providerId="ADAL" clId="{3CCC6FEA-28FC-4A3C-A890-E3C6B35367F7}" dt="2024-12-11T00:06:27.379" v="403" actId="478"/>
          <ac:spMkLst>
            <pc:docMk/>
            <pc:sldMk cId="2450295593" sldId="1993"/>
            <ac:spMk id="12" creationId="{8D886EAC-9F3A-8758-F3C4-AE4126E53297}"/>
          </ac:spMkLst>
        </pc:spChg>
        <pc:spChg chg="del">
          <ac:chgData name="Camilo Andres Martinez Martinez" userId="de8fb1dd-02c6-4e04-b5c4-5ad604aa4059" providerId="ADAL" clId="{3CCC6FEA-28FC-4A3C-A890-E3C6B35367F7}" dt="2024-12-11T00:06:28.540" v="404" actId="478"/>
          <ac:spMkLst>
            <pc:docMk/>
            <pc:sldMk cId="2450295593" sldId="1993"/>
            <ac:spMk id="18" creationId="{145644E4-C8CD-DC48-AD17-A7E8CCB41524}"/>
          </ac:spMkLst>
        </pc:spChg>
        <pc:spChg chg="del">
          <ac:chgData name="Camilo Andres Martinez Martinez" userId="de8fb1dd-02c6-4e04-b5c4-5ad604aa4059" providerId="ADAL" clId="{3CCC6FEA-28FC-4A3C-A890-E3C6B35367F7}" dt="2024-12-11T00:06:03.930" v="381" actId="478"/>
          <ac:spMkLst>
            <pc:docMk/>
            <pc:sldMk cId="2450295593" sldId="1993"/>
            <ac:spMk id="19" creationId="{868CD3BC-1280-8B1F-97EE-A816E45B8236}"/>
          </ac:spMkLst>
        </pc:spChg>
        <pc:spChg chg="del">
          <ac:chgData name="Camilo Andres Martinez Martinez" userId="de8fb1dd-02c6-4e04-b5c4-5ad604aa4059" providerId="ADAL" clId="{3CCC6FEA-28FC-4A3C-A890-E3C6B35367F7}" dt="2024-12-11T00:06:25.784" v="401" actId="478"/>
          <ac:spMkLst>
            <pc:docMk/>
            <pc:sldMk cId="2450295593" sldId="1993"/>
            <ac:spMk id="26" creationId="{6D6C0147-E566-8F14-5B9A-1ED24E26A906}"/>
          </ac:spMkLst>
        </pc:spChg>
        <pc:spChg chg="del">
          <ac:chgData name="Camilo Andres Martinez Martinez" userId="de8fb1dd-02c6-4e04-b5c4-5ad604aa4059" providerId="ADAL" clId="{3CCC6FEA-28FC-4A3C-A890-E3C6B35367F7}" dt="2024-12-11T00:06:17.313" v="393" actId="478"/>
          <ac:spMkLst>
            <pc:docMk/>
            <pc:sldMk cId="2450295593" sldId="1993"/>
            <ac:spMk id="34" creationId="{EC314BA3-AC3E-893C-27C8-156DF56FC079}"/>
          </ac:spMkLst>
        </pc:spChg>
        <pc:spChg chg="add mod">
          <ac:chgData name="Camilo Andres Martinez Martinez" userId="de8fb1dd-02c6-4e04-b5c4-5ad604aa4059" providerId="ADAL" clId="{3CCC6FEA-28FC-4A3C-A890-E3C6B35367F7}" dt="2024-12-11T00:22:32.092" v="529" actId="14100"/>
          <ac:spMkLst>
            <pc:docMk/>
            <pc:sldMk cId="2450295593" sldId="1993"/>
            <ac:spMk id="37" creationId="{3EE3568B-E027-FC24-0F92-A57184397177}"/>
          </ac:spMkLst>
        </pc:spChg>
        <pc:spChg chg="del">
          <ac:chgData name="Camilo Andres Martinez Martinez" userId="de8fb1dd-02c6-4e04-b5c4-5ad604aa4059" providerId="ADAL" clId="{3CCC6FEA-28FC-4A3C-A890-E3C6B35367F7}" dt="2024-12-11T00:06:23.826" v="399" actId="478"/>
          <ac:spMkLst>
            <pc:docMk/>
            <pc:sldMk cId="2450295593" sldId="1993"/>
            <ac:spMk id="39" creationId="{A1678137-19A9-39C1-D615-B12F90C19935}"/>
          </ac:spMkLst>
        </pc:spChg>
        <pc:spChg chg="del">
          <ac:chgData name="Camilo Andres Martinez Martinez" userId="de8fb1dd-02c6-4e04-b5c4-5ad604aa4059" providerId="ADAL" clId="{3CCC6FEA-28FC-4A3C-A890-E3C6B35367F7}" dt="2024-12-11T00:06:06.907" v="384" actId="478"/>
          <ac:spMkLst>
            <pc:docMk/>
            <pc:sldMk cId="2450295593" sldId="1993"/>
            <ac:spMk id="46" creationId="{521051A2-CA04-B495-7051-F2B318386EAB}"/>
          </ac:spMkLst>
        </pc:spChg>
        <pc:spChg chg="del">
          <ac:chgData name="Camilo Andres Martinez Martinez" userId="de8fb1dd-02c6-4e04-b5c4-5ad604aa4059" providerId="ADAL" clId="{3CCC6FEA-28FC-4A3C-A890-E3C6B35367F7}" dt="2024-12-11T00:06:20.460" v="396" actId="478"/>
          <ac:spMkLst>
            <pc:docMk/>
            <pc:sldMk cId="2450295593" sldId="1993"/>
            <ac:spMk id="47" creationId="{383FE219-D3F7-FA56-C0F8-9CCA42B48A66}"/>
          </ac:spMkLst>
        </pc:spChg>
        <pc:spChg chg="add mod">
          <ac:chgData name="Camilo Andres Martinez Martinez" userId="de8fb1dd-02c6-4e04-b5c4-5ad604aa4059" providerId="ADAL" clId="{3CCC6FEA-28FC-4A3C-A890-E3C6B35367F7}" dt="2024-12-11T01:36:43.083" v="2021" actId="1076"/>
          <ac:spMkLst>
            <pc:docMk/>
            <pc:sldMk cId="2450295593" sldId="1993"/>
            <ac:spMk id="50" creationId="{E8429F5A-8533-1F1D-95AF-25A4A3A4C6F6}"/>
          </ac:spMkLst>
        </pc:spChg>
        <pc:spChg chg="add del mod">
          <ac:chgData name="Camilo Andres Martinez Martinez" userId="de8fb1dd-02c6-4e04-b5c4-5ad604aa4059" providerId="ADAL" clId="{3CCC6FEA-28FC-4A3C-A890-E3C6B35367F7}" dt="2024-12-11T00:24:49.088" v="536" actId="478"/>
          <ac:spMkLst>
            <pc:docMk/>
            <pc:sldMk cId="2450295593" sldId="1993"/>
            <ac:spMk id="52" creationId="{1F49089E-0ED1-8CC4-04B8-5EE7F219DCF3}"/>
          </ac:spMkLst>
        </pc:spChg>
        <pc:spChg chg="add mod">
          <ac:chgData name="Camilo Andres Martinez Martinez" userId="de8fb1dd-02c6-4e04-b5c4-5ad604aa4059" providerId="ADAL" clId="{3CCC6FEA-28FC-4A3C-A890-E3C6B35367F7}" dt="2024-12-11T02:13:34.586" v="3190" actId="1076"/>
          <ac:spMkLst>
            <pc:docMk/>
            <pc:sldMk cId="2450295593" sldId="1993"/>
            <ac:spMk id="53" creationId="{7D8F66BB-9A4B-5500-2E21-945F2E8EA397}"/>
          </ac:spMkLst>
        </pc:spChg>
        <pc:spChg chg="add mod">
          <ac:chgData name="Camilo Andres Martinez Martinez" userId="de8fb1dd-02c6-4e04-b5c4-5ad604aa4059" providerId="ADAL" clId="{3CCC6FEA-28FC-4A3C-A890-E3C6B35367F7}" dt="2024-12-11T01:36:34.079" v="2019" actId="1076"/>
          <ac:spMkLst>
            <pc:docMk/>
            <pc:sldMk cId="2450295593" sldId="1993"/>
            <ac:spMk id="54" creationId="{86C76FAF-A5A5-22E4-BB5E-FC5BF44D6C6B}"/>
          </ac:spMkLst>
        </pc:spChg>
        <pc:spChg chg="del">
          <ac:chgData name="Camilo Andres Martinez Martinez" userId="de8fb1dd-02c6-4e04-b5c4-5ad604aa4059" providerId="ADAL" clId="{3CCC6FEA-28FC-4A3C-A890-E3C6B35367F7}" dt="2024-12-11T00:06:10.019" v="386" actId="478"/>
          <ac:spMkLst>
            <pc:docMk/>
            <pc:sldMk cId="2450295593" sldId="1993"/>
            <ac:spMk id="56" creationId="{09541CBE-5659-B316-547E-EF2674A7824A}"/>
          </ac:spMkLst>
        </pc:spChg>
        <pc:spChg chg="del">
          <ac:chgData name="Camilo Andres Martinez Martinez" userId="de8fb1dd-02c6-4e04-b5c4-5ad604aa4059" providerId="ADAL" clId="{3CCC6FEA-28FC-4A3C-A890-E3C6B35367F7}" dt="2024-12-11T00:06:32.781" v="407" actId="478"/>
          <ac:spMkLst>
            <pc:docMk/>
            <pc:sldMk cId="2450295593" sldId="1993"/>
            <ac:spMk id="57" creationId="{A227F0F9-D2EB-F4C6-E71E-5651FF28F5AE}"/>
          </ac:spMkLst>
        </pc:spChg>
        <pc:spChg chg="add mod">
          <ac:chgData name="Camilo Andres Martinez Martinez" userId="de8fb1dd-02c6-4e04-b5c4-5ad604aa4059" providerId="ADAL" clId="{3CCC6FEA-28FC-4A3C-A890-E3C6B35367F7}" dt="2024-12-11T01:36:50.705" v="2022" actId="1076"/>
          <ac:spMkLst>
            <pc:docMk/>
            <pc:sldMk cId="2450295593" sldId="1993"/>
            <ac:spMk id="57" creationId="{C8BFFFA1-09A4-47D0-990A-E1BE1F551243}"/>
          </ac:spMkLst>
        </pc:spChg>
        <pc:spChg chg="del">
          <ac:chgData name="Camilo Andres Martinez Martinez" userId="de8fb1dd-02c6-4e04-b5c4-5ad604aa4059" providerId="ADAL" clId="{3CCC6FEA-28FC-4A3C-A890-E3C6B35367F7}" dt="2024-12-11T00:06:16.054" v="392" actId="478"/>
          <ac:spMkLst>
            <pc:docMk/>
            <pc:sldMk cId="2450295593" sldId="1993"/>
            <ac:spMk id="58" creationId="{38D0B5A6-EE8D-5711-C723-6B180B289CC3}"/>
          </ac:spMkLst>
        </pc:spChg>
        <pc:spChg chg="add mod">
          <ac:chgData name="Camilo Andres Martinez Martinez" userId="de8fb1dd-02c6-4e04-b5c4-5ad604aa4059" providerId="ADAL" clId="{3CCC6FEA-28FC-4A3C-A890-E3C6B35367F7}" dt="2024-12-11T01:36:34.079" v="2019" actId="1076"/>
          <ac:spMkLst>
            <pc:docMk/>
            <pc:sldMk cId="2450295593" sldId="1993"/>
            <ac:spMk id="59" creationId="{F5F23A91-CBBC-B8D9-877D-990D7C0F528F}"/>
          </ac:spMkLst>
        </pc:spChg>
        <pc:spChg chg="add del mod">
          <ac:chgData name="Camilo Andres Martinez Martinez" userId="de8fb1dd-02c6-4e04-b5c4-5ad604aa4059" providerId="ADAL" clId="{3CCC6FEA-28FC-4A3C-A890-E3C6B35367F7}" dt="2024-12-11T00:55:09.676" v="1025" actId="478"/>
          <ac:spMkLst>
            <pc:docMk/>
            <pc:sldMk cId="2450295593" sldId="1993"/>
            <ac:spMk id="60" creationId="{C9AAA1A2-DA2E-F3F7-A6BA-D9B347C738FF}"/>
          </ac:spMkLst>
        </pc:spChg>
        <pc:spChg chg="add mod">
          <ac:chgData name="Camilo Andres Martinez Martinez" userId="de8fb1dd-02c6-4e04-b5c4-5ad604aa4059" providerId="ADAL" clId="{3CCC6FEA-28FC-4A3C-A890-E3C6B35367F7}" dt="2024-12-11T01:36:34.079" v="2019" actId="1076"/>
          <ac:spMkLst>
            <pc:docMk/>
            <pc:sldMk cId="2450295593" sldId="1993"/>
            <ac:spMk id="62" creationId="{8BD9A963-6809-83B8-047B-BA9F7F5C64FD}"/>
          </ac:spMkLst>
        </pc:spChg>
        <pc:spChg chg="mod">
          <ac:chgData name="Camilo Andres Martinez Martinez" userId="de8fb1dd-02c6-4e04-b5c4-5ad604aa4059" providerId="ADAL" clId="{3CCC6FEA-28FC-4A3C-A890-E3C6B35367F7}" dt="2024-12-11T00:17:55.786" v="502" actId="108"/>
          <ac:spMkLst>
            <pc:docMk/>
            <pc:sldMk cId="2450295593" sldId="1993"/>
            <ac:spMk id="63" creationId="{2F5727B8-62C5-0531-612B-EA86F74FD441}"/>
          </ac:spMkLst>
        </pc:spChg>
        <pc:spChg chg="add mod">
          <ac:chgData name="Camilo Andres Martinez Martinez" userId="de8fb1dd-02c6-4e04-b5c4-5ad604aa4059" providerId="ADAL" clId="{3CCC6FEA-28FC-4A3C-A890-E3C6B35367F7}" dt="2024-12-11T01:36:38.637" v="2020" actId="1076"/>
          <ac:spMkLst>
            <pc:docMk/>
            <pc:sldMk cId="2450295593" sldId="1993"/>
            <ac:spMk id="65" creationId="{418126F5-27EC-8C1B-DB58-AEE77115C1EF}"/>
          </ac:spMkLst>
        </pc:spChg>
        <pc:spChg chg="add mod">
          <ac:chgData name="Camilo Andres Martinez Martinez" userId="de8fb1dd-02c6-4e04-b5c4-5ad604aa4059" providerId="ADAL" clId="{3CCC6FEA-28FC-4A3C-A890-E3C6B35367F7}" dt="2024-12-11T00:53:52.305" v="1010"/>
          <ac:spMkLst>
            <pc:docMk/>
            <pc:sldMk cId="2450295593" sldId="1993"/>
            <ac:spMk id="66" creationId="{9789238B-43C9-3F20-AF4C-6903724CC3C0}"/>
          </ac:spMkLst>
        </pc:spChg>
        <pc:spChg chg="del">
          <ac:chgData name="Camilo Andres Martinez Martinez" userId="de8fb1dd-02c6-4e04-b5c4-5ad604aa4059" providerId="ADAL" clId="{3CCC6FEA-28FC-4A3C-A890-E3C6B35367F7}" dt="2024-12-11T00:06:19.693" v="395" actId="478"/>
          <ac:spMkLst>
            <pc:docMk/>
            <pc:sldMk cId="2450295593" sldId="1993"/>
            <ac:spMk id="73" creationId="{11B0CDE1-C689-D9EF-669C-58F827916B6A}"/>
          </ac:spMkLst>
        </pc:spChg>
        <pc:spChg chg="add mod">
          <ac:chgData name="Camilo Andres Martinez Martinez" userId="de8fb1dd-02c6-4e04-b5c4-5ad604aa4059" providerId="ADAL" clId="{3CCC6FEA-28FC-4A3C-A890-E3C6B35367F7}" dt="2024-12-11T01:36:50.705" v="2022" actId="1076"/>
          <ac:spMkLst>
            <pc:docMk/>
            <pc:sldMk cId="2450295593" sldId="1993"/>
            <ac:spMk id="73" creationId="{1E0ED47C-57E1-166E-9790-4AC171D4EC60}"/>
          </ac:spMkLst>
        </pc:spChg>
        <pc:spChg chg="add mod">
          <ac:chgData name="Camilo Andres Martinez Martinez" userId="de8fb1dd-02c6-4e04-b5c4-5ad604aa4059" providerId="ADAL" clId="{3CCC6FEA-28FC-4A3C-A890-E3C6B35367F7}" dt="2024-12-11T02:10:29.828" v="3157" actId="1076"/>
          <ac:spMkLst>
            <pc:docMk/>
            <pc:sldMk cId="2450295593" sldId="1993"/>
            <ac:spMk id="74" creationId="{FC796F7C-58AA-5C5D-9938-07DDEBC455D8}"/>
          </ac:spMkLst>
        </pc:spChg>
        <pc:spChg chg="add mod">
          <ac:chgData name="Camilo Andres Martinez Martinez" userId="de8fb1dd-02c6-4e04-b5c4-5ad604aa4059" providerId="ADAL" clId="{3CCC6FEA-28FC-4A3C-A890-E3C6B35367F7}" dt="2024-12-11T02:13:37.001" v="3191" actId="1076"/>
          <ac:spMkLst>
            <pc:docMk/>
            <pc:sldMk cId="2450295593" sldId="1993"/>
            <ac:spMk id="75" creationId="{4EC9CCD1-8897-07F1-3EDF-9F8A5CA03BC3}"/>
          </ac:spMkLst>
        </pc:spChg>
        <pc:spChg chg="add del mod">
          <ac:chgData name="Camilo Andres Martinez Martinez" userId="de8fb1dd-02c6-4e04-b5c4-5ad604aa4059" providerId="ADAL" clId="{3CCC6FEA-28FC-4A3C-A890-E3C6B35367F7}" dt="2024-12-11T10:16:35.018" v="7712" actId="478"/>
          <ac:spMkLst>
            <pc:docMk/>
            <pc:sldMk cId="2450295593" sldId="1993"/>
            <ac:spMk id="76" creationId="{B554B12D-A720-49AB-AF49-F2405560F5A3}"/>
          </ac:spMkLst>
        </pc:spChg>
        <pc:spChg chg="add mod">
          <ac:chgData name="Camilo Andres Martinez Martinez" userId="de8fb1dd-02c6-4e04-b5c4-5ad604aa4059" providerId="ADAL" clId="{3CCC6FEA-28FC-4A3C-A890-E3C6B35367F7}" dt="2024-12-11T10:16:35.303" v="7713"/>
          <ac:spMkLst>
            <pc:docMk/>
            <pc:sldMk cId="2450295593" sldId="1993"/>
            <ac:spMk id="77" creationId="{0DD3ACA1-9920-6588-D79B-D1C770830069}"/>
          </ac:spMkLst>
        </pc:spChg>
        <pc:picChg chg="add del mod">
          <ac:chgData name="Camilo Andres Martinez Martinez" userId="de8fb1dd-02c6-4e04-b5c4-5ad604aa4059" providerId="ADAL" clId="{3CCC6FEA-28FC-4A3C-A890-E3C6B35367F7}" dt="2024-12-11T00:17:20.021" v="501" actId="478"/>
          <ac:picMkLst>
            <pc:docMk/>
            <pc:sldMk cId="2450295593" sldId="1993"/>
            <ac:picMk id="2" creationId="{C648F105-8D08-D8A4-C83E-BD411B337E39}"/>
          </ac:picMkLst>
        </pc:picChg>
        <pc:picChg chg="add mod">
          <ac:chgData name="Camilo Andres Martinez Martinez" userId="de8fb1dd-02c6-4e04-b5c4-5ad604aa4059" providerId="ADAL" clId="{3CCC6FEA-28FC-4A3C-A890-E3C6B35367F7}" dt="2024-12-11T00:07:08.077" v="409"/>
          <ac:picMkLst>
            <pc:docMk/>
            <pc:sldMk cId="2450295593" sldId="1993"/>
            <ac:picMk id="3" creationId="{B8161257-0662-2364-91A1-3C304DC86C2C}"/>
          </ac:picMkLst>
        </pc:picChg>
        <pc:picChg chg="add mod">
          <ac:chgData name="Camilo Andres Martinez Martinez" userId="de8fb1dd-02c6-4e04-b5c4-5ad604aa4059" providerId="ADAL" clId="{3CCC6FEA-28FC-4A3C-A890-E3C6B35367F7}" dt="2024-12-11T00:07:08.077" v="409"/>
          <ac:picMkLst>
            <pc:docMk/>
            <pc:sldMk cId="2450295593" sldId="1993"/>
            <ac:picMk id="4" creationId="{B2D282EE-83E6-7E64-BD10-CD12882EF139}"/>
          </ac:picMkLst>
        </pc:picChg>
        <pc:picChg chg="del">
          <ac:chgData name="Camilo Andres Martinez Martinez" userId="de8fb1dd-02c6-4e04-b5c4-5ad604aa4059" providerId="ADAL" clId="{3CCC6FEA-28FC-4A3C-A890-E3C6B35367F7}" dt="2024-12-11T00:06:05.613" v="383" actId="478"/>
          <ac:picMkLst>
            <pc:docMk/>
            <pc:sldMk cId="2450295593" sldId="1993"/>
            <ac:picMk id="5" creationId="{F4C487EF-9310-113C-B69A-4FDF8FFF9424}"/>
          </ac:picMkLst>
        </pc:picChg>
        <pc:picChg chg="add del mod">
          <ac:chgData name="Camilo Andres Martinez Martinez" userId="de8fb1dd-02c6-4e04-b5c4-5ad604aa4059" providerId="ADAL" clId="{3CCC6FEA-28FC-4A3C-A890-E3C6B35367F7}" dt="2024-12-11T00:17:08.025" v="500" actId="478"/>
          <ac:picMkLst>
            <pc:docMk/>
            <pc:sldMk cId="2450295593" sldId="1993"/>
            <ac:picMk id="6" creationId="{1CF4E425-65CB-F2B0-C1BD-9445C857D831}"/>
          </ac:picMkLst>
        </pc:picChg>
        <pc:picChg chg="add del">
          <ac:chgData name="Camilo Andres Martinez Martinez" userId="de8fb1dd-02c6-4e04-b5c4-5ad604aa4059" providerId="ADAL" clId="{3CCC6FEA-28FC-4A3C-A890-E3C6B35367F7}" dt="2024-12-11T00:07:10.875" v="410" actId="478"/>
          <ac:picMkLst>
            <pc:docMk/>
            <pc:sldMk cId="2450295593" sldId="1993"/>
            <ac:picMk id="13" creationId="{A24A7443-9B12-D390-7223-DE86D148DBB4}"/>
          </ac:picMkLst>
        </pc:picChg>
        <pc:picChg chg="del">
          <ac:chgData name="Camilo Andres Martinez Martinez" userId="de8fb1dd-02c6-4e04-b5c4-5ad604aa4059" providerId="ADAL" clId="{3CCC6FEA-28FC-4A3C-A890-E3C6B35367F7}" dt="2024-12-11T00:06:14.824" v="391" actId="478"/>
          <ac:picMkLst>
            <pc:docMk/>
            <pc:sldMk cId="2450295593" sldId="1993"/>
            <ac:picMk id="14" creationId="{FDA6BA0B-80E2-30ED-3D04-9B3FA476C67D}"/>
          </ac:picMkLst>
        </pc:picChg>
        <pc:picChg chg="del">
          <ac:chgData name="Camilo Andres Martinez Martinez" userId="de8fb1dd-02c6-4e04-b5c4-5ad604aa4059" providerId="ADAL" clId="{3CCC6FEA-28FC-4A3C-A890-E3C6B35367F7}" dt="2024-12-11T00:06:02.394" v="380" actId="478"/>
          <ac:picMkLst>
            <pc:docMk/>
            <pc:sldMk cId="2450295593" sldId="1993"/>
            <ac:picMk id="15" creationId="{40663A02-8544-6093-7AD5-5061F86921A6}"/>
          </ac:picMkLst>
        </pc:picChg>
        <pc:picChg chg="add del ord">
          <ac:chgData name="Camilo Andres Martinez Martinez" userId="de8fb1dd-02c6-4e04-b5c4-5ad604aa4059" providerId="ADAL" clId="{3CCC6FEA-28FC-4A3C-A890-E3C6B35367F7}" dt="2024-12-11T00:17:03.132" v="499" actId="478"/>
          <ac:picMkLst>
            <pc:docMk/>
            <pc:sldMk cId="2450295593" sldId="1993"/>
            <ac:picMk id="16" creationId="{E55FF3F6-D80A-FBDA-95BA-595FD2BCA479}"/>
          </ac:picMkLst>
        </pc:picChg>
        <pc:picChg chg="del">
          <ac:chgData name="Camilo Andres Martinez Martinez" userId="de8fb1dd-02c6-4e04-b5c4-5ad604aa4059" providerId="ADAL" clId="{3CCC6FEA-28FC-4A3C-A890-E3C6B35367F7}" dt="2024-12-11T00:17:08.025" v="500" actId="478"/>
          <ac:picMkLst>
            <pc:docMk/>
            <pc:sldMk cId="2450295593" sldId="1993"/>
            <ac:picMk id="17" creationId="{35C11FFB-3F34-8B96-E013-EC63E7282EC6}"/>
          </ac:picMkLst>
        </pc:picChg>
        <pc:picChg chg="add del mod">
          <ac:chgData name="Camilo Andres Martinez Martinez" userId="de8fb1dd-02c6-4e04-b5c4-5ad604aa4059" providerId="ADAL" clId="{3CCC6FEA-28FC-4A3C-A890-E3C6B35367F7}" dt="2024-12-11T00:17:08.025" v="500" actId="478"/>
          <ac:picMkLst>
            <pc:docMk/>
            <pc:sldMk cId="2450295593" sldId="1993"/>
            <ac:picMk id="20" creationId="{4BAC1637-7224-9A1B-7A6A-0007C2291F01}"/>
          </ac:picMkLst>
        </pc:picChg>
        <pc:picChg chg="del">
          <ac:chgData name="Camilo Andres Martinez Martinez" userId="de8fb1dd-02c6-4e04-b5c4-5ad604aa4059" providerId="ADAL" clId="{3CCC6FEA-28FC-4A3C-A890-E3C6B35367F7}" dt="2024-12-11T00:06:26.494" v="402" actId="478"/>
          <ac:picMkLst>
            <pc:docMk/>
            <pc:sldMk cId="2450295593" sldId="1993"/>
            <ac:picMk id="21" creationId="{5AA860EF-B21E-F967-B3ED-0F847C32EDF4}"/>
          </ac:picMkLst>
        </pc:picChg>
        <pc:picChg chg="add mod">
          <ac:chgData name="Camilo Andres Martinez Martinez" userId="de8fb1dd-02c6-4e04-b5c4-5ad604aa4059" providerId="ADAL" clId="{3CCC6FEA-28FC-4A3C-A890-E3C6B35367F7}" dt="2024-12-11T00:07:29.760" v="413"/>
          <ac:picMkLst>
            <pc:docMk/>
            <pc:sldMk cId="2450295593" sldId="1993"/>
            <ac:picMk id="22" creationId="{54F05E89-8630-A67C-30A9-6889A46B9AB1}"/>
          </ac:picMkLst>
        </pc:picChg>
        <pc:picChg chg="add del mod modCrop">
          <ac:chgData name="Camilo Andres Martinez Martinez" userId="de8fb1dd-02c6-4e04-b5c4-5ad604aa4059" providerId="ADAL" clId="{3CCC6FEA-28FC-4A3C-A890-E3C6B35367F7}" dt="2024-12-11T00:14:35.156" v="477" actId="478"/>
          <ac:picMkLst>
            <pc:docMk/>
            <pc:sldMk cId="2450295593" sldId="1993"/>
            <ac:picMk id="24" creationId="{E5A2F83B-2E83-63EF-71AD-5996B95924A0}"/>
          </ac:picMkLst>
        </pc:picChg>
        <pc:picChg chg="add del mod modCrop">
          <ac:chgData name="Camilo Andres Martinez Martinez" userId="de8fb1dd-02c6-4e04-b5c4-5ad604aa4059" providerId="ADAL" clId="{3CCC6FEA-28FC-4A3C-A890-E3C6B35367F7}" dt="2024-12-11T00:22:44.343" v="531" actId="732"/>
          <ac:picMkLst>
            <pc:docMk/>
            <pc:sldMk cId="2450295593" sldId="1993"/>
            <ac:picMk id="25" creationId="{F8AA1D98-6EB0-28EC-1A83-109A0BC1CF51}"/>
          </ac:picMkLst>
        </pc:picChg>
        <pc:picChg chg="add del mod ord">
          <ac:chgData name="Camilo Andres Martinez Martinez" userId="de8fb1dd-02c6-4e04-b5c4-5ad604aa4059" providerId="ADAL" clId="{3CCC6FEA-28FC-4A3C-A890-E3C6B35367F7}" dt="2024-12-11T00:16:14.350" v="495" actId="478"/>
          <ac:picMkLst>
            <pc:docMk/>
            <pc:sldMk cId="2450295593" sldId="1993"/>
            <ac:picMk id="27" creationId="{2D71912C-6F7C-6302-3A01-FAF410F9489F}"/>
          </ac:picMkLst>
        </pc:picChg>
        <pc:picChg chg="add mod">
          <ac:chgData name="Camilo Andres Martinez Martinez" userId="de8fb1dd-02c6-4e04-b5c4-5ad604aa4059" providerId="ADAL" clId="{3CCC6FEA-28FC-4A3C-A890-E3C6B35367F7}" dt="2024-12-11T00:21:59.664" v="524" actId="1076"/>
          <ac:picMkLst>
            <pc:docMk/>
            <pc:sldMk cId="2450295593" sldId="1993"/>
            <ac:picMk id="40" creationId="{6F98E8ED-F74C-E78A-EE7D-27CA4E7E20BE}"/>
          </ac:picMkLst>
        </pc:picChg>
        <pc:picChg chg="del">
          <ac:chgData name="Camilo Andres Martinez Martinez" userId="de8fb1dd-02c6-4e04-b5c4-5ad604aa4059" providerId="ADAL" clId="{3CCC6FEA-28FC-4A3C-A890-E3C6B35367F7}" dt="2024-12-11T00:06:07.727" v="385" actId="478"/>
          <ac:picMkLst>
            <pc:docMk/>
            <pc:sldMk cId="2450295593" sldId="1993"/>
            <ac:picMk id="55" creationId="{C814C4D4-277A-7BF4-B16B-E3E7B8C26BC1}"/>
          </ac:picMkLst>
        </pc:picChg>
        <pc:cxnChg chg="add mod">
          <ac:chgData name="Camilo Andres Martinez Martinez" userId="de8fb1dd-02c6-4e04-b5c4-5ad604aa4059" providerId="ADAL" clId="{3CCC6FEA-28FC-4A3C-A890-E3C6B35367F7}" dt="2024-12-11T01:36:50.705" v="2022" actId="1076"/>
          <ac:cxnSpMkLst>
            <pc:docMk/>
            <pc:sldMk cId="2450295593" sldId="1993"/>
            <ac:cxnSpMk id="5" creationId="{99D7BB5A-CF51-E422-DD70-9BA3A1B25E31}"/>
          </ac:cxnSpMkLst>
        </pc:cxnChg>
        <pc:cxnChg chg="del">
          <ac:chgData name="Camilo Andres Martinez Martinez" userId="de8fb1dd-02c6-4e04-b5c4-5ad604aa4059" providerId="ADAL" clId="{3CCC6FEA-28FC-4A3C-A890-E3C6B35367F7}" dt="2024-12-11T00:06:11.972" v="388" actId="478"/>
          <ac:cxnSpMkLst>
            <pc:docMk/>
            <pc:sldMk cId="2450295593" sldId="1993"/>
            <ac:cxnSpMk id="10" creationId="{937F1447-0FFA-B37A-F8CA-A3DD475C69D1}"/>
          </ac:cxnSpMkLst>
        </pc:cxnChg>
        <pc:cxnChg chg="del">
          <ac:chgData name="Camilo Andres Martinez Martinez" userId="de8fb1dd-02c6-4e04-b5c4-5ad604aa4059" providerId="ADAL" clId="{3CCC6FEA-28FC-4A3C-A890-E3C6B35367F7}" dt="2024-12-11T00:06:14.062" v="390" actId="478"/>
          <ac:cxnSpMkLst>
            <pc:docMk/>
            <pc:sldMk cId="2450295593" sldId="1993"/>
            <ac:cxnSpMk id="11" creationId="{E462008F-24A6-DCB3-73DE-13B082507BFD}"/>
          </ac:cxnSpMkLst>
        </pc:cxnChg>
        <pc:cxnChg chg="add mod">
          <ac:chgData name="Camilo Andres Martinez Martinez" userId="de8fb1dd-02c6-4e04-b5c4-5ad604aa4059" providerId="ADAL" clId="{3CCC6FEA-28FC-4A3C-A890-E3C6B35367F7}" dt="2024-12-11T01:36:50.705" v="2022" actId="1076"/>
          <ac:cxnSpMkLst>
            <pc:docMk/>
            <pc:sldMk cId="2450295593" sldId="1993"/>
            <ac:cxnSpMk id="17" creationId="{AE580351-6335-A8A7-8603-1B245C7FCDBE}"/>
          </ac:cxnSpMkLst>
        </pc:cxnChg>
        <pc:cxnChg chg="add del mod">
          <ac:chgData name="Camilo Andres Martinez Martinez" userId="de8fb1dd-02c6-4e04-b5c4-5ad604aa4059" providerId="ADAL" clId="{3CCC6FEA-28FC-4A3C-A890-E3C6B35367F7}" dt="2024-12-11T01:18:15.906" v="1370" actId="478"/>
          <ac:cxnSpMkLst>
            <pc:docMk/>
            <pc:sldMk cId="2450295593" sldId="1993"/>
            <ac:cxnSpMk id="18" creationId="{BE16AA26-1BC0-AB8C-FBD5-EB19300F321A}"/>
          </ac:cxnSpMkLst>
        </pc:cxnChg>
        <pc:cxnChg chg="del mod">
          <ac:chgData name="Camilo Andres Martinez Martinez" userId="de8fb1dd-02c6-4e04-b5c4-5ad604aa4059" providerId="ADAL" clId="{3CCC6FEA-28FC-4A3C-A890-E3C6B35367F7}" dt="2024-12-11T00:06:24.753" v="400" actId="478"/>
          <ac:cxnSpMkLst>
            <pc:docMk/>
            <pc:sldMk cId="2450295593" sldId="1993"/>
            <ac:cxnSpMk id="23" creationId="{69B62F25-66AD-BCF5-870C-FEA2EE1FFE3D}"/>
          </ac:cxnSpMkLst>
        </pc:cxnChg>
        <pc:cxnChg chg="add del mod">
          <ac:chgData name="Camilo Andres Martinez Martinez" userId="de8fb1dd-02c6-4e04-b5c4-5ad604aa4059" providerId="ADAL" clId="{3CCC6FEA-28FC-4A3C-A890-E3C6B35367F7}" dt="2024-12-11T00:18:18.368" v="505" actId="478"/>
          <ac:cxnSpMkLst>
            <pc:docMk/>
            <pc:sldMk cId="2450295593" sldId="1993"/>
            <ac:cxnSpMk id="28" creationId="{7098D739-F1A5-BFAF-C3F0-3CB779DF69ED}"/>
          </ac:cxnSpMkLst>
        </pc:cxnChg>
        <pc:cxnChg chg="del">
          <ac:chgData name="Camilo Andres Martinez Martinez" userId="de8fb1dd-02c6-4e04-b5c4-5ad604aa4059" providerId="ADAL" clId="{3CCC6FEA-28FC-4A3C-A890-E3C6B35367F7}" dt="2024-12-11T00:06:04.703" v="382" actId="478"/>
          <ac:cxnSpMkLst>
            <pc:docMk/>
            <pc:sldMk cId="2450295593" sldId="1993"/>
            <ac:cxnSpMk id="31" creationId="{2F73CADC-79FA-39D4-8623-594150FFC3CB}"/>
          </ac:cxnSpMkLst>
        </pc:cxnChg>
        <pc:cxnChg chg="add mod">
          <ac:chgData name="Camilo Andres Martinez Martinez" userId="de8fb1dd-02c6-4e04-b5c4-5ad604aa4059" providerId="ADAL" clId="{3CCC6FEA-28FC-4A3C-A890-E3C6B35367F7}" dt="2024-12-11T00:22:02.981" v="525" actId="14100"/>
          <ac:cxnSpMkLst>
            <pc:docMk/>
            <pc:sldMk cId="2450295593" sldId="1993"/>
            <ac:cxnSpMk id="32" creationId="{1FBBCB1B-7BAE-7541-FF14-F346671C06E0}"/>
          </ac:cxnSpMkLst>
        </pc:cxnChg>
        <pc:cxnChg chg="add mod">
          <ac:chgData name="Camilo Andres Martinez Martinez" userId="de8fb1dd-02c6-4e04-b5c4-5ad604aa4059" providerId="ADAL" clId="{3CCC6FEA-28FC-4A3C-A890-E3C6B35367F7}" dt="2024-12-11T00:22:35.269" v="530" actId="14100"/>
          <ac:cxnSpMkLst>
            <pc:docMk/>
            <pc:sldMk cId="2450295593" sldId="1993"/>
            <ac:cxnSpMk id="35" creationId="{532F5CE4-EF79-6EDF-B5CC-BE01BD0D081C}"/>
          </ac:cxnSpMkLst>
        </pc:cxnChg>
        <pc:cxnChg chg="del mod">
          <ac:chgData name="Camilo Andres Martinez Martinez" userId="de8fb1dd-02c6-4e04-b5c4-5ad604aa4059" providerId="ADAL" clId="{3CCC6FEA-28FC-4A3C-A890-E3C6B35367F7}" dt="2024-12-11T00:06:18.548" v="394" actId="478"/>
          <ac:cxnSpMkLst>
            <pc:docMk/>
            <pc:sldMk cId="2450295593" sldId="1993"/>
            <ac:cxnSpMk id="49" creationId="{4F05016C-5FBD-261F-DA1C-5B9FF1E4DAF9}"/>
          </ac:cxnSpMkLst>
        </pc:cxnChg>
        <pc:cxnChg chg="del">
          <ac:chgData name="Camilo Andres Martinez Martinez" userId="de8fb1dd-02c6-4e04-b5c4-5ad604aa4059" providerId="ADAL" clId="{3CCC6FEA-28FC-4A3C-A890-E3C6B35367F7}" dt="2024-12-11T00:06:11.126" v="387" actId="478"/>
          <ac:cxnSpMkLst>
            <pc:docMk/>
            <pc:sldMk cId="2450295593" sldId="1993"/>
            <ac:cxnSpMk id="51" creationId="{5CABA62B-DFA9-B2D8-D130-5C314C114110}"/>
          </ac:cxnSpMkLst>
        </pc:cxnChg>
        <pc:cxnChg chg="mod">
          <ac:chgData name="Camilo Andres Martinez Martinez" userId="de8fb1dd-02c6-4e04-b5c4-5ad604aa4059" providerId="ADAL" clId="{3CCC6FEA-28FC-4A3C-A890-E3C6B35367F7}" dt="2024-12-11T00:18:16.848" v="504" actId="108"/>
          <ac:cxnSpMkLst>
            <pc:docMk/>
            <pc:sldMk cId="2450295593" sldId="1993"/>
            <ac:cxnSpMk id="68" creationId="{0AD83A00-640D-76B7-B772-9F4DAC5BA667}"/>
          </ac:cxnSpMkLst>
        </pc:cxnChg>
      </pc:sldChg>
      <pc:sldChg chg="addSp delSp modSp add mod delAnim modAnim modNotesTx">
        <pc:chgData name="Camilo Andres Martinez Martinez" userId="de8fb1dd-02c6-4e04-b5c4-5ad604aa4059" providerId="ADAL" clId="{3CCC6FEA-28FC-4A3C-A890-E3C6B35367F7}" dt="2024-12-11T12:18:07.486" v="8680" actId="20577"/>
        <pc:sldMkLst>
          <pc:docMk/>
          <pc:sldMk cId="3265420100" sldId="1994"/>
        </pc:sldMkLst>
        <pc:spChg chg="del">
          <ac:chgData name="Camilo Andres Martinez Martinez" userId="de8fb1dd-02c6-4e04-b5c4-5ad604aa4059" providerId="ADAL" clId="{3CCC6FEA-28FC-4A3C-A890-E3C6B35367F7}" dt="2024-12-11T01:21:35.575" v="1407" actId="478"/>
          <ac:spMkLst>
            <pc:docMk/>
            <pc:sldMk cId="3265420100" sldId="1994"/>
            <ac:spMk id="2" creationId="{3E44B57B-98CC-6BA8-A023-A9FB3CD4A352}"/>
          </ac:spMkLst>
        </pc:spChg>
        <pc:spChg chg="mod">
          <ac:chgData name="Camilo Andres Martinez Martinez" userId="de8fb1dd-02c6-4e04-b5c4-5ad604aa4059" providerId="ADAL" clId="{3CCC6FEA-28FC-4A3C-A890-E3C6B35367F7}" dt="2024-12-11T01:21:48.425" v="1412" actId="1076"/>
          <ac:spMkLst>
            <pc:docMk/>
            <pc:sldMk cId="3265420100" sldId="1994"/>
            <ac:spMk id="3" creationId="{D3534E9C-B1CC-2065-3DAA-E1FD11C9B9EF}"/>
          </ac:spMkLst>
        </pc:spChg>
        <pc:spChg chg="mod">
          <ac:chgData name="Camilo Andres Martinez Martinez" userId="de8fb1dd-02c6-4e04-b5c4-5ad604aa4059" providerId="ADAL" clId="{3CCC6FEA-28FC-4A3C-A890-E3C6B35367F7}" dt="2024-12-11T01:21:48.425" v="1412" actId="1076"/>
          <ac:spMkLst>
            <pc:docMk/>
            <pc:sldMk cId="3265420100" sldId="1994"/>
            <ac:spMk id="4" creationId="{F19BDA28-1D41-D2AC-2E9E-1ECBCDFD80AD}"/>
          </ac:spMkLst>
        </pc:spChg>
        <pc:spChg chg="mod">
          <ac:chgData name="Camilo Andres Martinez Martinez" userId="de8fb1dd-02c6-4e04-b5c4-5ad604aa4059" providerId="ADAL" clId="{3CCC6FEA-28FC-4A3C-A890-E3C6B35367F7}" dt="2024-12-11T01:21:48.425" v="1412" actId="1076"/>
          <ac:spMkLst>
            <pc:docMk/>
            <pc:sldMk cId="3265420100" sldId="1994"/>
            <ac:spMk id="6" creationId="{DC22A13E-00B8-FAD0-6B63-480A8A0AD547}"/>
          </ac:spMkLst>
        </pc:spChg>
        <pc:spChg chg="mod">
          <ac:chgData name="Camilo Andres Martinez Martinez" userId="de8fb1dd-02c6-4e04-b5c4-5ad604aa4059" providerId="ADAL" clId="{3CCC6FEA-28FC-4A3C-A890-E3C6B35367F7}" dt="2024-12-11T01:21:48.425" v="1412" actId="1076"/>
          <ac:spMkLst>
            <pc:docMk/>
            <pc:sldMk cId="3265420100" sldId="1994"/>
            <ac:spMk id="7" creationId="{6DA35803-FD8F-078D-218D-879907197A6C}"/>
          </ac:spMkLst>
        </pc:spChg>
        <pc:spChg chg="mod">
          <ac:chgData name="Camilo Andres Martinez Martinez" userId="de8fb1dd-02c6-4e04-b5c4-5ad604aa4059" providerId="ADAL" clId="{3CCC6FEA-28FC-4A3C-A890-E3C6B35367F7}" dt="2024-12-11T01:21:48.425" v="1412" actId="1076"/>
          <ac:spMkLst>
            <pc:docMk/>
            <pc:sldMk cId="3265420100" sldId="1994"/>
            <ac:spMk id="8" creationId="{51E9548A-765C-799F-BD9C-7EC47FF7334C}"/>
          </ac:spMkLst>
        </pc:spChg>
        <pc:spChg chg="add mod">
          <ac:chgData name="Camilo Andres Martinez Martinez" userId="de8fb1dd-02c6-4e04-b5c4-5ad604aa4059" providerId="ADAL" clId="{3CCC6FEA-28FC-4A3C-A890-E3C6B35367F7}" dt="2024-12-11T12:18:07.486" v="8680" actId="20577"/>
          <ac:spMkLst>
            <pc:docMk/>
            <pc:sldMk cId="3265420100" sldId="1994"/>
            <ac:spMk id="9" creationId="{1CDA983E-699B-0EE3-8585-FD8F27F8E0EB}"/>
          </ac:spMkLst>
        </pc:spChg>
        <pc:spChg chg="add mod">
          <ac:chgData name="Camilo Andres Martinez Martinez" userId="de8fb1dd-02c6-4e04-b5c4-5ad604aa4059" providerId="ADAL" clId="{3CCC6FEA-28FC-4A3C-A890-E3C6B35367F7}" dt="2024-12-11T01:32:44.776" v="1972" actId="1076"/>
          <ac:spMkLst>
            <pc:docMk/>
            <pc:sldMk cId="3265420100" sldId="1994"/>
            <ac:spMk id="10" creationId="{1DC7C50D-F355-D480-7810-9BCB19650CFB}"/>
          </ac:spMkLst>
        </pc:spChg>
        <pc:spChg chg="add mod">
          <ac:chgData name="Camilo Andres Martinez Martinez" userId="de8fb1dd-02c6-4e04-b5c4-5ad604aa4059" providerId="ADAL" clId="{3CCC6FEA-28FC-4A3C-A890-E3C6B35367F7}" dt="2024-12-11T01:32:44.776" v="1972" actId="1076"/>
          <ac:spMkLst>
            <pc:docMk/>
            <pc:sldMk cId="3265420100" sldId="1994"/>
            <ac:spMk id="11" creationId="{81B23EE5-D103-89FC-E737-831F9EA52772}"/>
          </ac:spMkLst>
        </pc:spChg>
        <pc:spChg chg="add mod">
          <ac:chgData name="Camilo Andres Martinez Martinez" userId="de8fb1dd-02c6-4e04-b5c4-5ad604aa4059" providerId="ADAL" clId="{3CCC6FEA-28FC-4A3C-A890-E3C6B35367F7}" dt="2024-12-11T02:10:35.108" v="3158"/>
          <ac:spMkLst>
            <pc:docMk/>
            <pc:sldMk cId="3265420100" sldId="1994"/>
            <ac:spMk id="12" creationId="{5AC8119F-412B-7FCC-532B-C4347951AC52}"/>
          </ac:spMkLst>
        </pc:spChg>
        <pc:spChg chg="add del mod">
          <ac:chgData name="Camilo Andres Martinez Martinez" userId="de8fb1dd-02c6-4e04-b5c4-5ad604aa4059" providerId="ADAL" clId="{3CCC6FEA-28FC-4A3C-A890-E3C6B35367F7}" dt="2024-12-11T10:16:38.454" v="7714" actId="478"/>
          <ac:spMkLst>
            <pc:docMk/>
            <pc:sldMk cId="3265420100" sldId="1994"/>
            <ac:spMk id="13" creationId="{CD78C33C-A3F6-35B8-CEDB-170B2F42E695}"/>
          </ac:spMkLst>
        </pc:spChg>
        <pc:spChg chg="add mod">
          <ac:chgData name="Camilo Andres Martinez Martinez" userId="de8fb1dd-02c6-4e04-b5c4-5ad604aa4059" providerId="ADAL" clId="{3CCC6FEA-28FC-4A3C-A890-E3C6B35367F7}" dt="2024-12-11T10:16:38.798" v="7715"/>
          <ac:spMkLst>
            <pc:docMk/>
            <pc:sldMk cId="3265420100" sldId="1994"/>
            <ac:spMk id="14" creationId="{345D2626-FAA9-5AC3-BC2F-6A0E88BC8A1A}"/>
          </ac:spMkLst>
        </pc:spChg>
        <pc:spChg chg="mod">
          <ac:chgData name="Camilo Andres Martinez Martinez" userId="de8fb1dd-02c6-4e04-b5c4-5ad604aa4059" providerId="ADAL" clId="{3CCC6FEA-28FC-4A3C-A890-E3C6B35367F7}" dt="2024-12-11T01:34:17.534" v="1974" actId="14100"/>
          <ac:spMkLst>
            <pc:docMk/>
            <pc:sldMk cId="3265420100" sldId="1994"/>
            <ac:spMk id="50" creationId="{8B4B32B9-3B08-E98F-3345-A048CB3E013B}"/>
          </ac:spMkLst>
        </pc:spChg>
        <pc:spChg chg="del">
          <ac:chgData name="Camilo Andres Martinez Martinez" userId="de8fb1dd-02c6-4e04-b5c4-5ad604aa4059" providerId="ADAL" clId="{3CCC6FEA-28FC-4A3C-A890-E3C6B35367F7}" dt="2024-12-11T01:21:33.075" v="1406" actId="478"/>
          <ac:spMkLst>
            <pc:docMk/>
            <pc:sldMk cId="3265420100" sldId="1994"/>
            <ac:spMk id="53" creationId="{DCBAC4FE-8BDE-3351-7AFB-06E666B86452}"/>
          </ac:spMkLst>
        </pc:spChg>
        <pc:spChg chg="del">
          <ac:chgData name="Camilo Andres Martinez Martinez" userId="de8fb1dd-02c6-4e04-b5c4-5ad604aa4059" providerId="ADAL" clId="{3CCC6FEA-28FC-4A3C-A890-E3C6B35367F7}" dt="2024-12-11T01:21:33.075" v="1406" actId="478"/>
          <ac:spMkLst>
            <pc:docMk/>
            <pc:sldMk cId="3265420100" sldId="1994"/>
            <ac:spMk id="54" creationId="{1020A0F2-F1F2-1BC9-98AD-5FDADCAA0CCB}"/>
          </ac:spMkLst>
        </pc:spChg>
        <pc:spChg chg="mod">
          <ac:chgData name="Camilo Andres Martinez Martinez" userId="de8fb1dd-02c6-4e04-b5c4-5ad604aa4059" providerId="ADAL" clId="{3CCC6FEA-28FC-4A3C-A890-E3C6B35367F7}" dt="2024-12-11T01:21:48.425" v="1412" actId="1076"/>
          <ac:spMkLst>
            <pc:docMk/>
            <pc:sldMk cId="3265420100" sldId="1994"/>
            <ac:spMk id="57" creationId="{327A6ABB-70E9-7251-8825-BCAA229852C8}"/>
          </ac:spMkLst>
        </pc:spChg>
        <pc:spChg chg="del">
          <ac:chgData name="Camilo Andres Martinez Martinez" userId="de8fb1dd-02c6-4e04-b5c4-5ad604aa4059" providerId="ADAL" clId="{3CCC6FEA-28FC-4A3C-A890-E3C6B35367F7}" dt="2024-12-11T01:21:33.075" v="1406" actId="478"/>
          <ac:spMkLst>
            <pc:docMk/>
            <pc:sldMk cId="3265420100" sldId="1994"/>
            <ac:spMk id="59" creationId="{CC553758-80CB-CB5D-54A0-34B6A7C1E51A}"/>
          </ac:spMkLst>
        </pc:spChg>
        <pc:spChg chg="del">
          <ac:chgData name="Camilo Andres Martinez Martinez" userId="de8fb1dd-02c6-4e04-b5c4-5ad604aa4059" providerId="ADAL" clId="{3CCC6FEA-28FC-4A3C-A890-E3C6B35367F7}" dt="2024-12-11T01:21:33.075" v="1406" actId="478"/>
          <ac:spMkLst>
            <pc:docMk/>
            <pc:sldMk cId="3265420100" sldId="1994"/>
            <ac:spMk id="62" creationId="{74EFF23E-666E-D47A-234A-5D874777ECB5}"/>
          </ac:spMkLst>
        </pc:spChg>
        <pc:spChg chg="del">
          <ac:chgData name="Camilo Andres Martinez Martinez" userId="de8fb1dd-02c6-4e04-b5c4-5ad604aa4059" providerId="ADAL" clId="{3CCC6FEA-28FC-4A3C-A890-E3C6B35367F7}" dt="2024-12-11T01:21:33.075" v="1406" actId="478"/>
          <ac:spMkLst>
            <pc:docMk/>
            <pc:sldMk cId="3265420100" sldId="1994"/>
            <ac:spMk id="65" creationId="{8BB29B9F-6FD1-F740-FB92-6EB66766FAC5}"/>
          </ac:spMkLst>
        </pc:spChg>
        <pc:spChg chg="mod">
          <ac:chgData name="Camilo Andres Martinez Martinez" userId="de8fb1dd-02c6-4e04-b5c4-5ad604aa4059" providerId="ADAL" clId="{3CCC6FEA-28FC-4A3C-A890-E3C6B35367F7}" dt="2024-12-11T01:21:48.425" v="1412" actId="1076"/>
          <ac:spMkLst>
            <pc:docMk/>
            <pc:sldMk cId="3265420100" sldId="1994"/>
            <ac:spMk id="73" creationId="{9B0649AE-F322-9BFC-EE55-16D3846909DD}"/>
          </ac:spMkLst>
        </pc:spChg>
        <pc:cxnChg chg="mod">
          <ac:chgData name="Camilo Andres Martinez Martinez" userId="de8fb1dd-02c6-4e04-b5c4-5ad604aa4059" providerId="ADAL" clId="{3CCC6FEA-28FC-4A3C-A890-E3C6B35367F7}" dt="2024-12-11T01:21:48.425" v="1412" actId="1076"/>
          <ac:cxnSpMkLst>
            <pc:docMk/>
            <pc:sldMk cId="3265420100" sldId="1994"/>
            <ac:cxnSpMk id="5" creationId="{152B652F-49B1-3FC1-319F-45980B3E95E7}"/>
          </ac:cxnSpMkLst>
        </pc:cxnChg>
        <pc:cxnChg chg="mod">
          <ac:chgData name="Camilo Andres Martinez Martinez" userId="de8fb1dd-02c6-4e04-b5c4-5ad604aa4059" providerId="ADAL" clId="{3CCC6FEA-28FC-4A3C-A890-E3C6B35367F7}" dt="2024-12-11T01:21:48.425" v="1412" actId="1076"/>
          <ac:cxnSpMkLst>
            <pc:docMk/>
            <pc:sldMk cId="3265420100" sldId="1994"/>
            <ac:cxnSpMk id="17" creationId="{2A23200A-146F-A9FB-54FC-781C54997417}"/>
          </ac:cxnSpMkLst>
        </pc:cxnChg>
      </pc:sldChg>
      <pc:sldChg chg="addSp delSp modSp add mod addAnim delAnim modAnim modNotesTx">
        <pc:chgData name="Camilo Andres Martinez Martinez" userId="de8fb1dd-02c6-4e04-b5c4-5ad604aa4059" providerId="ADAL" clId="{3CCC6FEA-28FC-4A3C-A890-E3C6B35367F7}" dt="2024-12-11T12:22:50.505" v="8864"/>
        <pc:sldMkLst>
          <pc:docMk/>
          <pc:sldMk cId="3658196980" sldId="1995"/>
        </pc:sldMkLst>
        <pc:spChg chg="add del mod">
          <ac:chgData name="Camilo Andres Martinez Martinez" userId="de8fb1dd-02c6-4e04-b5c4-5ad604aa4059" providerId="ADAL" clId="{3CCC6FEA-28FC-4A3C-A890-E3C6B35367F7}" dt="2024-12-11T01:51:03.559" v="2598" actId="478"/>
          <ac:spMkLst>
            <pc:docMk/>
            <pc:sldMk cId="3658196980" sldId="1995"/>
            <ac:spMk id="2" creationId="{1C55954C-0913-FF70-6ED7-FEC09F51B121}"/>
          </ac:spMkLst>
        </pc:spChg>
        <pc:spChg chg="del">
          <ac:chgData name="Camilo Andres Martinez Martinez" userId="de8fb1dd-02c6-4e04-b5c4-5ad604aa4059" providerId="ADAL" clId="{3CCC6FEA-28FC-4A3C-A890-E3C6B35367F7}" dt="2024-12-11T01:35:25.881" v="1980" actId="478"/>
          <ac:spMkLst>
            <pc:docMk/>
            <pc:sldMk cId="3658196980" sldId="1995"/>
            <ac:spMk id="3" creationId="{0CD27B41-A05A-6F7B-B12C-6DF1A248D544}"/>
          </ac:spMkLst>
        </pc:spChg>
        <pc:spChg chg="del">
          <ac:chgData name="Camilo Andres Martinez Martinez" userId="de8fb1dd-02c6-4e04-b5c4-5ad604aa4059" providerId="ADAL" clId="{3CCC6FEA-28FC-4A3C-A890-E3C6B35367F7}" dt="2024-12-11T01:35:32.088" v="1986" actId="478"/>
          <ac:spMkLst>
            <pc:docMk/>
            <pc:sldMk cId="3658196980" sldId="1995"/>
            <ac:spMk id="4" creationId="{A89EC50D-7973-E5EE-8E34-AEBEBEA1A540}"/>
          </ac:spMkLst>
        </pc:spChg>
        <pc:spChg chg="del">
          <ac:chgData name="Camilo Andres Martinez Martinez" userId="de8fb1dd-02c6-4e04-b5c4-5ad604aa4059" providerId="ADAL" clId="{3CCC6FEA-28FC-4A3C-A890-E3C6B35367F7}" dt="2024-12-11T01:35:24.658" v="1979" actId="478"/>
          <ac:spMkLst>
            <pc:docMk/>
            <pc:sldMk cId="3658196980" sldId="1995"/>
            <ac:spMk id="6" creationId="{4C2DD2E4-E00D-B9E1-F46A-040CB6572976}"/>
          </ac:spMkLst>
        </pc:spChg>
        <pc:spChg chg="del">
          <ac:chgData name="Camilo Andres Martinez Martinez" userId="de8fb1dd-02c6-4e04-b5c4-5ad604aa4059" providerId="ADAL" clId="{3CCC6FEA-28FC-4A3C-A890-E3C6B35367F7}" dt="2024-12-11T01:35:34.428" v="1988" actId="478"/>
          <ac:spMkLst>
            <pc:docMk/>
            <pc:sldMk cId="3658196980" sldId="1995"/>
            <ac:spMk id="7" creationId="{3935A9A3-195D-482B-002F-2AAD329107EC}"/>
          </ac:spMkLst>
        </pc:spChg>
        <pc:spChg chg="del">
          <ac:chgData name="Camilo Andres Martinez Martinez" userId="de8fb1dd-02c6-4e04-b5c4-5ad604aa4059" providerId="ADAL" clId="{3CCC6FEA-28FC-4A3C-A890-E3C6B35367F7}" dt="2024-12-11T01:35:31.083" v="1985" actId="478"/>
          <ac:spMkLst>
            <pc:docMk/>
            <pc:sldMk cId="3658196980" sldId="1995"/>
            <ac:spMk id="8" creationId="{5DDA94FC-E0C8-B320-B831-B147CCC2B47C}"/>
          </ac:spMkLst>
        </pc:spChg>
        <pc:spChg chg="del mod">
          <ac:chgData name="Camilo Andres Martinez Martinez" userId="de8fb1dd-02c6-4e04-b5c4-5ad604aa4059" providerId="ADAL" clId="{3CCC6FEA-28FC-4A3C-A890-E3C6B35367F7}" dt="2024-12-11T01:51:03.559" v="2598" actId="478"/>
          <ac:spMkLst>
            <pc:docMk/>
            <pc:sldMk cId="3658196980" sldId="1995"/>
            <ac:spMk id="9" creationId="{E90B9438-91D8-5A2A-877F-32744185007A}"/>
          </ac:spMkLst>
        </pc:spChg>
        <pc:spChg chg="del">
          <ac:chgData name="Camilo Andres Martinez Martinez" userId="de8fb1dd-02c6-4e04-b5c4-5ad604aa4059" providerId="ADAL" clId="{3CCC6FEA-28FC-4A3C-A890-E3C6B35367F7}" dt="2024-12-11T01:42:54.081" v="2251" actId="478"/>
          <ac:spMkLst>
            <pc:docMk/>
            <pc:sldMk cId="3658196980" sldId="1995"/>
            <ac:spMk id="10" creationId="{AA55469D-9BC8-B827-E0D0-42603F5B80BB}"/>
          </ac:spMkLst>
        </pc:spChg>
        <pc:spChg chg="del">
          <ac:chgData name="Camilo Andres Martinez Martinez" userId="de8fb1dd-02c6-4e04-b5c4-5ad604aa4059" providerId="ADAL" clId="{3CCC6FEA-28FC-4A3C-A890-E3C6B35367F7}" dt="2024-12-11T01:42:54.081" v="2251" actId="478"/>
          <ac:spMkLst>
            <pc:docMk/>
            <pc:sldMk cId="3658196980" sldId="1995"/>
            <ac:spMk id="11" creationId="{0EC205EC-A077-C262-4096-250A672ADAD2}"/>
          </ac:spMkLst>
        </pc:spChg>
        <pc:spChg chg="add mod">
          <ac:chgData name="Camilo Andres Martinez Martinez" userId="de8fb1dd-02c6-4e04-b5c4-5ad604aa4059" providerId="ADAL" clId="{3CCC6FEA-28FC-4A3C-A890-E3C6B35367F7}" dt="2024-12-11T01:43:50.205" v="2257" actId="1076"/>
          <ac:spMkLst>
            <pc:docMk/>
            <pc:sldMk cId="3658196980" sldId="1995"/>
            <ac:spMk id="12" creationId="{7D8CBB8B-1DA1-537B-7707-BFBE5571638C}"/>
          </ac:spMkLst>
        </pc:spChg>
        <pc:spChg chg="add mod">
          <ac:chgData name="Camilo Andres Martinez Martinez" userId="de8fb1dd-02c6-4e04-b5c4-5ad604aa4059" providerId="ADAL" clId="{3CCC6FEA-28FC-4A3C-A890-E3C6B35367F7}" dt="2024-12-11T01:50:03.256" v="2585" actId="14100"/>
          <ac:spMkLst>
            <pc:docMk/>
            <pc:sldMk cId="3658196980" sldId="1995"/>
            <ac:spMk id="13" creationId="{C3D119D2-3180-46B6-4F71-70F933E5B20F}"/>
          </ac:spMkLst>
        </pc:spChg>
        <pc:spChg chg="add mod">
          <ac:chgData name="Camilo Andres Martinez Martinez" userId="de8fb1dd-02c6-4e04-b5c4-5ad604aa4059" providerId="ADAL" clId="{3CCC6FEA-28FC-4A3C-A890-E3C6B35367F7}" dt="2024-12-11T01:44:02.732" v="2283" actId="20577"/>
          <ac:spMkLst>
            <pc:docMk/>
            <pc:sldMk cId="3658196980" sldId="1995"/>
            <ac:spMk id="14" creationId="{0719ED84-521E-F7B4-7B04-3487E2EE55F1}"/>
          </ac:spMkLst>
        </pc:spChg>
        <pc:spChg chg="add mod">
          <ac:chgData name="Camilo Andres Martinez Martinez" userId="de8fb1dd-02c6-4e04-b5c4-5ad604aa4059" providerId="ADAL" clId="{3CCC6FEA-28FC-4A3C-A890-E3C6B35367F7}" dt="2024-12-11T01:45:31.484" v="2322" actId="1076"/>
          <ac:spMkLst>
            <pc:docMk/>
            <pc:sldMk cId="3658196980" sldId="1995"/>
            <ac:spMk id="15" creationId="{C8E97FF2-79ED-809E-C966-68447B16FF19}"/>
          </ac:spMkLst>
        </pc:spChg>
        <pc:spChg chg="add mod">
          <ac:chgData name="Camilo Andres Martinez Martinez" userId="de8fb1dd-02c6-4e04-b5c4-5ad604aa4059" providerId="ADAL" clId="{3CCC6FEA-28FC-4A3C-A890-E3C6B35367F7}" dt="2024-12-11T01:45:46.473" v="2323" actId="14100"/>
          <ac:spMkLst>
            <pc:docMk/>
            <pc:sldMk cId="3658196980" sldId="1995"/>
            <ac:spMk id="16" creationId="{B43EEBB1-8A07-F2DE-26C9-597D6F849D3B}"/>
          </ac:spMkLst>
        </pc:spChg>
        <pc:spChg chg="add mod">
          <ac:chgData name="Camilo Andres Martinez Martinez" userId="de8fb1dd-02c6-4e04-b5c4-5ad604aa4059" providerId="ADAL" clId="{3CCC6FEA-28FC-4A3C-A890-E3C6B35367F7}" dt="2024-12-11T01:50:44.303" v="2596" actId="1076"/>
          <ac:spMkLst>
            <pc:docMk/>
            <pc:sldMk cId="3658196980" sldId="1995"/>
            <ac:spMk id="28" creationId="{67F49228-2D15-E995-CAAB-BDF253442DF7}"/>
          </ac:spMkLst>
        </pc:spChg>
        <pc:spChg chg="add mod">
          <ac:chgData name="Camilo Andres Martinez Martinez" userId="de8fb1dd-02c6-4e04-b5c4-5ad604aa4059" providerId="ADAL" clId="{3CCC6FEA-28FC-4A3C-A890-E3C6B35367F7}" dt="2024-12-11T01:57:55.126" v="2931" actId="114"/>
          <ac:spMkLst>
            <pc:docMk/>
            <pc:sldMk cId="3658196980" sldId="1995"/>
            <ac:spMk id="31" creationId="{7EC69C29-729A-ABA3-97F5-7EDD543FA128}"/>
          </ac:spMkLst>
        </pc:spChg>
        <pc:spChg chg="add mod">
          <ac:chgData name="Camilo Andres Martinez Martinez" userId="de8fb1dd-02c6-4e04-b5c4-5ad604aa4059" providerId="ADAL" clId="{3CCC6FEA-28FC-4A3C-A890-E3C6B35367F7}" dt="2024-12-11T02:10:36.181" v="3159"/>
          <ac:spMkLst>
            <pc:docMk/>
            <pc:sldMk cId="3658196980" sldId="1995"/>
            <ac:spMk id="34" creationId="{CA1C0E0D-BCB2-5CC9-802A-D3694CF2F23A}"/>
          </ac:spMkLst>
        </pc:spChg>
        <pc:spChg chg="add mod">
          <ac:chgData name="Camilo Andres Martinez Martinez" userId="de8fb1dd-02c6-4e04-b5c4-5ad604aa4059" providerId="ADAL" clId="{3CCC6FEA-28FC-4A3C-A890-E3C6B35367F7}" dt="2024-12-11T10:16:40.795" v="7716"/>
          <ac:spMkLst>
            <pc:docMk/>
            <pc:sldMk cId="3658196980" sldId="1995"/>
            <ac:spMk id="38" creationId="{18B45CD0-E4EE-3912-FCCD-046109BD3689}"/>
          </ac:spMkLst>
        </pc:spChg>
        <pc:spChg chg="add del mod">
          <ac:chgData name="Camilo Andres Martinez Martinez" userId="de8fb1dd-02c6-4e04-b5c4-5ad604aa4059" providerId="ADAL" clId="{3CCC6FEA-28FC-4A3C-A890-E3C6B35367F7}" dt="2024-12-11T01:54:51.706" v="2818" actId="14100"/>
          <ac:spMkLst>
            <pc:docMk/>
            <pc:sldMk cId="3658196980" sldId="1995"/>
            <ac:spMk id="50" creationId="{4752A540-33FD-DF69-3080-8B44A3D1166B}"/>
          </ac:spMkLst>
        </pc:spChg>
        <pc:spChg chg="del">
          <ac:chgData name="Camilo Andres Martinez Martinez" userId="de8fb1dd-02c6-4e04-b5c4-5ad604aa4059" providerId="ADAL" clId="{3CCC6FEA-28FC-4A3C-A890-E3C6B35367F7}" dt="2024-12-11T01:35:24.658" v="1979" actId="478"/>
          <ac:spMkLst>
            <pc:docMk/>
            <pc:sldMk cId="3658196980" sldId="1995"/>
            <ac:spMk id="57" creationId="{0A55566F-50BF-9EBA-AA0F-ACC2ED96EBD9}"/>
          </ac:spMkLst>
        </pc:spChg>
        <pc:spChg chg="del">
          <ac:chgData name="Camilo Andres Martinez Martinez" userId="de8fb1dd-02c6-4e04-b5c4-5ad604aa4059" providerId="ADAL" clId="{3CCC6FEA-28FC-4A3C-A890-E3C6B35367F7}" dt="2024-12-11T01:35:30.343" v="1984" actId="478"/>
          <ac:spMkLst>
            <pc:docMk/>
            <pc:sldMk cId="3658196980" sldId="1995"/>
            <ac:spMk id="73" creationId="{E04B1069-6C0B-E968-3BC3-4459D2B06853}"/>
          </ac:spMkLst>
        </pc:spChg>
        <pc:cxnChg chg="del mod">
          <ac:chgData name="Camilo Andres Martinez Martinez" userId="de8fb1dd-02c6-4e04-b5c4-5ad604aa4059" providerId="ADAL" clId="{3CCC6FEA-28FC-4A3C-A890-E3C6B35367F7}" dt="2024-12-11T01:35:32.602" v="1987" actId="478"/>
          <ac:cxnSpMkLst>
            <pc:docMk/>
            <pc:sldMk cId="3658196980" sldId="1995"/>
            <ac:cxnSpMk id="5" creationId="{F68E4E71-3D8B-8C61-ACE1-606376ACC431}"/>
          </ac:cxnSpMkLst>
        </pc:cxnChg>
        <pc:cxnChg chg="del mod">
          <ac:chgData name="Camilo Andres Martinez Martinez" userId="de8fb1dd-02c6-4e04-b5c4-5ad604aa4059" providerId="ADAL" clId="{3CCC6FEA-28FC-4A3C-A890-E3C6B35367F7}" dt="2024-12-11T01:35:26.542" v="1981" actId="478"/>
          <ac:cxnSpMkLst>
            <pc:docMk/>
            <pc:sldMk cId="3658196980" sldId="1995"/>
            <ac:cxnSpMk id="17" creationId="{EE0E4F85-3EA3-A2F1-8FB2-428A682EC7E4}"/>
          </ac:cxnSpMkLst>
        </pc:cxnChg>
        <pc:cxnChg chg="add mod">
          <ac:chgData name="Camilo Andres Martinez Martinez" userId="de8fb1dd-02c6-4e04-b5c4-5ad604aa4059" providerId="ADAL" clId="{3CCC6FEA-28FC-4A3C-A890-E3C6B35367F7}" dt="2024-12-11T01:45:46.473" v="2323" actId="14100"/>
          <ac:cxnSpMkLst>
            <pc:docMk/>
            <pc:sldMk cId="3658196980" sldId="1995"/>
            <ac:cxnSpMk id="19" creationId="{0F726E68-9144-332D-62E6-E259F7EAACDA}"/>
          </ac:cxnSpMkLst>
        </pc:cxnChg>
      </pc:sldChg>
      <pc:sldChg chg="addSp delSp modSp add mod delAnim modAnim modNotesTx">
        <pc:chgData name="Camilo Andres Martinez Martinez" userId="de8fb1dd-02c6-4e04-b5c4-5ad604aa4059" providerId="ADAL" clId="{3CCC6FEA-28FC-4A3C-A890-E3C6B35367F7}" dt="2024-12-11T12:26:55.187" v="9004" actId="20577"/>
        <pc:sldMkLst>
          <pc:docMk/>
          <pc:sldMk cId="1056496062" sldId="1996"/>
        </pc:sldMkLst>
        <pc:spChg chg="del">
          <ac:chgData name="Camilo Andres Martinez Martinez" userId="de8fb1dd-02c6-4e04-b5c4-5ad604aa4059" providerId="ADAL" clId="{3CCC6FEA-28FC-4A3C-A890-E3C6B35367F7}" dt="2024-12-11T01:55:15.867" v="2819" actId="21"/>
          <ac:spMkLst>
            <pc:docMk/>
            <pc:sldMk cId="1056496062" sldId="1996"/>
            <ac:spMk id="2" creationId="{F13CBE03-AFA1-9573-762E-B1ED39919C73}"/>
          </ac:spMkLst>
        </pc:spChg>
        <pc:spChg chg="add mod">
          <ac:chgData name="Camilo Andres Martinez Martinez" userId="de8fb1dd-02c6-4e04-b5c4-5ad604aa4059" providerId="ADAL" clId="{3CCC6FEA-28FC-4A3C-A890-E3C6B35367F7}" dt="2024-12-11T02:00:00.122" v="3097" actId="20577"/>
          <ac:spMkLst>
            <pc:docMk/>
            <pc:sldMk cId="1056496062" sldId="1996"/>
            <ac:spMk id="3" creationId="{83700116-0514-50E7-317D-F3B9245402C6}"/>
          </ac:spMkLst>
        </pc:spChg>
        <pc:spChg chg="add del mod">
          <ac:chgData name="Camilo Andres Martinez Martinez" userId="de8fb1dd-02c6-4e04-b5c4-5ad604aa4059" providerId="ADAL" clId="{3CCC6FEA-28FC-4A3C-A890-E3C6B35367F7}" dt="2024-12-11T01:56:19.897" v="2837" actId="478"/>
          <ac:spMkLst>
            <pc:docMk/>
            <pc:sldMk cId="1056496062" sldId="1996"/>
            <ac:spMk id="4" creationId="{F13CBE03-AFA1-9573-762E-B1ED39919C73}"/>
          </ac:spMkLst>
        </pc:spChg>
        <pc:spChg chg="add mod ord">
          <ac:chgData name="Camilo Andres Martinez Martinez" userId="de8fb1dd-02c6-4e04-b5c4-5ad604aa4059" providerId="ADAL" clId="{3CCC6FEA-28FC-4A3C-A890-E3C6B35367F7}" dt="2024-12-11T02:48:42.624" v="4180" actId="14100"/>
          <ac:spMkLst>
            <pc:docMk/>
            <pc:sldMk cId="1056496062" sldId="1996"/>
            <ac:spMk id="5" creationId="{1926A24A-BE2F-833A-3AA8-9D220A74F56F}"/>
          </ac:spMkLst>
        </pc:spChg>
        <pc:spChg chg="add mod">
          <ac:chgData name="Camilo Andres Martinez Martinez" userId="de8fb1dd-02c6-4e04-b5c4-5ad604aa4059" providerId="ADAL" clId="{3CCC6FEA-28FC-4A3C-A890-E3C6B35367F7}" dt="2024-12-11T01:56:27.373" v="2862" actId="20577"/>
          <ac:spMkLst>
            <pc:docMk/>
            <pc:sldMk cId="1056496062" sldId="1996"/>
            <ac:spMk id="6" creationId="{7A103D36-1F64-7997-D109-E5E8958757B5}"/>
          </ac:spMkLst>
        </pc:spChg>
        <pc:spChg chg="add mod">
          <ac:chgData name="Camilo Andres Martinez Martinez" userId="de8fb1dd-02c6-4e04-b5c4-5ad604aa4059" providerId="ADAL" clId="{3CCC6FEA-28FC-4A3C-A890-E3C6B35367F7}" dt="2024-12-11T02:10:37.721" v="3160"/>
          <ac:spMkLst>
            <pc:docMk/>
            <pc:sldMk cId="1056496062" sldId="1996"/>
            <ac:spMk id="7" creationId="{2339FF24-8896-5423-D373-63C1568A07F0}"/>
          </ac:spMkLst>
        </pc:spChg>
        <pc:spChg chg="add mod">
          <ac:chgData name="Camilo Andres Martinez Martinez" userId="de8fb1dd-02c6-4e04-b5c4-5ad604aa4059" providerId="ADAL" clId="{3CCC6FEA-28FC-4A3C-A890-E3C6B35367F7}" dt="2024-12-11T10:16:43.973" v="7717"/>
          <ac:spMkLst>
            <pc:docMk/>
            <pc:sldMk cId="1056496062" sldId="1996"/>
            <ac:spMk id="8" creationId="{544A2AC0-1A7A-28FB-4440-DBEC94502AB3}"/>
          </ac:spMkLst>
        </pc:spChg>
        <pc:spChg chg="del">
          <ac:chgData name="Camilo Andres Martinez Martinez" userId="de8fb1dd-02c6-4e04-b5c4-5ad604aa4059" providerId="ADAL" clId="{3CCC6FEA-28FC-4A3C-A890-E3C6B35367F7}" dt="2024-12-11T01:55:15.867" v="2819" actId="21"/>
          <ac:spMkLst>
            <pc:docMk/>
            <pc:sldMk cId="1056496062" sldId="1996"/>
            <ac:spMk id="9" creationId="{83700116-0514-50E7-317D-F3B9245402C6}"/>
          </ac:spMkLst>
        </pc:spChg>
        <pc:spChg chg="del">
          <ac:chgData name="Camilo Andres Martinez Martinez" userId="de8fb1dd-02c6-4e04-b5c4-5ad604aa4059" providerId="ADAL" clId="{3CCC6FEA-28FC-4A3C-A890-E3C6B35367F7}" dt="2024-12-11T01:55:41.372" v="2820" actId="478"/>
          <ac:spMkLst>
            <pc:docMk/>
            <pc:sldMk cId="1056496062" sldId="1996"/>
            <ac:spMk id="13" creationId="{7B85577F-BD29-BA89-ECC8-08A154E474B8}"/>
          </ac:spMkLst>
        </pc:spChg>
        <pc:spChg chg="del">
          <ac:chgData name="Camilo Andres Martinez Martinez" userId="de8fb1dd-02c6-4e04-b5c4-5ad604aa4059" providerId="ADAL" clId="{3CCC6FEA-28FC-4A3C-A890-E3C6B35367F7}" dt="2024-12-11T01:55:41.372" v="2820" actId="478"/>
          <ac:spMkLst>
            <pc:docMk/>
            <pc:sldMk cId="1056496062" sldId="1996"/>
            <ac:spMk id="14" creationId="{7CB97702-4B05-48E1-8B02-E34F7974C297}"/>
          </ac:spMkLst>
        </pc:spChg>
        <pc:spChg chg="del">
          <ac:chgData name="Camilo Andres Martinez Martinez" userId="de8fb1dd-02c6-4e04-b5c4-5ad604aa4059" providerId="ADAL" clId="{3CCC6FEA-28FC-4A3C-A890-E3C6B35367F7}" dt="2024-12-11T01:55:42.112" v="2821" actId="478"/>
          <ac:spMkLst>
            <pc:docMk/>
            <pc:sldMk cId="1056496062" sldId="1996"/>
            <ac:spMk id="15" creationId="{D316CAEF-BC9B-DD12-A201-A43E242DF603}"/>
          </ac:spMkLst>
        </pc:spChg>
        <pc:spChg chg="del">
          <ac:chgData name="Camilo Andres Martinez Martinez" userId="de8fb1dd-02c6-4e04-b5c4-5ad604aa4059" providerId="ADAL" clId="{3CCC6FEA-28FC-4A3C-A890-E3C6B35367F7}" dt="2024-12-11T01:55:42.616" v="2822" actId="478"/>
          <ac:spMkLst>
            <pc:docMk/>
            <pc:sldMk cId="1056496062" sldId="1996"/>
            <ac:spMk id="16" creationId="{DDACF868-330B-85FB-E2CF-686541CCAD31}"/>
          </ac:spMkLst>
        </pc:spChg>
        <pc:spChg chg="del">
          <ac:chgData name="Camilo Andres Martinez Martinez" userId="de8fb1dd-02c6-4e04-b5c4-5ad604aa4059" providerId="ADAL" clId="{3CCC6FEA-28FC-4A3C-A890-E3C6B35367F7}" dt="2024-12-11T01:55:45.354" v="2824" actId="478"/>
          <ac:spMkLst>
            <pc:docMk/>
            <pc:sldMk cId="1056496062" sldId="1996"/>
            <ac:spMk id="28" creationId="{F2A90B54-205D-B5E8-E987-71E23743376B}"/>
          </ac:spMkLst>
        </pc:spChg>
        <pc:spChg chg="del">
          <ac:chgData name="Camilo Andres Martinez Martinez" userId="de8fb1dd-02c6-4e04-b5c4-5ad604aa4059" providerId="ADAL" clId="{3CCC6FEA-28FC-4A3C-A890-E3C6B35367F7}" dt="2024-12-11T01:55:52.011" v="2827" actId="478"/>
          <ac:spMkLst>
            <pc:docMk/>
            <pc:sldMk cId="1056496062" sldId="1996"/>
            <ac:spMk id="50" creationId="{D92C86CE-8C18-0E99-B694-97BD0E601872}"/>
          </ac:spMkLst>
        </pc:spChg>
        <pc:cxnChg chg="del mod">
          <ac:chgData name="Camilo Andres Martinez Martinez" userId="de8fb1dd-02c6-4e04-b5c4-5ad604aa4059" providerId="ADAL" clId="{3CCC6FEA-28FC-4A3C-A890-E3C6B35367F7}" dt="2024-12-11T01:55:43.375" v="2823" actId="478"/>
          <ac:cxnSpMkLst>
            <pc:docMk/>
            <pc:sldMk cId="1056496062" sldId="1996"/>
            <ac:cxnSpMk id="19" creationId="{1664185F-04B7-B4B3-892F-5CCDBDD75342}"/>
          </ac:cxnSpMkLst>
        </pc:cxnChg>
      </pc:sldChg>
      <pc:sldChg chg="addSp delSp modSp add del mod delAnim modAnim modNotesTx">
        <pc:chgData name="Camilo Andres Martinez Martinez" userId="de8fb1dd-02c6-4e04-b5c4-5ad604aa4059" providerId="ADAL" clId="{3CCC6FEA-28FC-4A3C-A890-E3C6B35367F7}" dt="2024-12-11T02:48:22.025" v="4179" actId="47"/>
        <pc:sldMkLst>
          <pc:docMk/>
          <pc:sldMk cId="1543876325" sldId="1997"/>
        </pc:sldMkLst>
        <pc:spChg chg="mod">
          <ac:chgData name="Camilo Andres Martinez Martinez" userId="de8fb1dd-02c6-4e04-b5c4-5ad604aa4059" providerId="ADAL" clId="{3CCC6FEA-28FC-4A3C-A890-E3C6B35367F7}" dt="2024-12-11T02:29:07.701" v="3580" actId="14100"/>
          <ac:spMkLst>
            <pc:docMk/>
            <pc:sldMk cId="1543876325" sldId="1997"/>
            <ac:spMk id="3" creationId="{52CE09B9-0132-89D5-DCA8-C9AE28105474}"/>
          </ac:spMkLst>
        </pc:spChg>
        <pc:spChg chg="mod">
          <ac:chgData name="Camilo Andres Martinez Martinez" userId="de8fb1dd-02c6-4e04-b5c4-5ad604aa4059" providerId="ADAL" clId="{3CCC6FEA-28FC-4A3C-A890-E3C6B35367F7}" dt="2024-12-11T02:37:39.991" v="4129" actId="14100"/>
          <ac:spMkLst>
            <pc:docMk/>
            <pc:sldMk cId="1543876325" sldId="1997"/>
            <ac:spMk id="5" creationId="{E2851084-AF58-F11B-91BC-569BB433780C}"/>
          </ac:spMkLst>
        </pc:spChg>
        <pc:spChg chg="mod">
          <ac:chgData name="Camilo Andres Martinez Martinez" userId="de8fb1dd-02c6-4e04-b5c4-5ad604aa4059" providerId="ADAL" clId="{3CCC6FEA-28FC-4A3C-A890-E3C6B35367F7}" dt="2024-12-11T02:17:29.143" v="3306" actId="20577"/>
          <ac:spMkLst>
            <pc:docMk/>
            <pc:sldMk cId="1543876325" sldId="1997"/>
            <ac:spMk id="6" creationId="{4985641B-0692-4013-85D6-E47236B4F7E8}"/>
          </ac:spMkLst>
        </pc:spChg>
        <pc:spChg chg="add del mod">
          <ac:chgData name="Camilo Andres Martinez Martinez" userId="de8fb1dd-02c6-4e04-b5c4-5ad604aa4059" providerId="ADAL" clId="{3CCC6FEA-28FC-4A3C-A890-E3C6B35367F7}" dt="2024-12-11T02:06:47.493" v="3142" actId="478"/>
          <ac:spMkLst>
            <pc:docMk/>
            <pc:sldMk cId="1543876325" sldId="1997"/>
            <ac:spMk id="14" creationId="{7A676BAB-BEDA-1B85-7EE1-D3259111FA9C}"/>
          </ac:spMkLst>
        </pc:spChg>
        <pc:spChg chg="add mod">
          <ac:chgData name="Camilo Andres Martinez Martinez" userId="de8fb1dd-02c6-4e04-b5c4-5ad604aa4059" providerId="ADAL" clId="{3CCC6FEA-28FC-4A3C-A890-E3C6B35367F7}" dt="2024-12-11T02:10:44.126" v="3162" actId="1076"/>
          <ac:spMkLst>
            <pc:docMk/>
            <pc:sldMk cId="1543876325" sldId="1997"/>
            <ac:spMk id="23" creationId="{0BB841D9-4669-4581-5C2D-5F27690A167E}"/>
          </ac:spMkLst>
        </pc:spChg>
        <pc:spChg chg="add del mod">
          <ac:chgData name="Camilo Andres Martinez Martinez" userId="de8fb1dd-02c6-4e04-b5c4-5ad604aa4059" providerId="ADAL" clId="{3CCC6FEA-28FC-4A3C-A890-E3C6B35367F7}" dt="2024-12-11T02:18:12.424" v="3307" actId="478"/>
          <ac:spMkLst>
            <pc:docMk/>
            <pc:sldMk cId="1543876325" sldId="1997"/>
            <ac:spMk id="24" creationId="{3D2CCD08-FE06-1188-4D12-4EF4E49C4F63}"/>
          </ac:spMkLst>
        </pc:spChg>
        <pc:spChg chg="add mod">
          <ac:chgData name="Camilo Andres Martinez Martinez" userId="de8fb1dd-02c6-4e04-b5c4-5ad604aa4059" providerId="ADAL" clId="{3CCC6FEA-28FC-4A3C-A890-E3C6B35367F7}" dt="2024-12-11T02:18:29.600" v="3308"/>
          <ac:spMkLst>
            <pc:docMk/>
            <pc:sldMk cId="1543876325" sldId="1997"/>
            <ac:spMk id="26" creationId="{D10DE627-EA0F-7C95-8BD0-5D7B21B0178B}"/>
          </ac:spMkLst>
        </pc:spChg>
        <pc:spChg chg="add mod">
          <ac:chgData name="Camilo Andres Martinez Martinez" userId="de8fb1dd-02c6-4e04-b5c4-5ad604aa4059" providerId="ADAL" clId="{3CCC6FEA-28FC-4A3C-A890-E3C6B35367F7}" dt="2024-12-11T02:18:29.600" v="3308"/>
          <ac:spMkLst>
            <pc:docMk/>
            <pc:sldMk cId="1543876325" sldId="1997"/>
            <ac:spMk id="27" creationId="{6D14624E-58A0-7E8D-35CC-2A19ACEE7706}"/>
          </ac:spMkLst>
        </pc:spChg>
        <pc:spChg chg="add mod">
          <ac:chgData name="Camilo Andres Martinez Martinez" userId="de8fb1dd-02c6-4e04-b5c4-5ad604aa4059" providerId="ADAL" clId="{3CCC6FEA-28FC-4A3C-A890-E3C6B35367F7}" dt="2024-12-11T02:18:29.600" v="3308"/>
          <ac:spMkLst>
            <pc:docMk/>
            <pc:sldMk cId="1543876325" sldId="1997"/>
            <ac:spMk id="28" creationId="{065B0BB1-5EB3-0C89-7A28-BC09B175B75C}"/>
          </ac:spMkLst>
        </pc:spChg>
        <pc:spChg chg="add mod">
          <ac:chgData name="Camilo Andres Martinez Martinez" userId="de8fb1dd-02c6-4e04-b5c4-5ad604aa4059" providerId="ADAL" clId="{3CCC6FEA-28FC-4A3C-A890-E3C6B35367F7}" dt="2024-12-11T02:18:29.600" v="3308"/>
          <ac:spMkLst>
            <pc:docMk/>
            <pc:sldMk cId="1543876325" sldId="1997"/>
            <ac:spMk id="31" creationId="{CFC48E35-E472-1383-2393-94407EE2F4AC}"/>
          </ac:spMkLst>
        </pc:spChg>
        <pc:spChg chg="add mod">
          <ac:chgData name="Camilo Andres Martinez Martinez" userId="de8fb1dd-02c6-4e04-b5c4-5ad604aa4059" providerId="ADAL" clId="{3CCC6FEA-28FC-4A3C-A890-E3C6B35367F7}" dt="2024-12-11T02:28:11.526" v="3554" actId="1076"/>
          <ac:spMkLst>
            <pc:docMk/>
            <pc:sldMk cId="1543876325" sldId="1997"/>
            <ac:spMk id="34" creationId="{1835FC44-6EDA-A58C-1387-F05E758D415E}"/>
          </ac:spMkLst>
        </pc:spChg>
        <pc:spChg chg="mod">
          <ac:chgData name="Camilo Andres Martinez Martinez" userId="de8fb1dd-02c6-4e04-b5c4-5ad604aa4059" providerId="ADAL" clId="{3CCC6FEA-28FC-4A3C-A890-E3C6B35367F7}" dt="2024-12-11T02:08:33.652" v="3151" actId="14100"/>
          <ac:spMkLst>
            <pc:docMk/>
            <pc:sldMk cId="1543876325" sldId="1997"/>
            <ac:spMk id="37" creationId="{000B4EA3-0D9D-2983-9137-3EF5DC752E99}"/>
          </ac:spMkLst>
        </pc:spChg>
        <pc:spChg chg="add mod">
          <ac:chgData name="Camilo Andres Martinez Martinez" userId="de8fb1dd-02c6-4e04-b5c4-5ad604aa4059" providerId="ADAL" clId="{3CCC6FEA-28FC-4A3C-A890-E3C6B35367F7}" dt="2024-12-11T02:28:11.526" v="3554" actId="1076"/>
          <ac:spMkLst>
            <pc:docMk/>
            <pc:sldMk cId="1543876325" sldId="1997"/>
            <ac:spMk id="38" creationId="{55630732-65DB-F220-C18C-94DF7201166C}"/>
          </ac:spMkLst>
        </pc:spChg>
        <pc:spChg chg="add del mod">
          <ac:chgData name="Camilo Andres Martinez Martinez" userId="de8fb1dd-02c6-4e04-b5c4-5ad604aa4059" providerId="ADAL" clId="{3CCC6FEA-28FC-4A3C-A890-E3C6B35367F7}" dt="2024-12-11T02:20:13.040" v="3366" actId="478"/>
          <ac:spMkLst>
            <pc:docMk/>
            <pc:sldMk cId="1543876325" sldId="1997"/>
            <ac:spMk id="39" creationId="{58D0DB5F-627A-739F-CBEB-626C9D1ADAC4}"/>
          </ac:spMkLst>
        </pc:spChg>
        <pc:spChg chg="add mod">
          <ac:chgData name="Camilo Andres Martinez Martinez" userId="de8fb1dd-02c6-4e04-b5c4-5ad604aa4059" providerId="ADAL" clId="{3CCC6FEA-28FC-4A3C-A890-E3C6B35367F7}" dt="2024-12-11T02:28:11.526" v="3554" actId="1076"/>
          <ac:spMkLst>
            <pc:docMk/>
            <pc:sldMk cId="1543876325" sldId="1997"/>
            <ac:spMk id="41" creationId="{487A9A37-E008-F58C-4666-1136DDFBD04F}"/>
          </ac:spMkLst>
        </pc:spChg>
        <pc:spChg chg="add mod">
          <ac:chgData name="Camilo Andres Martinez Martinez" userId="de8fb1dd-02c6-4e04-b5c4-5ad604aa4059" providerId="ADAL" clId="{3CCC6FEA-28FC-4A3C-A890-E3C6B35367F7}" dt="2024-12-11T02:28:11.526" v="3554" actId="1076"/>
          <ac:spMkLst>
            <pc:docMk/>
            <pc:sldMk cId="1543876325" sldId="1997"/>
            <ac:spMk id="42" creationId="{E75E7179-4CA9-484E-159A-6D2DE1A3A8A4}"/>
          </ac:spMkLst>
        </pc:spChg>
        <pc:spChg chg="add mod">
          <ac:chgData name="Camilo Andres Martinez Martinez" userId="de8fb1dd-02c6-4e04-b5c4-5ad604aa4059" providerId="ADAL" clId="{3CCC6FEA-28FC-4A3C-A890-E3C6B35367F7}" dt="2024-12-11T02:28:11.526" v="3554" actId="1076"/>
          <ac:spMkLst>
            <pc:docMk/>
            <pc:sldMk cId="1543876325" sldId="1997"/>
            <ac:spMk id="43" creationId="{55B216A0-60F7-2965-EEFF-E4C697B51FEE}"/>
          </ac:spMkLst>
        </pc:spChg>
        <pc:spChg chg="add del mod">
          <ac:chgData name="Camilo Andres Martinez Martinez" userId="de8fb1dd-02c6-4e04-b5c4-5ad604aa4059" providerId="ADAL" clId="{3CCC6FEA-28FC-4A3C-A890-E3C6B35367F7}" dt="2024-12-11T02:22:38.769" v="3442" actId="478"/>
          <ac:spMkLst>
            <pc:docMk/>
            <pc:sldMk cId="1543876325" sldId="1997"/>
            <ac:spMk id="44" creationId="{293BFA5C-24CE-7513-D038-CD9D0822AB01}"/>
          </ac:spMkLst>
        </pc:spChg>
        <pc:spChg chg="add mod">
          <ac:chgData name="Camilo Andres Martinez Martinez" userId="de8fb1dd-02c6-4e04-b5c4-5ad604aa4059" providerId="ADAL" clId="{3CCC6FEA-28FC-4A3C-A890-E3C6B35367F7}" dt="2024-12-11T02:28:11.526" v="3554" actId="1076"/>
          <ac:spMkLst>
            <pc:docMk/>
            <pc:sldMk cId="1543876325" sldId="1997"/>
            <ac:spMk id="47" creationId="{395D1788-A0B5-DC24-076B-40A81D32EFE9}"/>
          </ac:spMkLst>
        </pc:spChg>
        <pc:spChg chg="add mod">
          <ac:chgData name="Camilo Andres Martinez Martinez" userId="de8fb1dd-02c6-4e04-b5c4-5ad604aa4059" providerId="ADAL" clId="{3CCC6FEA-28FC-4A3C-A890-E3C6B35367F7}" dt="2024-12-11T02:28:11.526" v="3554" actId="1076"/>
          <ac:spMkLst>
            <pc:docMk/>
            <pc:sldMk cId="1543876325" sldId="1997"/>
            <ac:spMk id="48" creationId="{52BAF884-ABE7-B8BF-5D8A-7B64E85F1696}"/>
          </ac:spMkLst>
        </pc:spChg>
        <pc:spChg chg="add mod">
          <ac:chgData name="Camilo Andres Martinez Martinez" userId="de8fb1dd-02c6-4e04-b5c4-5ad604aa4059" providerId="ADAL" clId="{3CCC6FEA-28FC-4A3C-A890-E3C6B35367F7}" dt="2024-12-11T02:28:11.526" v="3554" actId="1076"/>
          <ac:spMkLst>
            <pc:docMk/>
            <pc:sldMk cId="1543876325" sldId="1997"/>
            <ac:spMk id="49" creationId="{9542E7F7-4B97-9346-772F-956FFBBADB1E}"/>
          </ac:spMkLst>
        </pc:spChg>
        <pc:spChg chg="add mod">
          <ac:chgData name="Camilo Andres Martinez Martinez" userId="de8fb1dd-02c6-4e04-b5c4-5ad604aa4059" providerId="ADAL" clId="{3CCC6FEA-28FC-4A3C-A890-E3C6B35367F7}" dt="2024-12-11T02:28:11.526" v="3554" actId="1076"/>
          <ac:spMkLst>
            <pc:docMk/>
            <pc:sldMk cId="1543876325" sldId="1997"/>
            <ac:spMk id="50" creationId="{D7CB1687-8C15-4693-22AF-D28C3CAD4104}"/>
          </ac:spMkLst>
        </pc:spChg>
        <pc:spChg chg="add mod">
          <ac:chgData name="Camilo Andres Martinez Martinez" userId="de8fb1dd-02c6-4e04-b5c4-5ad604aa4059" providerId="ADAL" clId="{3CCC6FEA-28FC-4A3C-A890-E3C6B35367F7}" dt="2024-12-11T02:28:11.526" v="3554" actId="1076"/>
          <ac:spMkLst>
            <pc:docMk/>
            <pc:sldMk cId="1543876325" sldId="1997"/>
            <ac:spMk id="51" creationId="{097F342A-76D4-F80C-7030-D19EC48944AC}"/>
          </ac:spMkLst>
        </pc:spChg>
        <pc:spChg chg="add mod">
          <ac:chgData name="Camilo Andres Martinez Martinez" userId="de8fb1dd-02c6-4e04-b5c4-5ad604aa4059" providerId="ADAL" clId="{3CCC6FEA-28FC-4A3C-A890-E3C6B35367F7}" dt="2024-12-11T02:39:17.811" v="4131" actId="403"/>
          <ac:spMkLst>
            <pc:docMk/>
            <pc:sldMk cId="1543876325" sldId="1997"/>
            <ac:spMk id="52" creationId="{151A2449-41C0-FC91-2100-BEFB3388A291}"/>
          </ac:spMkLst>
        </pc:spChg>
        <pc:spChg chg="add mod">
          <ac:chgData name="Camilo Andres Martinez Martinez" userId="de8fb1dd-02c6-4e04-b5c4-5ad604aa4059" providerId="ADAL" clId="{3CCC6FEA-28FC-4A3C-A890-E3C6B35367F7}" dt="2024-12-11T02:28:40.138" v="3577" actId="1076"/>
          <ac:spMkLst>
            <pc:docMk/>
            <pc:sldMk cId="1543876325" sldId="1997"/>
            <ac:spMk id="53" creationId="{FD68C255-CC56-2536-C9B7-F8A07D21A3AF}"/>
          </ac:spMkLst>
        </pc:spChg>
        <pc:spChg chg="add mod">
          <ac:chgData name="Camilo Andres Martinez Martinez" userId="de8fb1dd-02c6-4e04-b5c4-5ad604aa4059" providerId="ADAL" clId="{3CCC6FEA-28FC-4A3C-A890-E3C6B35367F7}" dt="2024-12-11T02:39:04.926" v="4130" actId="113"/>
          <ac:spMkLst>
            <pc:docMk/>
            <pc:sldMk cId="1543876325" sldId="1997"/>
            <ac:spMk id="54" creationId="{2AD17D73-8D2A-C452-C39D-CDAEEBD32CD5}"/>
          </ac:spMkLst>
        </pc:spChg>
        <pc:spChg chg="add mod">
          <ac:chgData name="Camilo Andres Martinez Martinez" userId="de8fb1dd-02c6-4e04-b5c4-5ad604aa4059" providerId="ADAL" clId="{3CCC6FEA-28FC-4A3C-A890-E3C6B35367F7}" dt="2024-12-11T02:31:31.897" v="3727" actId="1076"/>
          <ac:spMkLst>
            <pc:docMk/>
            <pc:sldMk cId="1543876325" sldId="1997"/>
            <ac:spMk id="55" creationId="{38EE5945-66A5-2FA7-C40F-235A66A5B4DB}"/>
          </ac:spMkLst>
        </pc:spChg>
        <pc:spChg chg="add mod">
          <ac:chgData name="Camilo Andres Martinez Martinez" userId="de8fb1dd-02c6-4e04-b5c4-5ad604aa4059" providerId="ADAL" clId="{3CCC6FEA-28FC-4A3C-A890-E3C6B35367F7}" dt="2024-12-11T02:37:34.898" v="4127" actId="1076"/>
          <ac:spMkLst>
            <pc:docMk/>
            <pc:sldMk cId="1543876325" sldId="1997"/>
            <ac:spMk id="56" creationId="{010DEEB0-99DF-8A0D-0B22-81B5A9F373F6}"/>
          </ac:spMkLst>
        </pc:spChg>
        <pc:spChg chg="add mod">
          <ac:chgData name="Camilo Andres Martinez Martinez" userId="de8fb1dd-02c6-4e04-b5c4-5ad604aa4059" providerId="ADAL" clId="{3CCC6FEA-28FC-4A3C-A890-E3C6B35367F7}" dt="2024-12-11T02:37:23.345" v="4123" actId="571"/>
          <ac:spMkLst>
            <pc:docMk/>
            <pc:sldMk cId="1543876325" sldId="1997"/>
            <ac:spMk id="57" creationId="{325BBFB5-7027-084E-7A82-A14270D5B905}"/>
          </ac:spMkLst>
        </pc:spChg>
        <pc:spChg chg="mod">
          <ac:chgData name="Camilo Andres Martinez Martinez" userId="de8fb1dd-02c6-4e04-b5c4-5ad604aa4059" providerId="ADAL" clId="{3CCC6FEA-28FC-4A3C-A890-E3C6B35367F7}" dt="2024-12-11T02:08:44.533" v="3154" actId="108"/>
          <ac:spMkLst>
            <pc:docMk/>
            <pc:sldMk cId="1543876325" sldId="1997"/>
            <ac:spMk id="67" creationId="{F61A46D3-3475-AB19-B135-E7AD3DEFF26D}"/>
          </ac:spMkLst>
        </pc:spChg>
        <pc:picChg chg="add mod">
          <ac:chgData name="Camilo Andres Martinez Martinez" userId="de8fb1dd-02c6-4e04-b5c4-5ad604aa4059" providerId="ADAL" clId="{3CCC6FEA-28FC-4A3C-A890-E3C6B35367F7}" dt="2024-12-11T02:02:43.023" v="3109" actId="14100"/>
          <ac:picMkLst>
            <pc:docMk/>
            <pc:sldMk cId="1543876325" sldId="1997"/>
            <ac:picMk id="2" creationId="{D3B9A222-7EC3-8F0B-6D41-B041F7DDE00F}"/>
          </ac:picMkLst>
        </pc:picChg>
        <pc:picChg chg="add mod">
          <ac:chgData name="Camilo Andres Martinez Martinez" userId="de8fb1dd-02c6-4e04-b5c4-5ad604aa4059" providerId="ADAL" clId="{3CCC6FEA-28FC-4A3C-A890-E3C6B35367F7}" dt="2024-12-11T02:06:37.375" v="3140" actId="1076"/>
          <ac:picMkLst>
            <pc:docMk/>
            <pc:sldMk cId="1543876325" sldId="1997"/>
            <ac:picMk id="7" creationId="{0E7EF1DC-9D87-CD6B-CE56-3B4037EDC36B}"/>
          </ac:picMkLst>
        </pc:picChg>
        <pc:picChg chg="add mod modCrop">
          <ac:chgData name="Camilo Andres Martinez Martinez" userId="de8fb1dd-02c6-4e04-b5c4-5ad604aa4059" providerId="ADAL" clId="{3CCC6FEA-28FC-4A3C-A890-E3C6B35367F7}" dt="2024-12-11T02:10:04.768" v="3155" actId="1076"/>
          <ac:picMkLst>
            <pc:docMk/>
            <pc:sldMk cId="1543876325" sldId="1997"/>
            <ac:picMk id="16" creationId="{090B456A-A6B8-A174-0AA7-E70CA2781267}"/>
          </ac:picMkLst>
        </pc:picChg>
        <pc:picChg chg="mod modCrop">
          <ac:chgData name="Camilo Andres Martinez Martinez" userId="de8fb1dd-02c6-4e04-b5c4-5ad604aa4059" providerId="ADAL" clId="{3CCC6FEA-28FC-4A3C-A890-E3C6B35367F7}" dt="2024-12-11T02:06:04.571" v="3132" actId="732"/>
          <ac:picMkLst>
            <pc:docMk/>
            <pc:sldMk cId="1543876325" sldId="1997"/>
            <ac:picMk id="25" creationId="{0D0D4902-2932-321E-216B-A90D7F55E4E1}"/>
          </ac:picMkLst>
        </pc:picChg>
        <pc:picChg chg="mod">
          <ac:chgData name="Camilo Andres Martinez Martinez" userId="de8fb1dd-02c6-4e04-b5c4-5ad604aa4059" providerId="ADAL" clId="{3CCC6FEA-28FC-4A3C-A890-E3C6B35367F7}" dt="2024-12-11T02:07:42.801" v="3145" actId="14826"/>
          <ac:picMkLst>
            <pc:docMk/>
            <pc:sldMk cId="1543876325" sldId="1997"/>
            <ac:picMk id="40" creationId="{0701AE57-A9C5-CE2A-EF6C-87A412FA8A0B}"/>
          </ac:picMkLst>
        </pc:picChg>
        <pc:picChg chg="add mod">
          <ac:chgData name="Camilo Andres Martinez Martinez" userId="de8fb1dd-02c6-4e04-b5c4-5ad604aa4059" providerId="ADAL" clId="{3CCC6FEA-28FC-4A3C-A890-E3C6B35367F7}" dt="2024-12-11T02:28:11.526" v="3554" actId="1076"/>
          <ac:picMkLst>
            <pc:docMk/>
            <pc:sldMk cId="1543876325" sldId="1997"/>
            <ac:picMk id="46" creationId="{03CE2380-EACB-13A7-02E2-714D8618C73F}"/>
          </ac:picMkLst>
        </pc:picChg>
        <pc:cxnChg chg="add del mod">
          <ac:chgData name="Camilo Andres Martinez Martinez" userId="de8fb1dd-02c6-4e04-b5c4-5ad604aa4059" providerId="ADAL" clId="{3CCC6FEA-28FC-4A3C-A890-E3C6B35367F7}" dt="2024-12-11T02:04:09.011" v="3122" actId="478"/>
          <ac:cxnSpMkLst>
            <pc:docMk/>
            <pc:sldMk cId="1543876325" sldId="1997"/>
            <ac:cxnSpMk id="9" creationId="{D885AE80-71B9-2987-DDBE-E12FF5B9381A}"/>
          </ac:cxnSpMkLst>
        </pc:cxnChg>
        <pc:cxnChg chg="mod">
          <ac:chgData name="Camilo Andres Martinez Martinez" userId="de8fb1dd-02c6-4e04-b5c4-5ad604aa4059" providerId="ADAL" clId="{3CCC6FEA-28FC-4A3C-A890-E3C6B35367F7}" dt="2024-12-11T02:08:36.707" v="3152" actId="14100"/>
          <ac:cxnSpMkLst>
            <pc:docMk/>
            <pc:sldMk cId="1543876325" sldId="1997"/>
            <ac:cxnSpMk id="32" creationId="{0CAFDD82-D65A-2D46-8175-64ECD9077163}"/>
          </ac:cxnSpMkLst>
        </pc:cxnChg>
        <pc:cxnChg chg="mod">
          <ac:chgData name="Camilo Andres Martinez Martinez" userId="de8fb1dd-02c6-4e04-b5c4-5ad604aa4059" providerId="ADAL" clId="{3CCC6FEA-28FC-4A3C-A890-E3C6B35367F7}" dt="2024-12-11T02:07:58.916" v="3149" actId="14100"/>
          <ac:cxnSpMkLst>
            <pc:docMk/>
            <pc:sldMk cId="1543876325" sldId="1997"/>
            <ac:cxnSpMk id="35" creationId="{42493A70-0A44-D58B-799C-6BABACC60BE6}"/>
          </ac:cxnSpMkLst>
        </pc:cxnChg>
        <pc:cxnChg chg="mod">
          <ac:chgData name="Camilo Andres Martinez Martinez" userId="de8fb1dd-02c6-4e04-b5c4-5ad604aa4059" providerId="ADAL" clId="{3CCC6FEA-28FC-4A3C-A890-E3C6B35367F7}" dt="2024-12-11T02:08:41.678" v="3153" actId="108"/>
          <ac:cxnSpMkLst>
            <pc:docMk/>
            <pc:sldMk cId="1543876325" sldId="1997"/>
            <ac:cxnSpMk id="61" creationId="{2AEBF01E-8FCC-B6AB-5641-95D9225B9040}"/>
          </ac:cxnSpMkLst>
        </pc:cxnChg>
      </pc:sldChg>
      <pc:sldChg chg="addSp modSp add mod modAnim modNotesTx">
        <pc:chgData name="Camilo Andres Martinez Martinez" userId="de8fb1dd-02c6-4e04-b5c4-5ad604aa4059" providerId="ADAL" clId="{3CCC6FEA-28FC-4A3C-A890-E3C6B35367F7}" dt="2024-12-11T12:33:27.823" v="9285" actId="20577"/>
        <pc:sldMkLst>
          <pc:docMk/>
          <pc:sldMk cId="3250288528" sldId="1998"/>
        </pc:sldMkLst>
        <pc:spChg chg="add mod">
          <ac:chgData name="Camilo Andres Martinez Martinez" userId="de8fb1dd-02c6-4e04-b5c4-5ad604aa4059" providerId="ADAL" clId="{3CCC6FEA-28FC-4A3C-A890-E3C6B35367F7}" dt="2024-12-11T10:16:45.116" v="7718"/>
          <ac:spMkLst>
            <pc:docMk/>
            <pc:sldMk cId="3250288528" sldId="1998"/>
            <ac:spMk id="4" creationId="{C7296072-AA4C-D70A-EEDA-9479C8A91767}"/>
          </ac:spMkLst>
        </pc:spChg>
        <pc:spChg chg="mod">
          <ac:chgData name="Camilo Andres Martinez Martinez" userId="de8fb1dd-02c6-4e04-b5c4-5ad604aa4059" providerId="ADAL" clId="{3CCC6FEA-28FC-4A3C-A890-E3C6B35367F7}" dt="2024-12-11T02:47:37.051" v="4174" actId="14100"/>
          <ac:spMkLst>
            <pc:docMk/>
            <pc:sldMk cId="3250288528" sldId="1998"/>
            <ac:spMk id="5" creationId="{27D3A121-2656-3A0F-8908-83F0F3DD1800}"/>
          </ac:spMkLst>
        </pc:spChg>
        <pc:spChg chg="mod">
          <ac:chgData name="Camilo Andres Martinez Martinez" userId="de8fb1dd-02c6-4e04-b5c4-5ad604aa4059" providerId="ADAL" clId="{3CCC6FEA-28FC-4A3C-A890-E3C6B35367F7}" dt="2024-12-11T12:30:04.856" v="9005" actId="114"/>
          <ac:spMkLst>
            <pc:docMk/>
            <pc:sldMk cId="3250288528" sldId="1998"/>
            <ac:spMk id="34" creationId="{12FD3E85-E6EA-E5DF-2730-2D0209C6EDFE}"/>
          </ac:spMkLst>
        </pc:spChg>
        <pc:spChg chg="mod">
          <ac:chgData name="Camilo Andres Martinez Martinez" userId="de8fb1dd-02c6-4e04-b5c4-5ad604aa4059" providerId="ADAL" clId="{3CCC6FEA-28FC-4A3C-A890-E3C6B35367F7}" dt="2024-12-11T02:43:53.496" v="4153" actId="1076"/>
          <ac:spMkLst>
            <pc:docMk/>
            <pc:sldMk cId="3250288528" sldId="1998"/>
            <ac:spMk id="37" creationId="{2869B646-3391-8774-A487-7BA441AAC7E4}"/>
          </ac:spMkLst>
        </pc:spChg>
        <pc:spChg chg="mod">
          <ac:chgData name="Camilo Andres Martinez Martinez" userId="de8fb1dd-02c6-4e04-b5c4-5ad604aa4059" providerId="ADAL" clId="{3CCC6FEA-28FC-4A3C-A890-E3C6B35367F7}" dt="2024-12-11T12:30:04.856" v="9005" actId="114"/>
          <ac:spMkLst>
            <pc:docMk/>
            <pc:sldMk cId="3250288528" sldId="1998"/>
            <ac:spMk id="41" creationId="{F755BBBE-3FD2-424C-F397-1EDA5C13C15A}"/>
          </ac:spMkLst>
        </pc:spChg>
        <pc:spChg chg="mod">
          <ac:chgData name="Camilo Andres Martinez Martinez" userId="de8fb1dd-02c6-4e04-b5c4-5ad604aa4059" providerId="ADAL" clId="{3CCC6FEA-28FC-4A3C-A890-E3C6B35367F7}" dt="2024-12-11T12:30:04.856" v="9005" actId="114"/>
          <ac:spMkLst>
            <pc:docMk/>
            <pc:sldMk cId="3250288528" sldId="1998"/>
            <ac:spMk id="42" creationId="{C2B6CA76-B472-9127-5CF3-668CC23DDF5D}"/>
          </ac:spMkLst>
        </pc:spChg>
        <pc:spChg chg="mod">
          <ac:chgData name="Camilo Andres Martinez Martinez" userId="de8fb1dd-02c6-4e04-b5c4-5ad604aa4059" providerId="ADAL" clId="{3CCC6FEA-28FC-4A3C-A890-E3C6B35367F7}" dt="2024-12-11T02:51:37.056" v="4200" actId="14100"/>
          <ac:spMkLst>
            <pc:docMk/>
            <pc:sldMk cId="3250288528" sldId="1998"/>
            <ac:spMk id="50" creationId="{637D8775-3EBC-B3B9-48AF-B2FF41DDF20D}"/>
          </ac:spMkLst>
        </pc:spChg>
        <pc:spChg chg="mod">
          <ac:chgData name="Camilo Andres Martinez Martinez" userId="de8fb1dd-02c6-4e04-b5c4-5ad604aa4059" providerId="ADAL" clId="{3CCC6FEA-28FC-4A3C-A890-E3C6B35367F7}" dt="2024-12-11T02:47:51.839" v="4177" actId="1076"/>
          <ac:spMkLst>
            <pc:docMk/>
            <pc:sldMk cId="3250288528" sldId="1998"/>
            <ac:spMk id="54" creationId="{776CD3CE-8545-20FD-B531-A3388A17725B}"/>
          </ac:spMkLst>
        </pc:spChg>
        <pc:spChg chg="mod">
          <ac:chgData name="Camilo Andres Martinez Martinez" userId="de8fb1dd-02c6-4e04-b5c4-5ad604aa4059" providerId="ADAL" clId="{3CCC6FEA-28FC-4A3C-A890-E3C6B35367F7}" dt="2024-12-11T02:47:55.478" v="4178" actId="1076"/>
          <ac:spMkLst>
            <pc:docMk/>
            <pc:sldMk cId="3250288528" sldId="1998"/>
            <ac:spMk id="55" creationId="{B5F7D5A2-EDBB-D426-2AEE-38E219592937}"/>
          </ac:spMkLst>
        </pc:spChg>
        <pc:spChg chg="mod">
          <ac:chgData name="Camilo Andres Martinez Martinez" userId="de8fb1dd-02c6-4e04-b5c4-5ad604aa4059" providerId="ADAL" clId="{3CCC6FEA-28FC-4A3C-A890-E3C6B35367F7}" dt="2024-12-11T12:33:27.823" v="9285" actId="20577"/>
          <ac:spMkLst>
            <pc:docMk/>
            <pc:sldMk cId="3250288528" sldId="1998"/>
            <ac:spMk id="56" creationId="{CAE64D04-843A-98B0-A0B7-5FFD592B251B}"/>
          </ac:spMkLst>
        </pc:spChg>
        <pc:picChg chg="mod">
          <ac:chgData name="Camilo Andres Martinez Martinez" userId="de8fb1dd-02c6-4e04-b5c4-5ad604aa4059" providerId="ADAL" clId="{3CCC6FEA-28FC-4A3C-A890-E3C6B35367F7}" dt="2024-12-11T02:43:49.332" v="4151" actId="1076"/>
          <ac:picMkLst>
            <pc:docMk/>
            <pc:sldMk cId="3250288528" sldId="1998"/>
            <ac:picMk id="25" creationId="{3F4827DD-F347-7C99-3978-B3693A90A52E}"/>
          </ac:picMkLst>
        </pc:picChg>
      </pc:sldChg>
      <pc:sldChg chg="addSp delSp modSp add del mod modTransition setBg delAnim modAnim delDesignElem">
        <pc:chgData name="Camilo Andres Martinez Martinez" userId="de8fb1dd-02c6-4e04-b5c4-5ad604aa4059" providerId="ADAL" clId="{3CCC6FEA-28FC-4A3C-A890-E3C6B35367F7}" dt="2024-12-11T02:53:01.308" v="4208" actId="47"/>
        <pc:sldMkLst>
          <pc:docMk/>
          <pc:sldMk cId="569604196" sldId="1999"/>
        </pc:sldMkLst>
        <pc:spChg chg="add mod">
          <ac:chgData name="Camilo Andres Martinez Martinez" userId="de8fb1dd-02c6-4e04-b5c4-5ad604aa4059" providerId="ADAL" clId="{3CCC6FEA-28FC-4A3C-A890-E3C6B35367F7}" dt="2024-12-11T02:42:55.350" v="4147"/>
          <ac:spMkLst>
            <pc:docMk/>
            <pc:sldMk cId="569604196" sldId="1999"/>
            <ac:spMk id="6" creationId="{FF0679C3-A41A-9284-7DB0-927540FEEA29}"/>
          </ac:spMkLst>
        </pc:spChg>
        <pc:spChg chg="add mod">
          <ac:chgData name="Camilo Andres Martinez Martinez" userId="de8fb1dd-02c6-4e04-b5c4-5ad604aa4059" providerId="ADAL" clId="{3CCC6FEA-28FC-4A3C-A890-E3C6B35367F7}" dt="2024-12-11T02:42:55.350" v="4147"/>
          <ac:spMkLst>
            <pc:docMk/>
            <pc:sldMk cId="569604196" sldId="1999"/>
            <ac:spMk id="13" creationId="{16B643BE-83B2-515B-D7D0-EC46D3D18C74}"/>
          </ac:spMkLst>
        </pc:spChg>
        <pc:spChg chg="add mod">
          <ac:chgData name="Camilo Andres Martinez Martinez" userId="de8fb1dd-02c6-4e04-b5c4-5ad604aa4059" providerId="ADAL" clId="{3CCC6FEA-28FC-4A3C-A890-E3C6B35367F7}" dt="2024-12-11T02:42:55.350" v="4147"/>
          <ac:spMkLst>
            <pc:docMk/>
            <pc:sldMk cId="569604196" sldId="1999"/>
            <ac:spMk id="15" creationId="{4F94CB96-B46D-D4F6-2A28-454073396FE6}"/>
          </ac:spMkLst>
        </pc:spChg>
        <pc:spChg chg="del">
          <ac:chgData name="Camilo Andres Martinez Martinez" userId="de8fb1dd-02c6-4e04-b5c4-5ad604aa4059" providerId="ADAL" clId="{3CCC6FEA-28FC-4A3C-A890-E3C6B35367F7}" dt="2024-12-11T02:42:52.355" v="4144" actId="478"/>
          <ac:spMkLst>
            <pc:docMk/>
            <pc:sldMk cId="569604196" sldId="1999"/>
            <ac:spMk id="37" creationId="{737A0103-860E-1D3C-3FB3-0BA7D4545BAB}"/>
          </ac:spMkLst>
        </pc:spChg>
        <pc:spChg chg="del">
          <ac:chgData name="Camilo Andres Martinez Martinez" userId="de8fb1dd-02c6-4e04-b5c4-5ad604aa4059" providerId="ADAL" clId="{3CCC6FEA-28FC-4A3C-A890-E3C6B35367F7}" dt="2024-12-11T02:42:40.010" v="4143"/>
          <ac:spMkLst>
            <pc:docMk/>
            <pc:sldMk cId="569604196" sldId="1999"/>
            <ac:spMk id="38" creationId="{044898E6-2D32-46A7-8EAC-42558927B624}"/>
          </ac:spMkLst>
        </pc:spChg>
        <pc:spChg chg="del">
          <ac:chgData name="Camilo Andres Martinez Martinez" userId="de8fb1dd-02c6-4e04-b5c4-5ad604aa4059" providerId="ADAL" clId="{3CCC6FEA-28FC-4A3C-A890-E3C6B35367F7}" dt="2024-12-11T02:42:40.010" v="4143"/>
          <ac:spMkLst>
            <pc:docMk/>
            <pc:sldMk cId="569604196" sldId="1999"/>
            <ac:spMk id="39" creationId="{50E8A280-900C-1FB1-A9E6-7825A3A71CDB}"/>
          </ac:spMkLst>
        </pc:spChg>
        <pc:spChg chg="del">
          <ac:chgData name="Camilo Andres Martinez Martinez" userId="de8fb1dd-02c6-4e04-b5c4-5ad604aa4059" providerId="ADAL" clId="{3CCC6FEA-28FC-4A3C-A890-E3C6B35367F7}" dt="2024-12-11T02:42:40.010" v="4143"/>
          <ac:spMkLst>
            <pc:docMk/>
            <pc:sldMk cId="569604196" sldId="1999"/>
            <ac:spMk id="40" creationId="{8AED02FB-0D04-8928-45EA-5CE1504686E3}"/>
          </ac:spMkLst>
        </pc:spChg>
        <pc:spChg chg="del">
          <ac:chgData name="Camilo Andres Martinez Martinez" userId="de8fb1dd-02c6-4e04-b5c4-5ad604aa4059" providerId="ADAL" clId="{3CCC6FEA-28FC-4A3C-A890-E3C6B35367F7}" dt="2024-12-11T02:42:52.355" v="4144" actId="478"/>
          <ac:spMkLst>
            <pc:docMk/>
            <pc:sldMk cId="569604196" sldId="1999"/>
            <ac:spMk id="43" creationId="{D755622F-322D-820C-D507-12C8DFBFAC34}"/>
          </ac:spMkLst>
        </pc:spChg>
        <pc:spChg chg="del">
          <ac:chgData name="Camilo Andres Martinez Martinez" userId="de8fb1dd-02c6-4e04-b5c4-5ad604aa4059" providerId="ADAL" clId="{3CCC6FEA-28FC-4A3C-A890-E3C6B35367F7}" dt="2024-12-11T02:42:52.355" v="4144" actId="478"/>
          <ac:spMkLst>
            <pc:docMk/>
            <pc:sldMk cId="569604196" sldId="1999"/>
            <ac:spMk id="44" creationId="{8F029B7F-554B-9C45-F0E1-2E94C7832709}"/>
          </ac:spMkLst>
        </pc:spChg>
        <pc:grpChg chg="del">
          <ac:chgData name="Camilo Andres Martinez Martinez" userId="de8fb1dd-02c6-4e04-b5c4-5ad604aa4059" providerId="ADAL" clId="{3CCC6FEA-28FC-4A3C-A890-E3C6B35367F7}" dt="2024-12-11T02:42:40.010" v="4143"/>
          <ac:grpSpMkLst>
            <pc:docMk/>
            <pc:sldMk cId="569604196" sldId="1999"/>
            <ac:grpSpMk id="41" creationId="{ADD55156-F36F-AEB1-E90F-4B891BF282D6}"/>
          </ac:grpSpMkLst>
        </pc:grpChg>
        <pc:cxnChg chg="add mod">
          <ac:chgData name="Camilo Andres Martinez Martinez" userId="de8fb1dd-02c6-4e04-b5c4-5ad604aa4059" providerId="ADAL" clId="{3CCC6FEA-28FC-4A3C-A890-E3C6B35367F7}" dt="2024-12-11T02:42:55.350" v="4147"/>
          <ac:cxnSpMkLst>
            <pc:docMk/>
            <pc:sldMk cId="569604196" sldId="1999"/>
            <ac:cxnSpMk id="4" creationId="{AAFDB905-AE38-A004-62EA-051AFC3F1418}"/>
          </ac:cxnSpMkLst>
        </pc:cxnChg>
        <pc:cxnChg chg="add mod">
          <ac:chgData name="Camilo Andres Martinez Martinez" userId="de8fb1dd-02c6-4e04-b5c4-5ad604aa4059" providerId="ADAL" clId="{3CCC6FEA-28FC-4A3C-A890-E3C6B35367F7}" dt="2024-12-11T02:42:55.350" v="4147"/>
          <ac:cxnSpMkLst>
            <pc:docMk/>
            <pc:sldMk cId="569604196" sldId="1999"/>
            <ac:cxnSpMk id="5" creationId="{8BCBD423-5934-44F6-3211-5E72F5004AB4}"/>
          </ac:cxnSpMkLst>
        </pc:cxnChg>
        <pc:cxnChg chg="del mod">
          <ac:chgData name="Camilo Andres Martinez Martinez" userId="de8fb1dd-02c6-4e04-b5c4-5ad604aa4059" providerId="ADAL" clId="{3CCC6FEA-28FC-4A3C-A890-E3C6B35367F7}" dt="2024-12-11T02:42:53.308" v="4145" actId="478"/>
          <ac:cxnSpMkLst>
            <pc:docMk/>
            <pc:sldMk cId="569604196" sldId="1999"/>
            <ac:cxnSpMk id="46" creationId="{FF3F27E8-C644-503B-8EAC-5DE6220649AF}"/>
          </ac:cxnSpMkLst>
        </pc:cxnChg>
        <pc:cxnChg chg="del mod">
          <ac:chgData name="Camilo Andres Martinez Martinez" userId="de8fb1dd-02c6-4e04-b5c4-5ad604aa4059" providerId="ADAL" clId="{3CCC6FEA-28FC-4A3C-A890-E3C6B35367F7}" dt="2024-12-11T02:42:54.296" v="4146" actId="478"/>
          <ac:cxnSpMkLst>
            <pc:docMk/>
            <pc:sldMk cId="569604196" sldId="1999"/>
            <ac:cxnSpMk id="52" creationId="{B354C977-CC81-1846-4E47-E1A10E47803F}"/>
          </ac:cxnSpMkLst>
        </pc:cxnChg>
      </pc:sldChg>
      <pc:sldChg chg="addSp delSp modSp add mod modAnim">
        <pc:chgData name="Camilo Andres Martinez Martinez" userId="de8fb1dd-02c6-4e04-b5c4-5ad604aa4059" providerId="ADAL" clId="{3CCC6FEA-28FC-4A3C-A890-E3C6B35367F7}" dt="2024-12-11T10:16:46.535" v="7719"/>
        <pc:sldMkLst>
          <pc:docMk/>
          <pc:sldMk cId="1285780389" sldId="2000"/>
        </pc:sldMkLst>
        <pc:spChg chg="add mod">
          <ac:chgData name="Camilo Andres Martinez Martinez" userId="de8fb1dd-02c6-4e04-b5c4-5ad604aa4059" providerId="ADAL" clId="{3CCC6FEA-28FC-4A3C-A890-E3C6B35367F7}" dt="2024-12-11T02:46:04.619" v="4168"/>
          <ac:spMkLst>
            <pc:docMk/>
            <pc:sldMk cId="1285780389" sldId="2000"/>
            <ac:spMk id="4" creationId="{9A26F8CB-CD4E-E6D8-8C10-5F8FE987AE35}"/>
          </ac:spMkLst>
        </pc:spChg>
        <pc:spChg chg="add mod">
          <ac:chgData name="Camilo Andres Martinez Martinez" userId="de8fb1dd-02c6-4e04-b5c4-5ad604aa4059" providerId="ADAL" clId="{3CCC6FEA-28FC-4A3C-A890-E3C6B35367F7}" dt="2024-12-11T02:46:04.619" v="4168"/>
          <ac:spMkLst>
            <pc:docMk/>
            <pc:sldMk cId="1285780389" sldId="2000"/>
            <ac:spMk id="5" creationId="{B665DE16-48C7-2408-90D7-09A6151D5768}"/>
          </ac:spMkLst>
        </pc:spChg>
        <pc:spChg chg="add mod">
          <ac:chgData name="Camilo Andres Martinez Martinez" userId="de8fb1dd-02c6-4e04-b5c4-5ad604aa4059" providerId="ADAL" clId="{3CCC6FEA-28FC-4A3C-A890-E3C6B35367F7}" dt="2024-12-11T02:46:04.619" v="4168"/>
          <ac:spMkLst>
            <pc:docMk/>
            <pc:sldMk cId="1285780389" sldId="2000"/>
            <ac:spMk id="7" creationId="{F1FABADC-7FE2-0D55-C9DA-C89835830059}"/>
          </ac:spMkLst>
        </pc:spChg>
        <pc:spChg chg="mod">
          <ac:chgData name="Camilo Andres Martinez Martinez" userId="de8fb1dd-02c6-4e04-b5c4-5ad604aa4059" providerId="ADAL" clId="{3CCC6FEA-28FC-4A3C-A890-E3C6B35367F7}" dt="2024-12-11T02:46:28.756" v="4169"/>
          <ac:spMkLst>
            <pc:docMk/>
            <pc:sldMk cId="1285780389" sldId="2000"/>
            <ac:spMk id="10" creationId="{6175E36D-17B0-0F2E-10EE-595208DBA820}"/>
          </ac:spMkLst>
        </pc:spChg>
        <pc:spChg chg="mod">
          <ac:chgData name="Camilo Andres Martinez Martinez" userId="de8fb1dd-02c6-4e04-b5c4-5ad604aa4059" providerId="ADAL" clId="{3CCC6FEA-28FC-4A3C-A890-E3C6B35367F7}" dt="2024-12-11T02:46:28.756" v="4169"/>
          <ac:spMkLst>
            <pc:docMk/>
            <pc:sldMk cId="1285780389" sldId="2000"/>
            <ac:spMk id="14" creationId="{53EF96A5-0FB2-5276-392E-F91D2205F11B}"/>
          </ac:spMkLst>
        </pc:spChg>
        <pc:spChg chg="del">
          <ac:chgData name="Camilo Andres Martinez Martinez" userId="de8fb1dd-02c6-4e04-b5c4-5ad604aa4059" providerId="ADAL" clId="{3CCC6FEA-28FC-4A3C-A890-E3C6B35367F7}" dt="2024-12-11T02:45:20.455" v="4165" actId="478"/>
          <ac:spMkLst>
            <pc:docMk/>
            <pc:sldMk cId="1285780389" sldId="2000"/>
            <ac:spMk id="19" creationId="{8B99FEF3-24ED-F935-0D19-6517B36D551F}"/>
          </ac:spMkLst>
        </pc:spChg>
        <pc:spChg chg="add mod">
          <ac:chgData name="Camilo Andres Martinez Martinez" userId="de8fb1dd-02c6-4e04-b5c4-5ad604aa4059" providerId="ADAL" clId="{3CCC6FEA-28FC-4A3C-A890-E3C6B35367F7}" dt="2024-12-11T02:46:28.756" v="4169"/>
          <ac:spMkLst>
            <pc:docMk/>
            <pc:sldMk cId="1285780389" sldId="2000"/>
            <ac:spMk id="20" creationId="{3E086C94-A995-6961-A23E-605BBC24F141}"/>
          </ac:spMkLst>
        </pc:spChg>
        <pc:spChg chg="add mod">
          <ac:chgData name="Camilo Andres Martinez Martinez" userId="de8fb1dd-02c6-4e04-b5c4-5ad604aa4059" providerId="ADAL" clId="{3CCC6FEA-28FC-4A3C-A890-E3C6B35367F7}" dt="2024-12-11T02:47:02.120" v="4173" actId="1076"/>
          <ac:spMkLst>
            <pc:docMk/>
            <pc:sldMk cId="1285780389" sldId="2000"/>
            <ac:spMk id="23" creationId="{99270FBB-5959-87D7-96A9-F49C2B66CBB7}"/>
          </ac:spMkLst>
        </pc:spChg>
        <pc:spChg chg="add mod">
          <ac:chgData name="Camilo Andres Martinez Martinez" userId="de8fb1dd-02c6-4e04-b5c4-5ad604aa4059" providerId="ADAL" clId="{3CCC6FEA-28FC-4A3C-A890-E3C6B35367F7}" dt="2024-12-11T02:46:56.424" v="4172" actId="1076"/>
          <ac:spMkLst>
            <pc:docMk/>
            <pc:sldMk cId="1285780389" sldId="2000"/>
            <ac:spMk id="25" creationId="{6A8A1DCB-ED86-7A73-6B89-8EBF144721F8}"/>
          </ac:spMkLst>
        </pc:spChg>
        <pc:spChg chg="mod">
          <ac:chgData name="Camilo Andres Martinez Martinez" userId="de8fb1dd-02c6-4e04-b5c4-5ad604aa4059" providerId="ADAL" clId="{3CCC6FEA-28FC-4A3C-A890-E3C6B35367F7}" dt="2024-12-11T02:46:28.756" v="4169"/>
          <ac:spMkLst>
            <pc:docMk/>
            <pc:sldMk cId="1285780389" sldId="2000"/>
            <ac:spMk id="27" creationId="{C73B40DA-8984-6312-853F-3EBDD20C026C}"/>
          </ac:spMkLst>
        </pc:spChg>
        <pc:spChg chg="mod">
          <ac:chgData name="Camilo Andres Martinez Martinez" userId="de8fb1dd-02c6-4e04-b5c4-5ad604aa4059" providerId="ADAL" clId="{3CCC6FEA-28FC-4A3C-A890-E3C6B35367F7}" dt="2024-12-11T02:46:28.756" v="4169"/>
          <ac:spMkLst>
            <pc:docMk/>
            <pc:sldMk cId="1285780389" sldId="2000"/>
            <ac:spMk id="34" creationId="{3E5701A9-C244-5DFA-D621-548E6841F2D0}"/>
          </ac:spMkLst>
        </pc:spChg>
        <pc:spChg chg="add mod">
          <ac:chgData name="Camilo Andres Martinez Martinez" userId="de8fb1dd-02c6-4e04-b5c4-5ad604aa4059" providerId="ADAL" clId="{3CCC6FEA-28FC-4A3C-A890-E3C6B35367F7}" dt="2024-12-11T10:16:46.535" v="7719"/>
          <ac:spMkLst>
            <pc:docMk/>
            <pc:sldMk cId="1285780389" sldId="2000"/>
            <ac:spMk id="37" creationId="{40CBCCD1-E2EE-8ED1-C5A2-DB5FC10839BB}"/>
          </ac:spMkLst>
        </pc:spChg>
        <pc:spChg chg="del">
          <ac:chgData name="Camilo Andres Martinez Martinez" userId="de8fb1dd-02c6-4e04-b5c4-5ad604aa4059" providerId="ADAL" clId="{3CCC6FEA-28FC-4A3C-A890-E3C6B35367F7}" dt="2024-12-11T02:46:04.341" v="4167" actId="478"/>
          <ac:spMkLst>
            <pc:docMk/>
            <pc:sldMk cId="1285780389" sldId="2000"/>
            <ac:spMk id="63" creationId="{BC2A4B05-51CF-9BC6-F6A9-C3F9B234A5EA}"/>
          </ac:spMkLst>
        </pc:spChg>
        <pc:spChg chg="del">
          <ac:chgData name="Camilo Andres Martinez Martinez" userId="de8fb1dd-02c6-4e04-b5c4-5ad604aa4059" providerId="ADAL" clId="{3CCC6FEA-28FC-4A3C-A890-E3C6B35367F7}" dt="2024-12-11T02:46:04.341" v="4167" actId="478"/>
          <ac:spMkLst>
            <pc:docMk/>
            <pc:sldMk cId="1285780389" sldId="2000"/>
            <ac:spMk id="64" creationId="{B98CE77B-37F1-7FCB-7664-6ED81A2E889A}"/>
          </ac:spMkLst>
        </pc:spChg>
        <pc:spChg chg="del">
          <ac:chgData name="Camilo Andres Martinez Martinez" userId="de8fb1dd-02c6-4e04-b5c4-5ad604aa4059" providerId="ADAL" clId="{3CCC6FEA-28FC-4A3C-A890-E3C6B35367F7}" dt="2024-12-11T02:46:04.341" v="4167" actId="478"/>
          <ac:spMkLst>
            <pc:docMk/>
            <pc:sldMk cId="1285780389" sldId="2000"/>
            <ac:spMk id="67" creationId="{C19FB64E-068A-5687-040A-6EEE14368D10}"/>
          </ac:spMkLst>
        </pc:spChg>
        <pc:spChg chg="del">
          <ac:chgData name="Camilo Andres Martinez Martinez" userId="de8fb1dd-02c6-4e04-b5c4-5ad604aa4059" providerId="ADAL" clId="{3CCC6FEA-28FC-4A3C-A890-E3C6B35367F7}" dt="2024-12-11T02:45:10.354" v="4158" actId="478"/>
          <ac:spMkLst>
            <pc:docMk/>
            <pc:sldMk cId="1285780389" sldId="2000"/>
            <ac:spMk id="73" creationId="{EC41B2EE-F490-6531-1EB9-A1CA01974345}"/>
          </ac:spMkLst>
        </pc:spChg>
        <pc:spChg chg="del">
          <ac:chgData name="Camilo Andres Martinez Martinez" userId="de8fb1dd-02c6-4e04-b5c4-5ad604aa4059" providerId="ADAL" clId="{3CCC6FEA-28FC-4A3C-A890-E3C6B35367F7}" dt="2024-12-11T02:45:08.601" v="4157" actId="478"/>
          <ac:spMkLst>
            <pc:docMk/>
            <pc:sldMk cId="1285780389" sldId="2000"/>
            <ac:spMk id="78" creationId="{3F64EF16-59D0-4DE2-8514-576BAC527082}"/>
          </ac:spMkLst>
        </pc:spChg>
        <pc:spChg chg="del">
          <ac:chgData name="Camilo Andres Martinez Martinez" userId="de8fb1dd-02c6-4e04-b5c4-5ad604aa4059" providerId="ADAL" clId="{3CCC6FEA-28FC-4A3C-A890-E3C6B35367F7}" dt="2024-12-11T02:45:14.155" v="4162" actId="478"/>
          <ac:spMkLst>
            <pc:docMk/>
            <pc:sldMk cId="1285780389" sldId="2000"/>
            <ac:spMk id="84" creationId="{D85D27C0-4AD6-33AB-1477-2C7C76AB6D4D}"/>
          </ac:spMkLst>
        </pc:spChg>
        <pc:spChg chg="del topLvl">
          <ac:chgData name="Camilo Andres Martinez Martinez" userId="de8fb1dd-02c6-4e04-b5c4-5ad604aa4059" providerId="ADAL" clId="{3CCC6FEA-28FC-4A3C-A890-E3C6B35367F7}" dt="2024-12-11T02:45:15.426" v="4163" actId="478"/>
          <ac:spMkLst>
            <pc:docMk/>
            <pc:sldMk cId="1285780389" sldId="2000"/>
            <ac:spMk id="86" creationId="{7716E365-D6C3-5427-2A4F-C3C8C8EF97DE}"/>
          </ac:spMkLst>
        </pc:spChg>
        <pc:spChg chg="del topLvl">
          <ac:chgData name="Camilo Andres Martinez Martinez" userId="de8fb1dd-02c6-4e04-b5c4-5ad604aa4059" providerId="ADAL" clId="{3CCC6FEA-28FC-4A3C-A890-E3C6B35367F7}" dt="2024-12-11T02:45:16.872" v="4164" actId="478"/>
          <ac:spMkLst>
            <pc:docMk/>
            <pc:sldMk cId="1285780389" sldId="2000"/>
            <ac:spMk id="87" creationId="{7C562CBD-E9D0-B48F-19BB-745C03881E97}"/>
          </ac:spMkLst>
        </pc:spChg>
        <pc:grpChg chg="add mod">
          <ac:chgData name="Camilo Andres Martinez Martinez" userId="de8fb1dd-02c6-4e04-b5c4-5ad604aa4059" providerId="ADAL" clId="{3CCC6FEA-28FC-4A3C-A890-E3C6B35367F7}" dt="2024-12-11T02:46:28.756" v="4169"/>
          <ac:grpSpMkLst>
            <pc:docMk/>
            <pc:sldMk cId="1285780389" sldId="2000"/>
            <ac:grpSpMk id="9" creationId="{56D3F82E-DF88-78AD-F9F2-CC012A8443E6}"/>
          </ac:grpSpMkLst>
        </pc:grpChg>
        <pc:grpChg chg="add mod">
          <ac:chgData name="Camilo Andres Martinez Martinez" userId="de8fb1dd-02c6-4e04-b5c4-5ad604aa4059" providerId="ADAL" clId="{3CCC6FEA-28FC-4A3C-A890-E3C6B35367F7}" dt="2024-12-11T02:46:28.756" v="4169"/>
          <ac:grpSpMkLst>
            <pc:docMk/>
            <pc:sldMk cId="1285780389" sldId="2000"/>
            <ac:grpSpMk id="26" creationId="{FC31CB7D-BDF8-C015-F210-EE5CB3672F44}"/>
          </ac:grpSpMkLst>
        </pc:grpChg>
        <pc:grpChg chg="del">
          <ac:chgData name="Camilo Andres Martinez Martinez" userId="de8fb1dd-02c6-4e04-b5c4-5ad604aa4059" providerId="ADAL" clId="{3CCC6FEA-28FC-4A3C-A890-E3C6B35367F7}" dt="2024-12-11T02:45:07.873" v="4156" actId="478"/>
          <ac:grpSpMkLst>
            <pc:docMk/>
            <pc:sldMk cId="1285780389" sldId="2000"/>
            <ac:grpSpMk id="80" creationId="{ED5E206F-D942-C18A-1E99-5EF3B66DFC4B}"/>
          </ac:grpSpMkLst>
        </pc:grpChg>
        <pc:grpChg chg="del">
          <ac:chgData name="Camilo Andres Martinez Martinez" userId="de8fb1dd-02c6-4e04-b5c4-5ad604aa4059" providerId="ADAL" clId="{3CCC6FEA-28FC-4A3C-A890-E3C6B35367F7}" dt="2024-12-11T02:45:15.426" v="4163" actId="478"/>
          <ac:grpSpMkLst>
            <pc:docMk/>
            <pc:sldMk cId="1285780389" sldId="2000"/>
            <ac:grpSpMk id="85" creationId="{7A4FA7BF-3C8F-F943-D616-F2B5738E8111}"/>
          </ac:grpSpMkLst>
        </pc:grpChg>
        <pc:picChg chg="del">
          <ac:chgData name="Camilo Andres Martinez Martinez" userId="de8fb1dd-02c6-4e04-b5c4-5ad604aa4059" providerId="ADAL" clId="{3CCC6FEA-28FC-4A3C-A890-E3C6B35367F7}" dt="2024-12-11T02:45:11.994" v="4160" actId="478"/>
          <ac:picMkLst>
            <pc:docMk/>
            <pc:sldMk cId="1285780389" sldId="2000"/>
            <ac:picMk id="6" creationId="{E2EAE349-C67D-D127-1DEA-6ED5F8D3CD22}"/>
          </ac:picMkLst>
        </pc:picChg>
        <pc:picChg chg="add mod">
          <ac:chgData name="Camilo Andres Martinez Martinez" userId="de8fb1dd-02c6-4e04-b5c4-5ad604aa4059" providerId="ADAL" clId="{3CCC6FEA-28FC-4A3C-A890-E3C6B35367F7}" dt="2024-12-11T02:46:28.756" v="4169"/>
          <ac:picMkLst>
            <pc:docMk/>
            <pc:sldMk cId="1285780389" sldId="2000"/>
            <ac:picMk id="8" creationId="{8999D578-587B-21E1-2220-EE84EC5DA574}"/>
          </ac:picMkLst>
        </pc:picChg>
        <pc:picChg chg="mod">
          <ac:chgData name="Camilo Andres Martinez Martinez" userId="de8fb1dd-02c6-4e04-b5c4-5ad604aa4059" providerId="ADAL" clId="{3CCC6FEA-28FC-4A3C-A890-E3C6B35367F7}" dt="2024-12-11T02:45:52.841" v="4166" actId="29295"/>
          <ac:picMkLst>
            <pc:docMk/>
            <pc:sldMk cId="1285780389" sldId="2000"/>
            <ac:picMk id="13" creationId="{7957F0F1-4884-DAA2-4069-629D6D0E9EB3}"/>
          </ac:picMkLst>
        </pc:picChg>
        <pc:picChg chg="mod">
          <ac:chgData name="Camilo Andres Martinez Martinez" userId="de8fb1dd-02c6-4e04-b5c4-5ad604aa4059" providerId="ADAL" clId="{3CCC6FEA-28FC-4A3C-A890-E3C6B35367F7}" dt="2024-12-11T02:45:52.841" v="4166" actId="29295"/>
          <ac:picMkLst>
            <pc:docMk/>
            <pc:sldMk cId="1285780389" sldId="2000"/>
            <ac:picMk id="15" creationId="{DC866A96-5090-38A9-5C5D-67E53ABA4D06}"/>
          </ac:picMkLst>
        </pc:picChg>
        <pc:picChg chg="mod">
          <ac:chgData name="Camilo Andres Martinez Martinez" userId="de8fb1dd-02c6-4e04-b5c4-5ad604aa4059" providerId="ADAL" clId="{3CCC6FEA-28FC-4A3C-A890-E3C6B35367F7}" dt="2024-12-11T02:45:52.841" v="4166" actId="29295"/>
          <ac:picMkLst>
            <pc:docMk/>
            <pc:sldMk cId="1285780389" sldId="2000"/>
            <ac:picMk id="17" creationId="{D009A6D0-19B1-FEA3-35AA-4F6DE49823C6}"/>
          </ac:picMkLst>
        </pc:picChg>
        <pc:picChg chg="add mod">
          <ac:chgData name="Camilo Andres Martinez Martinez" userId="de8fb1dd-02c6-4e04-b5c4-5ad604aa4059" providerId="ADAL" clId="{3CCC6FEA-28FC-4A3C-A890-E3C6B35367F7}" dt="2024-12-11T02:46:28.756" v="4169"/>
          <ac:picMkLst>
            <pc:docMk/>
            <pc:sldMk cId="1285780389" sldId="2000"/>
            <ac:picMk id="21" creationId="{43FFE09E-6102-3A79-12FD-B7A34D4DCFE6}"/>
          </ac:picMkLst>
        </pc:picChg>
        <pc:cxnChg chg="add mod">
          <ac:chgData name="Camilo Andres Martinez Martinez" userId="de8fb1dd-02c6-4e04-b5c4-5ad604aa4059" providerId="ADAL" clId="{3CCC6FEA-28FC-4A3C-A890-E3C6B35367F7}" dt="2024-12-11T02:46:04.619" v="4168"/>
          <ac:cxnSpMkLst>
            <pc:docMk/>
            <pc:sldMk cId="1285780389" sldId="2000"/>
            <ac:cxnSpMk id="2" creationId="{BDB70B2E-D257-FA03-5CFA-8862C7CF8CB6}"/>
          </ac:cxnSpMkLst>
        </pc:cxnChg>
        <pc:cxnChg chg="add mod">
          <ac:chgData name="Camilo Andres Martinez Martinez" userId="de8fb1dd-02c6-4e04-b5c4-5ad604aa4059" providerId="ADAL" clId="{3CCC6FEA-28FC-4A3C-A890-E3C6B35367F7}" dt="2024-12-11T02:46:04.619" v="4168"/>
          <ac:cxnSpMkLst>
            <pc:docMk/>
            <pc:sldMk cId="1285780389" sldId="2000"/>
            <ac:cxnSpMk id="3" creationId="{BB23C94D-9345-EFA3-115B-BEAF1FF55B70}"/>
          </ac:cxnSpMkLst>
        </pc:cxnChg>
        <pc:cxnChg chg="mod">
          <ac:chgData name="Camilo Andres Martinez Martinez" userId="de8fb1dd-02c6-4e04-b5c4-5ad604aa4059" providerId="ADAL" clId="{3CCC6FEA-28FC-4A3C-A890-E3C6B35367F7}" dt="2024-12-11T02:46:28.756" v="4169"/>
          <ac:cxnSpMkLst>
            <pc:docMk/>
            <pc:sldMk cId="1285780389" sldId="2000"/>
            <ac:cxnSpMk id="11" creationId="{64374919-4846-60C3-7A9B-CD892788B17D}"/>
          </ac:cxnSpMkLst>
        </pc:cxnChg>
        <pc:cxnChg chg="mod">
          <ac:chgData name="Camilo Andres Martinez Martinez" userId="de8fb1dd-02c6-4e04-b5c4-5ad604aa4059" providerId="ADAL" clId="{3CCC6FEA-28FC-4A3C-A890-E3C6B35367F7}" dt="2024-12-11T02:46:28.756" v="4169"/>
          <ac:cxnSpMkLst>
            <pc:docMk/>
            <pc:sldMk cId="1285780389" sldId="2000"/>
            <ac:cxnSpMk id="12" creationId="{40CB1518-5FBE-5F57-38E9-735BB3CFAFF5}"/>
          </ac:cxnSpMkLst>
        </pc:cxnChg>
        <pc:cxnChg chg="mod">
          <ac:chgData name="Camilo Andres Martinez Martinez" userId="de8fb1dd-02c6-4e04-b5c4-5ad604aa4059" providerId="ADAL" clId="{3CCC6FEA-28FC-4A3C-A890-E3C6B35367F7}" dt="2024-12-11T02:46:28.756" v="4169"/>
          <ac:cxnSpMkLst>
            <pc:docMk/>
            <pc:sldMk cId="1285780389" sldId="2000"/>
            <ac:cxnSpMk id="18" creationId="{06C130B5-3C73-97C7-B8E7-F498C73853DD}"/>
          </ac:cxnSpMkLst>
        </pc:cxnChg>
        <pc:cxnChg chg="add mod">
          <ac:chgData name="Camilo Andres Martinez Martinez" userId="de8fb1dd-02c6-4e04-b5c4-5ad604aa4059" providerId="ADAL" clId="{3CCC6FEA-28FC-4A3C-A890-E3C6B35367F7}" dt="2024-12-11T02:47:02.120" v="4173" actId="1076"/>
          <ac:cxnSpMkLst>
            <pc:docMk/>
            <pc:sldMk cId="1285780389" sldId="2000"/>
            <ac:cxnSpMk id="22" creationId="{CEC836F1-AE92-21B6-2327-060EC8131790}"/>
          </ac:cxnSpMkLst>
        </pc:cxnChg>
        <pc:cxnChg chg="add mod">
          <ac:chgData name="Camilo Andres Martinez Martinez" userId="de8fb1dd-02c6-4e04-b5c4-5ad604aa4059" providerId="ADAL" clId="{3CCC6FEA-28FC-4A3C-A890-E3C6B35367F7}" dt="2024-12-11T02:46:56.424" v="4172" actId="1076"/>
          <ac:cxnSpMkLst>
            <pc:docMk/>
            <pc:sldMk cId="1285780389" sldId="2000"/>
            <ac:cxnSpMk id="24" creationId="{053FFD84-95BA-D0CB-3118-1DE04B6F3393}"/>
          </ac:cxnSpMkLst>
        </pc:cxnChg>
        <pc:cxnChg chg="mod">
          <ac:chgData name="Camilo Andres Martinez Martinez" userId="de8fb1dd-02c6-4e04-b5c4-5ad604aa4059" providerId="ADAL" clId="{3CCC6FEA-28FC-4A3C-A890-E3C6B35367F7}" dt="2024-12-11T02:46:28.756" v="4169"/>
          <ac:cxnSpMkLst>
            <pc:docMk/>
            <pc:sldMk cId="1285780389" sldId="2000"/>
            <ac:cxnSpMk id="28" creationId="{3CB6C9AF-2370-2FFE-061A-EB7A38ECD666}"/>
          </ac:cxnSpMkLst>
        </pc:cxnChg>
        <pc:cxnChg chg="del">
          <ac:chgData name="Camilo Andres Martinez Martinez" userId="de8fb1dd-02c6-4e04-b5c4-5ad604aa4059" providerId="ADAL" clId="{3CCC6FEA-28FC-4A3C-A890-E3C6B35367F7}" dt="2024-12-11T02:45:11.253" v="4159" actId="478"/>
          <ac:cxnSpMkLst>
            <pc:docMk/>
            <pc:sldMk cId="1285780389" sldId="2000"/>
            <ac:cxnSpMk id="31" creationId="{FBCB9250-2E49-19E8-4889-0D14FC8DE123}"/>
          </ac:cxnSpMkLst>
        </pc:cxnChg>
        <pc:cxnChg chg="mod">
          <ac:chgData name="Camilo Andres Martinez Martinez" userId="de8fb1dd-02c6-4e04-b5c4-5ad604aa4059" providerId="ADAL" clId="{3CCC6FEA-28FC-4A3C-A890-E3C6B35367F7}" dt="2024-12-11T02:46:28.756" v="4169"/>
          <ac:cxnSpMkLst>
            <pc:docMk/>
            <pc:sldMk cId="1285780389" sldId="2000"/>
            <ac:cxnSpMk id="32" creationId="{9DBF14FC-63DD-29DD-1C32-DCF2BC384E0E}"/>
          </ac:cxnSpMkLst>
        </pc:cxnChg>
        <pc:cxnChg chg="mod">
          <ac:chgData name="Camilo Andres Martinez Martinez" userId="de8fb1dd-02c6-4e04-b5c4-5ad604aa4059" providerId="ADAL" clId="{3CCC6FEA-28FC-4A3C-A890-E3C6B35367F7}" dt="2024-12-11T02:46:28.756" v="4169"/>
          <ac:cxnSpMkLst>
            <pc:docMk/>
            <pc:sldMk cId="1285780389" sldId="2000"/>
            <ac:cxnSpMk id="35" creationId="{FA101E5E-6479-FA1B-BD0F-0ACA3F032125}"/>
          </ac:cxnSpMkLst>
        </pc:cxnChg>
        <pc:cxnChg chg="del">
          <ac:chgData name="Camilo Andres Martinez Martinez" userId="de8fb1dd-02c6-4e04-b5c4-5ad604aa4059" providerId="ADAL" clId="{3CCC6FEA-28FC-4A3C-A890-E3C6B35367F7}" dt="2024-12-11T02:45:13.246" v="4161" actId="478"/>
          <ac:cxnSpMkLst>
            <pc:docMk/>
            <pc:sldMk cId="1285780389" sldId="2000"/>
            <ac:cxnSpMk id="51" creationId="{A863A351-1B0E-E08B-289A-AF070A482AAF}"/>
          </ac:cxnSpMkLst>
        </pc:cxnChg>
        <pc:cxnChg chg="del mod">
          <ac:chgData name="Camilo Andres Martinez Martinez" userId="de8fb1dd-02c6-4e04-b5c4-5ad604aa4059" providerId="ADAL" clId="{3CCC6FEA-28FC-4A3C-A890-E3C6B35367F7}" dt="2024-12-11T02:46:04.341" v="4167" actId="478"/>
          <ac:cxnSpMkLst>
            <pc:docMk/>
            <pc:sldMk cId="1285780389" sldId="2000"/>
            <ac:cxnSpMk id="61" creationId="{511F7613-7BEC-B9CC-3C86-1133A2FC5766}"/>
          </ac:cxnSpMkLst>
        </pc:cxnChg>
        <pc:cxnChg chg="del mod">
          <ac:chgData name="Camilo Andres Martinez Martinez" userId="de8fb1dd-02c6-4e04-b5c4-5ad604aa4059" providerId="ADAL" clId="{3CCC6FEA-28FC-4A3C-A890-E3C6B35367F7}" dt="2024-12-11T02:46:04.341" v="4167" actId="478"/>
          <ac:cxnSpMkLst>
            <pc:docMk/>
            <pc:sldMk cId="1285780389" sldId="2000"/>
            <ac:cxnSpMk id="68" creationId="{A11FED4B-9AD1-84D4-134D-A25A1D7346A3}"/>
          </ac:cxnSpMkLst>
        </pc:cxnChg>
      </pc:sldChg>
      <pc:sldChg chg="addSp delSp modSp add mod delAnim modAnim modNotesTx">
        <pc:chgData name="Camilo Andres Martinez Martinez" userId="de8fb1dd-02c6-4e04-b5c4-5ad604aa4059" providerId="ADAL" clId="{3CCC6FEA-28FC-4A3C-A890-E3C6B35367F7}" dt="2024-12-11T10:39:28.094" v="8164"/>
        <pc:sldMkLst>
          <pc:docMk/>
          <pc:sldMk cId="1123837607" sldId="2001"/>
        </pc:sldMkLst>
        <pc:spChg chg="mod">
          <ac:chgData name="Camilo Andres Martinez Martinez" userId="de8fb1dd-02c6-4e04-b5c4-5ad604aa4059" providerId="ADAL" clId="{3CCC6FEA-28FC-4A3C-A890-E3C6B35367F7}" dt="2024-12-11T02:54:07.861" v="4228" actId="20577"/>
          <ac:spMkLst>
            <pc:docMk/>
            <pc:sldMk cId="1123837607" sldId="2001"/>
            <ac:spMk id="2" creationId="{31557B85-A23F-4763-BB78-C6F536323BE5}"/>
          </ac:spMkLst>
        </pc:spChg>
        <pc:spChg chg="del">
          <ac:chgData name="Camilo Andres Martinez Martinez" userId="de8fb1dd-02c6-4e04-b5c4-5ad604aa4059" providerId="ADAL" clId="{3CCC6FEA-28FC-4A3C-A890-E3C6B35367F7}" dt="2024-12-11T02:54:13.567" v="4229" actId="478"/>
          <ac:spMkLst>
            <pc:docMk/>
            <pc:sldMk cId="1123837607" sldId="2001"/>
            <ac:spMk id="4" creationId="{3A1F2F25-B1F0-3705-D848-FF7AC9FE18BB}"/>
          </ac:spMkLst>
        </pc:spChg>
        <pc:spChg chg="del">
          <ac:chgData name="Camilo Andres Martinez Martinez" userId="de8fb1dd-02c6-4e04-b5c4-5ad604aa4059" providerId="ADAL" clId="{3CCC6FEA-28FC-4A3C-A890-E3C6B35367F7}" dt="2024-12-11T02:54:13.567" v="4229" actId="478"/>
          <ac:spMkLst>
            <pc:docMk/>
            <pc:sldMk cId="1123837607" sldId="2001"/>
            <ac:spMk id="5" creationId="{5362E493-9B54-9706-93D4-4111D965D2ED}"/>
          </ac:spMkLst>
        </pc:spChg>
        <pc:spChg chg="del">
          <ac:chgData name="Camilo Andres Martinez Martinez" userId="de8fb1dd-02c6-4e04-b5c4-5ad604aa4059" providerId="ADAL" clId="{3CCC6FEA-28FC-4A3C-A890-E3C6B35367F7}" dt="2024-12-11T02:54:13.567" v="4229" actId="478"/>
          <ac:spMkLst>
            <pc:docMk/>
            <pc:sldMk cId="1123837607" sldId="2001"/>
            <ac:spMk id="7" creationId="{CEB96B7F-940A-0F28-A1A2-E8B243AA79CF}"/>
          </ac:spMkLst>
        </pc:spChg>
        <pc:spChg chg="del">
          <ac:chgData name="Camilo Andres Martinez Martinez" userId="de8fb1dd-02c6-4e04-b5c4-5ad604aa4059" providerId="ADAL" clId="{3CCC6FEA-28FC-4A3C-A890-E3C6B35367F7}" dt="2024-12-11T02:53:19.008" v="4211" actId="478"/>
          <ac:spMkLst>
            <pc:docMk/>
            <pc:sldMk cId="1123837607" sldId="2001"/>
            <ac:spMk id="20" creationId="{D2664A97-C882-4A38-5DAE-D87B1B0FEEBA}"/>
          </ac:spMkLst>
        </pc:spChg>
        <pc:spChg chg="del">
          <ac:chgData name="Camilo Andres Martinez Martinez" userId="de8fb1dd-02c6-4e04-b5c4-5ad604aa4059" providerId="ADAL" clId="{3CCC6FEA-28FC-4A3C-A890-E3C6B35367F7}" dt="2024-12-11T02:53:19.008" v="4211" actId="478"/>
          <ac:spMkLst>
            <pc:docMk/>
            <pc:sldMk cId="1123837607" sldId="2001"/>
            <ac:spMk id="23" creationId="{A51BF38F-DE4D-8110-A266-56CD5216C9CE}"/>
          </ac:spMkLst>
        </pc:spChg>
        <pc:spChg chg="del">
          <ac:chgData name="Camilo Andres Martinez Martinez" userId="de8fb1dd-02c6-4e04-b5c4-5ad604aa4059" providerId="ADAL" clId="{3CCC6FEA-28FC-4A3C-A890-E3C6B35367F7}" dt="2024-12-11T02:53:19.008" v="4211" actId="478"/>
          <ac:spMkLst>
            <pc:docMk/>
            <pc:sldMk cId="1123837607" sldId="2001"/>
            <ac:spMk id="25" creationId="{33FCD722-A21C-F4BD-B8E6-EF6007FCF9D8}"/>
          </ac:spMkLst>
        </pc:spChg>
        <pc:spChg chg="add del mod">
          <ac:chgData name="Camilo Andres Martinez Martinez" userId="de8fb1dd-02c6-4e04-b5c4-5ad604aa4059" providerId="ADAL" clId="{3CCC6FEA-28FC-4A3C-A890-E3C6B35367F7}" dt="2024-12-11T02:56:40.732" v="4243" actId="478"/>
          <ac:spMkLst>
            <pc:docMk/>
            <pc:sldMk cId="1123837607" sldId="2001"/>
            <ac:spMk id="38" creationId="{A0BA3334-00BC-5E98-32CA-61C729438840}"/>
          </ac:spMkLst>
        </pc:spChg>
        <pc:spChg chg="add del mod">
          <ac:chgData name="Camilo Andres Martinez Martinez" userId="de8fb1dd-02c6-4e04-b5c4-5ad604aa4059" providerId="ADAL" clId="{3CCC6FEA-28FC-4A3C-A890-E3C6B35367F7}" dt="2024-12-11T02:56:40.202" v="4242" actId="478"/>
          <ac:spMkLst>
            <pc:docMk/>
            <pc:sldMk cId="1123837607" sldId="2001"/>
            <ac:spMk id="39" creationId="{8EC55C95-2991-AD7D-E1B6-89031DE9A4DE}"/>
          </ac:spMkLst>
        </pc:spChg>
        <pc:spChg chg="add del mod">
          <ac:chgData name="Camilo Andres Martinez Martinez" userId="de8fb1dd-02c6-4e04-b5c4-5ad604aa4059" providerId="ADAL" clId="{3CCC6FEA-28FC-4A3C-A890-E3C6B35367F7}" dt="2024-12-11T02:56:42.601" v="4244" actId="478"/>
          <ac:spMkLst>
            <pc:docMk/>
            <pc:sldMk cId="1123837607" sldId="2001"/>
            <ac:spMk id="40" creationId="{BA3582D9-F451-6F64-2B37-B261D8F270D0}"/>
          </ac:spMkLst>
        </pc:spChg>
        <pc:spChg chg="add mod">
          <ac:chgData name="Camilo Andres Martinez Martinez" userId="de8fb1dd-02c6-4e04-b5c4-5ad604aa4059" providerId="ADAL" clId="{3CCC6FEA-28FC-4A3C-A890-E3C6B35367F7}" dt="2024-12-11T03:11:25.015" v="4513" actId="14100"/>
          <ac:spMkLst>
            <pc:docMk/>
            <pc:sldMk cId="1123837607" sldId="2001"/>
            <ac:spMk id="41" creationId="{30E3CD3D-D37D-FF2B-15E4-0A0293BD986E}"/>
          </ac:spMkLst>
        </pc:spChg>
        <pc:spChg chg="mod">
          <ac:chgData name="Camilo Andres Martinez Martinez" userId="de8fb1dd-02c6-4e04-b5c4-5ad604aa4059" providerId="ADAL" clId="{3CCC6FEA-28FC-4A3C-A890-E3C6B35367F7}" dt="2024-12-11T02:56:58.145" v="4250" actId="14100"/>
          <ac:spMkLst>
            <pc:docMk/>
            <pc:sldMk cId="1123837607" sldId="2001"/>
            <ac:spMk id="43" creationId="{DA8A5974-62C3-C590-43F5-82098D52349B}"/>
          </ac:spMkLst>
        </pc:spChg>
        <pc:spChg chg="mod">
          <ac:chgData name="Camilo Andres Martinez Martinez" userId="de8fb1dd-02c6-4e04-b5c4-5ad604aa4059" providerId="ADAL" clId="{3CCC6FEA-28FC-4A3C-A890-E3C6B35367F7}" dt="2024-12-11T03:11:30.098" v="4514" actId="14100"/>
          <ac:spMkLst>
            <pc:docMk/>
            <pc:sldMk cId="1123837607" sldId="2001"/>
            <ac:spMk id="44" creationId="{8F44F7DC-D844-18D1-98C9-2AA0475E8173}"/>
          </ac:spMkLst>
        </pc:spChg>
        <pc:spChg chg="add del mod">
          <ac:chgData name="Camilo Andres Martinez Martinez" userId="de8fb1dd-02c6-4e04-b5c4-5ad604aa4059" providerId="ADAL" clId="{3CCC6FEA-28FC-4A3C-A890-E3C6B35367F7}" dt="2024-12-11T02:59:55.144" v="4300" actId="478"/>
          <ac:spMkLst>
            <pc:docMk/>
            <pc:sldMk cId="1123837607" sldId="2001"/>
            <ac:spMk id="45" creationId="{B021AE4A-F1B3-F6E9-53F3-7649481E7928}"/>
          </ac:spMkLst>
        </pc:spChg>
        <pc:spChg chg="mod">
          <ac:chgData name="Camilo Andres Martinez Martinez" userId="de8fb1dd-02c6-4e04-b5c4-5ad604aa4059" providerId="ADAL" clId="{3CCC6FEA-28FC-4A3C-A890-E3C6B35367F7}" dt="2024-12-11T02:59:58.393" v="4301"/>
          <ac:spMkLst>
            <pc:docMk/>
            <pc:sldMk cId="1123837607" sldId="2001"/>
            <ac:spMk id="47" creationId="{BC7F6B74-0706-4CFB-83BD-DEF54B599AE1}"/>
          </ac:spMkLst>
        </pc:spChg>
        <pc:spChg chg="mod">
          <ac:chgData name="Camilo Andres Martinez Martinez" userId="de8fb1dd-02c6-4e04-b5c4-5ad604aa4059" providerId="ADAL" clId="{3CCC6FEA-28FC-4A3C-A890-E3C6B35367F7}" dt="2024-12-11T02:59:58.393" v="4301"/>
          <ac:spMkLst>
            <pc:docMk/>
            <pc:sldMk cId="1123837607" sldId="2001"/>
            <ac:spMk id="48" creationId="{2081F07C-3CB2-6046-5403-8E086E102A1E}"/>
          </ac:spMkLst>
        </pc:spChg>
        <pc:spChg chg="add mod">
          <ac:chgData name="Camilo Andres Martinez Martinez" userId="de8fb1dd-02c6-4e04-b5c4-5ad604aa4059" providerId="ADAL" clId="{3CCC6FEA-28FC-4A3C-A890-E3C6B35367F7}" dt="2024-12-11T03:14:03.742" v="4555" actId="1076"/>
          <ac:spMkLst>
            <pc:docMk/>
            <pc:sldMk cId="1123837607" sldId="2001"/>
            <ac:spMk id="49" creationId="{615848D7-DF54-8DFB-B5EC-D3B96A0885B6}"/>
          </ac:spMkLst>
        </pc:spChg>
        <pc:spChg chg="del mod topLvl">
          <ac:chgData name="Camilo Andres Martinez Martinez" userId="de8fb1dd-02c6-4e04-b5c4-5ad604aa4059" providerId="ADAL" clId="{3CCC6FEA-28FC-4A3C-A890-E3C6B35367F7}" dt="2024-12-11T03:00:11.882" v="4306" actId="478"/>
          <ac:spMkLst>
            <pc:docMk/>
            <pc:sldMk cId="1123837607" sldId="2001"/>
            <ac:spMk id="51" creationId="{FCED1F4D-415B-26C3-4E74-2C37342C5C97}"/>
          </ac:spMkLst>
        </pc:spChg>
        <pc:spChg chg="mod topLvl">
          <ac:chgData name="Camilo Andres Martinez Martinez" userId="de8fb1dd-02c6-4e04-b5c4-5ad604aa4059" providerId="ADAL" clId="{3CCC6FEA-28FC-4A3C-A890-E3C6B35367F7}" dt="2024-12-11T03:14:03.742" v="4555" actId="1076"/>
          <ac:spMkLst>
            <pc:docMk/>
            <pc:sldMk cId="1123837607" sldId="2001"/>
            <ac:spMk id="52" creationId="{3D0EDF24-DE6F-6734-CA60-7DF26FD60F58}"/>
          </ac:spMkLst>
        </pc:spChg>
        <pc:spChg chg="add mod">
          <ac:chgData name="Camilo Andres Martinez Martinez" userId="de8fb1dd-02c6-4e04-b5c4-5ad604aa4059" providerId="ADAL" clId="{3CCC6FEA-28FC-4A3C-A890-E3C6B35367F7}" dt="2024-12-11T03:01:56.391" v="4360"/>
          <ac:spMkLst>
            <pc:docMk/>
            <pc:sldMk cId="1123837607" sldId="2001"/>
            <ac:spMk id="53" creationId="{42A9AC15-E0B6-1718-7653-26222C6DBD7D}"/>
          </ac:spMkLst>
        </pc:spChg>
        <pc:spChg chg="add mod">
          <ac:chgData name="Camilo Andres Martinez Martinez" userId="de8fb1dd-02c6-4e04-b5c4-5ad604aa4059" providerId="ADAL" clId="{3CCC6FEA-28FC-4A3C-A890-E3C6B35367F7}" dt="2024-12-11T03:14:03.742" v="4555" actId="1076"/>
          <ac:spMkLst>
            <pc:docMk/>
            <pc:sldMk cId="1123837607" sldId="2001"/>
            <ac:spMk id="54" creationId="{A244FAAF-84FF-BD2A-2450-1E5F62DC3A49}"/>
          </ac:spMkLst>
        </pc:spChg>
        <pc:spChg chg="add mod">
          <ac:chgData name="Camilo Andres Martinez Martinez" userId="de8fb1dd-02c6-4e04-b5c4-5ad604aa4059" providerId="ADAL" clId="{3CCC6FEA-28FC-4A3C-A890-E3C6B35367F7}" dt="2024-12-11T03:14:03.742" v="4555" actId="1076"/>
          <ac:spMkLst>
            <pc:docMk/>
            <pc:sldMk cId="1123837607" sldId="2001"/>
            <ac:spMk id="55" creationId="{A560BCD8-6A55-766E-8567-24266A4C6674}"/>
          </ac:spMkLst>
        </pc:spChg>
        <pc:spChg chg="add mod">
          <ac:chgData name="Camilo Andres Martinez Martinez" userId="de8fb1dd-02c6-4e04-b5c4-5ad604aa4059" providerId="ADAL" clId="{3CCC6FEA-28FC-4A3C-A890-E3C6B35367F7}" dt="2024-12-11T03:13:43.485" v="4552" actId="14100"/>
          <ac:spMkLst>
            <pc:docMk/>
            <pc:sldMk cId="1123837607" sldId="2001"/>
            <ac:spMk id="56" creationId="{CD63BA2F-F82F-7110-CA47-84A5FDD9F2DC}"/>
          </ac:spMkLst>
        </pc:spChg>
        <pc:spChg chg="mod">
          <ac:chgData name="Camilo Andres Martinez Martinez" userId="de8fb1dd-02c6-4e04-b5c4-5ad604aa4059" providerId="ADAL" clId="{3CCC6FEA-28FC-4A3C-A890-E3C6B35367F7}" dt="2024-12-11T03:10:46.340" v="4508" actId="20577"/>
          <ac:spMkLst>
            <pc:docMk/>
            <pc:sldMk cId="1123837607" sldId="2001"/>
            <ac:spMk id="58" creationId="{8656A71A-D53F-8465-5D48-676B33BBE807}"/>
          </ac:spMkLst>
        </pc:spChg>
        <pc:spChg chg="mod">
          <ac:chgData name="Camilo Andres Martinez Martinez" userId="de8fb1dd-02c6-4e04-b5c4-5ad604aa4059" providerId="ADAL" clId="{3CCC6FEA-28FC-4A3C-A890-E3C6B35367F7}" dt="2024-12-11T03:14:28.873" v="4556" actId="113"/>
          <ac:spMkLst>
            <pc:docMk/>
            <pc:sldMk cId="1123837607" sldId="2001"/>
            <ac:spMk id="59" creationId="{CCF55A76-A66C-7879-A32D-F932CCC1A3B5}"/>
          </ac:spMkLst>
        </pc:spChg>
        <pc:spChg chg="add mod">
          <ac:chgData name="Camilo Andres Martinez Martinez" userId="de8fb1dd-02c6-4e04-b5c4-5ad604aa4059" providerId="ADAL" clId="{3CCC6FEA-28FC-4A3C-A890-E3C6B35367F7}" dt="2024-12-11T10:16:48.132" v="7720"/>
          <ac:spMkLst>
            <pc:docMk/>
            <pc:sldMk cId="1123837607" sldId="2001"/>
            <ac:spMk id="60" creationId="{06BFEDD4-A912-0082-75D4-53A479D22CD7}"/>
          </ac:spMkLst>
        </pc:spChg>
        <pc:spChg chg="add mod">
          <ac:chgData name="Camilo Andres Martinez Martinez" userId="de8fb1dd-02c6-4e04-b5c4-5ad604aa4059" providerId="ADAL" clId="{3CCC6FEA-28FC-4A3C-A890-E3C6B35367F7}" dt="2024-12-11T10:39:28.094" v="8164"/>
          <ac:spMkLst>
            <pc:docMk/>
            <pc:sldMk cId="1123837607" sldId="2001"/>
            <ac:spMk id="61" creationId="{F54A3F9C-19F6-7A2C-3A91-ED2F46862311}"/>
          </ac:spMkLst>
        </pc:spChg>
        <pc:grpChg chg="del">
          <ac:chgData name="Camilo Andres Martinez Martinez" userId="de8fb1dd-02c6-4e04-b5c4-5ad604aa4059" providerId="ADAL" clId="{3CCC6FEA-28FC-4A3C-A890-E3C6B35367F7}" dt="2024-12-11T02:53:19.008" v="4211" actId="478"/>
          <ac:grpSpMkLst>
            <pc:docMk/>
            <pc:sldMk cId="1123837607" sldId="2001"/>
            <ac:grpSpMk id="9" creationId="{453EF758-4C51-1E0D-8307-33D1E75C8E9D}"/>
          </ac:grpSpMkLst>
        </pc:grpChg>
        <pc:grpChg chg="del">
          <ac:chgData name="Camilo Andres Martinez Martinez" userId="de8fb1dd-02c6-4e04-b5c4-5ad604aa4059" providerId="ADAL" clId="{3CCC6FEA-28FC-4A3C-A890-E3C6B35367F7}" dt="2024-12-11T02:53:19.008" v="4211" actId="478"/>
          <ac:grpSpMkLst>
            <pc:docMk/>
            <pc:sldMk cId="1123837607" sldId="2001"/>
            <ac:grpSpMk id="26" creationId="{14FAB5B9-5773-04F4-1772-32612F7F81D0}"/>
          </ac:grpSpMkLst>
        </pc:grpChg>
        <pc:grpChg chg="add mod">
          <ac:chgData name="Camilo Andres Martinez Martinez" userId="de8fb1dd-02c6-4e04-b5c4-5ad604aa4059" providerId="ADAL" clId="{3CCC6FEA-28FC-4A3C-A890-E3C6B35367F7}" dt="2024-12-11T02:56:46.903" v="4246" actId="1076"/>
          <ac:grpSpMkLst>
            <pc:docMk/>
            <pc:sldMk cId="1123837607" sldId="2001"/>
            <ac:grpSpMk id="42" creationId="{26806FB5-FC6B-459D-7B86-7B3B178861CB}"/>
          </ac:grpSpMkLst>
        </pc:grpChg>
        <pc:grpChg chg="add mod">
          <ac:chgData name="Camilo Andres Martinez Martinez" userId="de8fb1dd-02c6-4e04-b5c4-5ad604aa4059" providerId="ADAL" clId="{3CCC6FEA-28FC-4A3C-A890-E3C6B35367F7}" dt="2024-12-11T02:59:58.393" v="4301"/>
          <ac:grpSpMkLst>
            <pc:docMk/>
            <pc:sldMk cId="1123837607" sldId="2001"/>
            <ac:grpSpMk id="46" creationId="{F3816C90-C113-B662-C0DF-99BB77661558}"/>
          </ac:grpSpMkLst>
        </pc:grpChg>
        <pc:grpChg chg="add del mod">
          <ac:chgData name="Camilo Andres Martinez Martinez" userId="de8fb1dd-02c6-4e04-b5c4-5ad604aa4059" providerId="ADAL" clId="{3CCC6FEA-28FC-4A3C-A890-E3C6B35367F7}" dt="2024-12-11T03:00:11.882" v="4306" actId="478"/>
          <ac:grpSpMkLst>
            <pc:docMk/>
            <pc:sldMk cId="1123837607" sldId="2001"/>
            <ac:grpSpMk id="50" creationId="{95A021E9-D9A0-1062-B3FD-83C6889A49B5}"/>
          </ac:grpSpMkLst>
        </pc:grpChg>
        <pc:grpChg chg="add mod">
          <ac:chgData name="Camilo Andres Martinez Martinez" userId="de8fb1dd-02c6-4e04-b5c4-5ad604aa4059" providerId="ADAL" clId="{3CCC6FEA-28FC-4A3C-A890-E3C6B35367F7}" dt="2024-12-11T03:13:40.165" v="4551" actId="14100"/>
          <ac:grpSpMkLst>
            <pc:docMk/>
            <pc:sldMk cId="1123837607" sldId="2001"/>
            <ac:grpSpMk id="57" creationId="{88E5DC90-0A50-AB8F-D6FA-B04393FEDC4E}"/>
          </ac:grpSpMkLst>
        </pc:grpChg>
        <pc:picChg chg="del">
          <ac:chgData name="Camilo Andres Martinez Martinez" userId="de8fb1dd-02c6-4e04-b5c4-5ad604aa4059" providerId="ADAL" clId="{3CCC6FEA-28FC-4A3C-A890-E3C6B35367F7}" dt="2024-12-11T02:53:19.008" v="4211" actId="478"/>
          <ac:picMkLst>
            <pc:docMk/>
            <pc:sldMk cId="1123837607" sldId="2001"/>
            <ac:picMk id="8" creationId="{BD6238E4-23F6-3655-1C37-74A404F5F38F}"/>
          </ac:picMkLst>
        </pc:picChg>
        <pc:picChg chg="del">
          <ac:chgData name="Camilo Andres Martinez Martinez" userId="de8fb1dd-02c6-4e04-b5c4-5ad604aa4059" providerId="ADAL" clId="{3CCC6FEA-28FC-4A3C-A890-E3C6B35367F7}" dt="2024-12-11T02:53:19.008" v="4211" actId="478"/>
          <ac:picMkLst>
            <pc:docMk/>
            <pc:sldMk cId="1123837607" sldId="2001"/>
            <ac:picMk id="13" creationId="{5270DE45-16FE-F584-D5DD-6FFC601CA444}"/>
          </ac:picMkLst>
        </pc:picChg>
        <pc:picChg chg="del">
          <ac:chgData name="Camilo Andres Martinez Martinez" userId="de8fb1dd-02c6-4e04-b5c4-5ad604aa4059" providerId="ADAL" clId="{3CCC6FEA-28FC-4A3C-A890-E3C6B35367F7}" dt="2024-12-11T02:53:19.008" v="4211" actId="478"/>
          <ac:picMkLst>
            <pc:docMk/>
            <pc:sldMk cId="1123837607" sldId="2001"/>
            <ac:picMk id="15" creationId="{E5582926-888B-3303-ACF9-8A49E2077293}"/>
          </ac:picMkLst>
        </pc:picChg>
        <pc:picChg chg="del">
          <ac:chgData name="Camilo Andres Martinez Martinez" userId="de8fb1dd-02c6-4e04-b5c4-5ad604aa4059" providerId="ADAL" clId="{3CCC6FEA-28FC-4A3C-A890-E3C6B35367F7}" dt="2024-12-11T02:53:19.008" v="4211" actId="478"/>
          <ac:picMkLst>
            <pc:docMk/>
            <pc:sldMk cId="1123837607" sldId="2001"/>
            <ac:picMk id="16" creationId="{CC0BC287-9DBD-EADE-8239-F88D01676298}"/>
          </ac:picMkLst>
        </pc:picChg>
        <pc:picChg chg="del">
          <ac:chgData name="Camilo Andres Martinez Martinez" userId="de8fb1dd-02c6-4e04-b5c4-5ad604aa4059" providerId="ADAL" clId="{3CCC6FEA-28FC-4A3C-A890-E3C6B35367F7}" dt="2024-12-11T02:53:19.008" v="4211" actId="478"/>
          <ac:picMkLst>
            <pc:docMk/>
            <pc:sldMk cId="1123837607" sldId="2001"/>
            <ac:picMk id="17" creationId="{4FA314DA-DEC8-99FA-572C-1F7BD1E0638B}"/>
          </ac:picMkLst>
        </pc:picChg>
        <pc:picChg chg="add del mod">
          <ac:chgData name="Camilo Andres Martinez Martinez" userId="de8fb1dd-02c6-4e04-b5c4-5ad604aa4059" providerId="ADAL" clId="{3CCC6FEA-28FC-4A3C-A890-E3C6B35367F7}" dt="2024-12-11T02:55:19.091" v="4233" actId="478"/>
          <ac:picMkLst>
            <pc:docMk/>
            <pc:sldMk cId="1123837607" sldId="2001"/>
            <ac:picMk id="19" creationId="{39CCE641-A84A-C6A7-24E9-C61B0480EEDA}"/>
          </ac:picMkLst>
        </pc:picChg>
        <pc:picChg chg="del">
          <ac:chgData name="Camilo Andres Martinez Martinez" userId="de8fb1dd-02c6-4e04-b5c4-5ad604aa4059" providerId="ADAL" clId="{3CCC6FEA-28FC-4A3C-A890-E3C6B35367F7}" dt="2024-12-11T02:53:20.123" v="4212" actId="478"/>
          <ac:picMkLst>
            <pc:docMk/>
            <pc:sldMk cId="1123837607" sldId="2001"/>
            <ac:picMk id="21" creationId="{DB97D0DF-4EBF-B2AD-D29D-1F565FD8C90B}"/>
          </ac:picMkLst>
        </pc:picChg>
        <pc:picChg chg="add mod modCrop">
          <ac:chgData name="Camilo Andres Martinez Martinez" userId="de8fb1dd-02c6-4e04-b5c4-5ad604aa4059" providerId="ADAL" clId="{3CCC6FEA-28FC-4A3C-A890-E3C6B35367F7}" dt="2024-12-11T03:14:03.742" v="4555" actId="1076"/>
          <ac:picMkLst>
            <pc:docMk/>
            <pc:sldMk cId="1123837607" sldId="2001"/>
            <ac:picMk id="37" creationId="{534ECD19-38B3-2086-5500-B32A9581CE7F}"/>
          </ac:picMkLst>
        </pc:picChg>
        <pc:cxnChg chg="del mod">
          <ac:chgData name="Camilo Andres Martinez Martinez" userId="de8fb1dd-02c6-4e04-b5c4-5ad604aa4059" providerId="ADAL" clId="{3CCC6FEA-28FC-4A3C-A890-E3C6B35367F7}" dt="2024-12-11T02:54:13.567" v="4229" actId="478"/>
          <ac:cxnSpMkLst>
            <pc:docMk/>
            <pc:sldMk cId="1123837607" sldId="2001"/>
            <ac:cxnSpMk id="2" creationId="{03B98AE2-356C-7ADE-6829-BA306E61E93B}"/>
          </ac:cxnSpMkLst>
        </pc:cxnChg>
        <pc:cxnChg chg="del mod">
          <ac:chgData name="Camilo Andres Martinez Martinez" userId="de8fb1dd-02c6-4e04-b5c4-5ad604aa4059" providerId="ADAL" clId="{3CCC6FEA-28FC-4A3C-A890-E3C6B35367F7}" dt="2024-12-11T02:54:13.567" v="4229" actId="478"/>
          <ac:cxnSpMkLst>
            <pc:docMk/>
            <pc:sldMk cId="1123837607" sldId="2001"/>
            <ac:cxnSpMk id="3" creationId="{253A502C-79C5-FAE5-C057-B076436B2301}"/>
          </ac:cxnSpMkLst>
        </pc:cxnChg>
        <pc:cxnChg chg="del">
          <ac:chgData name="Camilo Andres Martinez Martinez" userId="de8fb1dd-02c6-4e04-b5c4-5ad604aa4059" providerId="ADAL" clId="{3CCC6FEA-28FC-4A3C-A890-E3C6B35367F7}" dt="2024-12-11T02:53:19.008" v="4211" actId="478"/>
          <ac:cxnSpMkLst>
            <pc:docMk/>
            <pc:sldMk cId="1123837607" sldId="2001"/>
            <ac:cxnSpMk id="22" creationId="{0C75CB57-5A52-2D79-2B3D-1D772B83D074}"/>
          </ac:cxnSpMkLst>
        </pc:cxnChg>
        <pc:cxnChg chg="del">
          <ac:chgData name="Camilo Andres Martinez Martinez" userId="de8fb1dd-02c6-4e04-b5c4-5ad604aa4059" providerId="ADAL" clId="{3CCC6FEA-28FC-4A3C-A890-E3C6B35367F7}" dt="2024-12-11T02:53:19.008" v="4211" actId="478"/>
          <ac:cxnSpMkLst>
            <pc:docMk/>
            <pc:sldMk cId="1123837607" sldId="2001"/>
            <ac:cxnSpMk id="24" creationId="{2CAAB226-032D-3698-E0B2-161E4C3F9935}"/>
          </ac:cxnSpMkLst>
        </pc:cxnChg>
      </pc:sldChg>
      <pc:sldChg chg="addSp delSp modSp add mod delAnim modAnim">
        <pc:chgData name="Camilo Andres Martinez Martinez" userId="de8fb1dd-02c6-4e04-b5c4-5ad604aa4059" providerId="ADAL" clId="{3CCC6FEA-28FC-4A3C-A890-E3C6B35367F7}" dt="2024-12-11T13:04:00.616" v="9431" actId="14100"/>
        <pc:sldMkLst>
          <pc:docMk/>
          <pc:sldMk cId="3880756218" sldId="2002"/>
        </pc:sldMkLst>
        <pc:spChg chg="add del mod">
          <ac:chgData name="Camilo Andres Martinez Martinez" userId="de8fb1dd-02c6-4e04-b5c4-5ad604aa4059" providerId="ADAL" clId="{3CCC6FEA-28FC-4A3C-A890-E3C6B35367F7}" dt="2024-12-11T03:29:33.009" v="4841" actId="478"/>
          <ac:spMkLst>
            <pc:docMk/>
            <pc:sldMk cId="3880756218" sldId="2002"/>
            <ac:spMk id="2" creationId="{BD9F435D-1BD6-E2D3-602B-374E7F18C0B5}"/>
          </ac:spMkLst>
        </pc:spChg>
        <pc:spChg chg="mod">
          <ac:chgData name="Camilo Andres Martinez Martinez" userId="de8fb1dd-02c6-4e04-b5c4-5ad604aa4059" providerId="ADAL" clId="{3CCC6FEA-28FC-4A3C-A890-E3C6B35367F7}" dt="2024-12-11T03:30:08.064" v="4866" actId="20577"/>
          <ac:spMkLst>
            <pc:docMk/>
            <pc:sldMk cId="3880756218" sldId="2002"/>
            <ac:spMk id="2" creationId="{E0A4609A-6A2A-DDD1-6BC8-EC414FDD7967}"/>
          </ac:spMkLst>
        </pc:spChg>
        <pc:spChg chg="add mod">
          <ac:chgData name="Camilo Andres Martinez Martinez" userId="de8fb1dd-02c6-4e04-b5c4-5ad604aa4059" providerId="ADAL" clId="{3CCC6FEA-28FC-4A3C-A890-E3C6B35367F7}" dt="2024-12-11T03:29:52.849" v="4849" actId="207"/>
          <ac:spMkLst>
            <pc:docMk/>
            <pc:sldMk cId="3880756218" sldId="2002"/>
            <ac:spMk id="3" creationId="{7ECABC3A-2851-F580-4E1F-7F089E30CE99}"/>
          </ac:spMkLst>
        </pc:spChg>
        <pc:spChg chg="add del mod">
          <ac:chgData name="Camilo Andres Martinez Martinez" userId="de8fb1dd-02c6-4e04-b5c4-5ad604aa4059" providerId="ADAL" clId="{3CCC6FEA-28FC-4A3C-A890-E3C6B35367F7}" dt="2024-12-11T03:32:56.711" v="4877" actId="478"/>
          <ac:spMkLst>
            <pc:docMk/>
            <pc:sldMk cId="3880756218" sldId="2002"/>
            <ac:spMk id="6" creationId="{40DFC9D4-80D5-93E5-4EBE-97046CCBBF7C}"/>
          </ac:spMkLst>
        </pc:spChg>
        <pc:spChg chg="add mod">
          <ac:chgData name="Camilo Andres Martinez Martinez" userId="de8fb1dd-02c6-4e04-b5c4-5ad604aa4059" providerId="ADAL" clId="{3CCC6FEA-28FC-4A3C-A890-E3C6B35367F7}" dt="2024-12-11T03:39:50.736" v="4965" actId="1076"/>
          <ac:spMkLst>
            <pc:docMk/>
            <pc:sldMk cId="3880756218" sldId="2002"/>
            <ac:spMk id="7" creationId="{8A0EF4C4-075A-EF99-8C07-30B30F95B039}"/>
          </ac:spMkLst>
        </pc:spChg>
        <pc:spChg chg="add mod">
          <ac:chgData name="Camilo Andres Martinez Martinez" userId="de8fb1dd-02c6-4e04-b5c4-5ad604aa4059" providerId="ADAL" clId="{3CCC6FEA-28FC-4A3C-A890-E3C6B35367F7}" dt="2024-12-11T03:39:50.736" v="4965" actId="1076"/>
          <ac:spMkLst>
            <pc:docMk/>
            <pc:sldMk cId="3880756218" sldId="2002"/>
            <ac:spMk id="9" creationId="{9BC682CD-1AFF-FF53-10E7-198EC4B097BB}"/>
          </ac:spMkLst>
        </pc:spChg>
        <pc:spChg chg="add mod">
          <ac:chgData name="Camilo Andres Martinez Martinez" userId="de8fb1dd-02c6-4e04-b5c4-5ad604aa4059" providerId="ADAL" clId="{3CCC6FEA-28FC-4A3C-A890-E3C6B35367F7}" dt="2024-12-11T03:33:50.644" v="4897"/>
          <ac:spMkLst>
            <pc:docMk/>
            <pc:sldMk cId="3880756218" sldId="2002"/>
            <ac:spMk id="10" creationId="{7F9AEAFF-793D-8B0E-FFFE-D30DF6666188}"/>
          </ac:spMkLst>
        </pc:spChg>
        <pc:spChg chg="add mod">
          <ac:chgData name="Camilo Andres Martinez Martinez" userId="de8fb1dd-02c6-4e04-b5c4-5ad604aa4059" providerId="ADAL" clId="{3CCC6FEA-28FC-4A3C-A890-E3C6B35367F7}" dt="2024-12-11T03:33:50.644" v="4897"/>
          <ac:spMkLst>
            <pc:docMk/>
            <pc:sldMk cId="3880756218" sldId="2002"/>
            <ac:spMk id="11" creationId="{D12D7E7D-A148-14B9-7E51-8D5FA330CEB2}"/>
          </ac:spMkLst>
        </pc:spChg>
        <pc:spChg chg="del">
          <ac:chgData name="Camilo Andres Martinez Martinez" userId="de8fb1dd-02c6-4e04-b5c4-5ad604aa4059" providerId="ADAL" clId="{3CCC6FEA-28FC-4A3C-A890-E3C6B35367F7}" dt="2024-12-11T03:29:35.680" v="4842" actId="478"/>
          <ac:spMkLst>
            <pc:docMk/>
            <pc:sldMk cId="3880756218" sldId="2002"/>
            <ac:spMk id="12" creationId="{6335D861-621F-0DB3-D460-D53E7FE6B632}"/>
          </ac:spMkLst>
        </pc:spChg>
        <pc:spChg chg="add mod">
          <ac:chgData name="Camilo Andres Martinez Martinez" userId="de8fb1dd-02c6-4e04-b5c4-5ad604aa4059" providerId="ADAL" clId="{3CCC6FEA-28FC-4A3C-A890-E3C6B35367F7}" dt="2024-12-11T03:39:50.736" v="4965" actId="1076"/>
          <ac:spMkLst>
            <pc:docMk/>
            <pc:sldMk cId="3880756218" sldId="2002"/>
            <ac:spMk id="13" creationId="{4CD3D2BA-F20D-1594-BEB7-DF2DE11D458A}"/>
          </ac:spMkLst>
        </pc:spChg>
        <pc:spChg chg="add mod">
          <ac:chgData name="Camilo Andres Martinez Martinez" userId="de8fb1dd-02c6-4e04-b5c4-5ad604aa4059" providerId="ADAL" clId="{3CCC6FEA-28FC-4A3C-A890-E3C6B35367F7}" dt="2024-12-11T03:39:50.736" v="4965" actId="1076"/>
          <ac:spMkLst>
            <pc:docMk/>
            <pc:sldMk cId="3880756218" sldId="2002"/>
            <ac:spMk id="14" creationId="{6D805D94-D16A-7D4A-9846-AE5E077F6862}"/>
          </ac:spMkLst>
        </pc:spChg>
        <pc:spChg chg="add mod">
          <ac:chgData name="Camilo Andres Martinez Martinez" userId="de8fb1dd-02c6-4e04-b5c4-5ad604aa4059" providerId="ADAL" clId="{3CCC6FEA-28FC-4A3C-A890-E3C6B35367F7}" dt="2024-12-11T03:39:50.736" v="4965" actId="1076"/>
          <ac:spMkLst>
            <pc:docMk/>
            <pc:sldMk cId="3880756218" sldId="2002"/>
            <ac:spMk id="15" creationId="{134C5662-FC07-B6A4-7443-BA5720A98369}"/>
          </ac:spMkLst>
        </pc:spChg>
        <pc:spChg chg="add mod">
          <ac:chgData name="Camilo Andres Martinez Martinez" userId="de8fb1dd-02c6-4e04-b5c4-5ad604aa4059" providerId="ADAL" clId="{3CCC6FEA-28FC-4A3C-A890-E3C6B35367F7}" dt="2024-12-11T03:37:25.573" v="4924"/>
          <ac:spMkLst>
            <pc:docMk/>
            <pc:sldMk cId="3880756218" sldId="2002"/>
            <ac:spMk id="16" creationId="{72BFA41C-DD24-2AEE-8C85-4A0B65FC1FFC}"/>
          </ac:spMkLst>
        </pc:spChg>
        <pc:spChg chg="add del mod">
          <ac:chgData name="Camilo Andres Martinez Martinez" userId="de8fb1dd-02c6-4e04-b5c4-5ad604aa4059" providerId="ADAL" clId="{3CCC6FEA-28FC-4A3C-A890-E3C6B35367F7}" dt="2024-12-11T03:38:05.895" v="4932" actId="478"/>
          <ac:spMkLst>
            <pc:docMk/>
            <pc:sldMk cId="3880756218" sldId="2002"/>
            <ac:spMk id="17" creationId="{03730913-E921-2E4A-B880-2F863C116F00}"/>
          </ac:spMkLst>
        </pc:spChg>
        <pc:spChg chg="add mod">
          <ac:chgData name="Camilo Andres Martinez Martinez" userId="de8fb1dd-02c6-4e04-b5c4-5ad604aa4059" providerId="ADAL" clId="{3CCC6FEA-28FC-4A3C-A890-E3C6B35367F7}" dt="2024-12-11T10:16:57.836" v="7726"/>
          <ac:spMkLst>
            <pc:docMk/>
            <pc:sldMk cId="3880756218" sldId="2002"/>
            <ac:spMk id="18" creationId="{402EF959-CC0B-3063-F4D9-572A33A22BC4}"/>
          </ac:spMkLst>
        </pc:spChg>
        <pc:spChg chg="mod">
          <ac:chgData name="Camilo Andres Martinez Martinez" userId="de8fb1dd-02c6-4e04-b5c4-5ad604aa4059" providerId="ADAL" clId="{3CCC6FEA-28FC-4A3C-A890-E3C6B35367F7}" dt="2024-12-11T03:41:57.103" v="4972" actId="14100"/>
          <ac:spMkLst>
            <pc:docMk/>
            <pc:sldMk cId="3880756218" sldId="2002"/>
            <ac:spMk id="52" creationId="{517956CC-9520-237D-A33C-EEE3DB4A981D}"/>
          </ac:spMkLst>
        </pc:spChg>
        <pc:spChg chg="mod">
          <ac:chgData name="Camilo Andres Martinez Martinez" userId="de8fb1dd-02c6-4e04-b5c4-5ad604aa4059" providerId="ADAL" clId="{3CCC6FEA-28FC-4A3C-A890-E3C6B35367F7}" dt="2024-12-11T13:04:00.616" v="9431" actId="14100"/>
          <ac:spMkLst>
            <pc:docMk/>
            <pc:sldMk cId="3880756218" sldId="2002"/>
            <ac:spMk id="65" creationId="{9488674D-C9BC-BBF1-ED87-254C30298424}"/>
          </ac:spMkLst>
        </pc:spChg>
        <pc:grpChg chg="mod">
          <ac:chgData name="Camilo Andres Martinez Martinez" userId="de8fb1dd-02c6-4e04-b5c4-5ad604aa4059" providerId="ADAL" clId="{3CCC6FEA-28FC-4A3C-A890-E3C6B35367F7}" dt="2024-12-11T03:42:30.397" v="4975" actId="1076"/>
          <ac:grpSpMkLst>
            <pc:docMk/>
            <pc:sldMk cId="3880756218" sldId="2002"/>
            <ac:grpSpMk id="50" creationId="{0B85F58D-DA35-C7F4-DD1F-2395024FC9F3}"/>
          </ac:grpSpMkLst>
        </pc:grpChg>
        <pc:grpChg chg="mod">
          <ac:chgData name="Camilo Andres Martinez Martinez" userId="de8fb1dd-02c6-4e04-b5c4-5ad604aa4059" providerId="ADAL" clId="{3CCC6FEA-28FC-4A3C-A890-E3C6B35367F7}" dt="2024-12-11T03:42:30.397" v="4975" actId="1076"/>
          <ac:grpSpMkLst>
            <pc:docMk/>
            <pc:sldMk cId="3880756218" sldId="2002"/>
            <ac:grpSpMk id="63" creationId="{5CC08C2F-F4E7-9C28-B24C-180441601378}"/>
          </ac:grpSpMkLst>
        </pc:grpChg>
        <pc:grpChg chg="del">
          <ac:chgData name="Camilo Andres Martinez Martinez" userId="de8fb1dd-02c6-4e04-b5c4-5ad604aa4059" providerId="ADAL" clId="{3CCC6FEA-28FC-4A3C-A890-E3C6B35367F7}" dt="2024-12-11T03:39:38.129" v="4958" actId="478"/>
          <ac:grpSpMkLst>
            <pc:docMk/>
            <pc:sldMk cId="3880756218" sldId="2002"/>
            <ac:grpSpMk id="70" creationId="{0132F85F-862C-2B88-B3E1-F160686F280B}"/>
          </ac:grpSpMkLst>
        </pc:grpChg>
        <pc:grpChg chg="del">
          <ac:chgData name="Camilo Andres Martinez Martinez" userId="de8fb1dd-02c6-4e04-b5c4-5ad604aa4059" providerId="ADAL" clId="{3CCC6FEA-28FC-4A3C-A890-E3C6B35367F7}" dt="2024-12-11T03:39:38.129" v="4958" actId="478"/>
          <ac:grpSpMkLst>
            <pc:docMk/>
            <pc:sldMk cId="3880756218" sldId="2002"/>
            <ac:grpSpMk id="76" creationId="{209B24EC-F34B-A985-AB76-5FCFB88749BA}"/>
          </ac:grpSpMkLst>
        </pc:grpChg>
        <pc:picChg chg="add mod">
          <ac:chgData name="Camilo Andres Martinez Martinez" userId="de8fb1dd-02c6-4e04-b5c4-5ad604aa4059" providerId="ADAL" clId="{3CCC6FEA-28FC-4A3C-A890-E3C6B35367F7}" dt="2024-12-11T03:39:50.736" v="4965" actId="1076"/>
          <ac:picMkLst>
            <pc:docMk/>
            <pc:sldMk cId="3880756218" sldId="2002"/>
            <ac:picMk id="5" creationId="{9275B2C6-87E5-EC9E-D986-87D45B24B5B6}"/>
          </ac:picMkLst>
        </pc:picChg>
        <pc:picChg chg="del">
          <ac:chgData name="Camilo Andres Martinez Martinez" userId="de8fb1dd-02c6-4e04-b5c4-5ad604aa4059" providerId="ADAL" clId="{3CCC6FEA-28FC-4A3C-A890-E3C6B35367F7}" dt="2024-12-11T03:31:25.523" v="4867" actId="478"/>
          <ac:picMkLst>
            <pc:docMk/>
            <pc:sldMk cId="3880756218" sldId="2002"/>
            <ac:picMk id="27" creationId="{E837BE92-B5EA-E329-7FC5-EC1ECC92CE9A}"/>
          </ac:picMkLst>
        </pc:picChg>
      </pc:sldChg>
      <pc:sldChg chg="addSp delSp modSp add mod delAnim modAnim">
        <pc:chgData name="Camilo Andres Martinez Martinez" userId="de8fb1dd-02c6-4e04-b5c4-5ad604aa4059" providerId="ADAL" clId="{3CCC6FEA-28FC-4A3C-A890-E3C6B35367F7}" dt="2024-12-11T12:55:44.935" v="9401" actId="1076"/>
        <pc:sldMkLst>
          <pc:docMk/>
          <pc:sldMk cId="3247277460" sldId="2003"/>
        </pc:sldMkLst>
        <pc:spChg chg="mod">
          <ac:chgData name="Camilo Andres Martinez Martinez" userId="de8fb1dd-02c6-4e04-b5c4-5ad604aa4059" providerId="ADAL" clId="{3CCC6FEA-28FC-4A3C-A890-E3C6B35367F7}" dt="2024-12-11T08:28:30.819" v="5213" actId="20577"/>
          <ac:spMkLst>
            <pc:docMk/>
            <pc:sldMk cId="3247277460" sldId="2003"/>
            <ac:spMk id="2" creationId="{AF09B39E-6E50-0DEA-3F9D-92E96102A096}"/>
          </ac:spMkLst>
        </pc:spChg>
        <pc:spChg chg="del">
          <ac:chgData name="Camilo Andres Martinez Martinez" userId="de8fb1dd-02c6-4e04-b5c4-5ad604aa4059" providerId="ADAL" clId="{3CCC6FEA-28FC-4A3C-A890-E3C6B35367F7}" dt="2024-12-11T08:29:00.046" v="5217" actId="478"/>
          <ac:spMkLst>
            <pc:docMk/>
            <pc:sldMk cId="3247277460" sldId="2003"/>
            <ac:spMk id="3" creationId="{2F1D5340-3A73-09AD-45BE-D0D9E92D748F}"/>
          </ac:spMkLst>
        </pc:spChg>
        <pc:spChg chg="add mod">
          <ac:chgData name="Camilo Andres Martinez Martinez" userId="de8fb1dd-02c6-4e04-b5c4-5ad604aa4059" providerId="ADAL" clId="{3CCC6FEA-28FC-4A3C-A890-E3C6B35367F7}" dt="2024-12-11T08:21:21.515" v="4995"/>
          <ac:spMkLst>
            <pc:docMk/>
            <pc:sldMk cId="3247277460" sldId="2003"/>
            <ac:spMk id="6" creationId="{BF6E17E9-738C-E39E-B1B3-241980C4A4F0}"/>
          </ac:spMkLst>
        </pc:spChg>
        <pc:spChg chg="del">
          <ac:chgData name="Camilo Andres Martinez Martinez" userId="de8fb1dd-02c6-4e04-b5c4-5ad604aa4059" providerId="ADAL" clId="{3CCC6FEA-28FC-4A3C-A890-E3C6B35367F7}" dt="2024-12-11T08:20:32.669" v="4990" actId="478"/>
          <ac:spMkLst>
            <pc:docMk/>
            <pc:sldMk cId="3247277460" sldId="2003"/>
            <ac:spMk id="7" creationId="{32196972-1F44-D240-8F00-CACCBCFA2111}"/>
          </ac:spMkLst>
        </pc:spChg>
        <pc:spChg chg="del">
          <ac:chgData name="Camilo Andres Martinez Martinez" userId="de8fb1dd-02c6-4e04-b5c4-5ad604aa4059" providerId="ADAL" clId="{3CCC6FEA-28FC-4A3C-A890-E3C6B35367F7}" dt="2024-12-11T08:20:32.669" v="4990" actId="478"/>
          <ac:spMkLst>
            <pc:docMk/>
            <pc:sldMk cId="3247277460" sldId="2003"/>
            <ac:spMk id="9" creationId="{75648E07-33C3-E33D-643E-801B994333EF}"/>
          </ac:spMkLst>
        </pc:spChg>
        <pc:spChg chg="add del mod">
          <ac:chgData name="Camilo Andres Martinez Martinez" userId="de8fb1dd-02c6-4e04-b5c4-5ad604aa4059" providerId="ADAL" clId="{3CCC6FEA-28FC-4A3C-A890-E3C6B35367F7}" dt="2024-12-11T08:22:32.472" v="5004" actId="478"/>
          <ac:spMkLst>
            <pc:docMk/>
            <pc:sldMk cId="3247277460" sldId="2003"/>
            <ac:spMk id="10" creationId="{9C674E3A-E13A-2864-866D-C3DFF65F62C2}"/>
          </ac:spMkLst>
        </pc:spChg>
        <pc:spChg chg="add del">
          <ac:chgData name="Camilo Andres Martinez Martinez" userId="de8fb1dd-02c6-4e04-b5c4-5ad604aa4059" providerId="ADAL" clId="{3CCC6FEA-28FC-4A3C-A890-E3C6B35367F7}" dt="2024-12-11T08:23:08.313" v="5035" actId="478"/>
          <ac:spMkLst>
            <pc:docMk/>
            <pc:sldMk cId="3247277460" sldId="2003"/>
            <ac:spMk id="12" creationId="{9D1EFFD5-E169-6193-9A81-EDE3EEAF33C4}"/>
          </ac:spMkLst>
        </pc:spChg>
        <pc:spChg chg="del">
          <ac:chgData name="Camilo Andres Martinez Martinez" userId="de8fb1dd-02c6-4e04-b5c4-5ad604aa4059" providerId="ADAL" clId="{3CCC6FEA-28FC-4A3C-A890-E3C6B35367F7}" dt="2024-12-11T08:20:32.669" v="4990" actId="478"/>
          <ac:spMkLst>
            <pc:docMk/>
            <pc:sldMk cId="3247277460" sldId="2003"/>
            <ac:spMk id="13" creationId="{DA539714-0B2D-A2BF-BE2C-3A979F5A5452}"/>
          </ac:spMkLst>
        </pc:spChg>
        <pc:spChg chg="del">
          <ac:chgData name="Camilo Andres Martinez Martinez" userId="de8fb1dd-02c6-4e04-b5c4-5ad604aa4059" providerId="ADAL" clId="{3CCC6FEA-28FC-4A3C-A890-E3C6B35367F7}" dt="2024-12-11T08:20:32.669" v="4990" actId="478"/>
          <ac:spMkLst>
            <pc:docMk/>
            <pc:sldMk cId="3247277460" sldId="2003"/>
            <ac:spMk id="14" creationId="{662406D0-0AB4-8CFD-85AF-443789C1C210}"/>
          </ac:spMkLst>
        </pc:spChg>
        <pc:spChg chg="del">
          <ac:chgData name="Camilo Andres Martinez Martinez" userId="de8fb1dd-02c6-4e04-b5c4-5ad604aa4059" providerId="ADAL" clId="{3CCC6FEA-28FC-4A3C-A890-E3C6B35367F7}" dt="2024-12-11T08:20:32.669" v="4990" actId="478"/>
          <ac:spMkLst>
            <pc:docMk/>
            <pc:sldMk cId="3247277460" sldId="2003"/>
            <ac:spMk id="15" creationId="{1A70650A-7F06-C3EC-4F0A-39C16B4FD3B3}"/>
          </ac:spMkLst>
        </pc:spChg>
        <pc:spChg chg="add mod">
          <ac:chgData name="Camilo Andres Martinez Martinez" userId="de8fb1dd-02c6-4e04-b5c4-5ad604aa4059" providerId="ADAL" clId="{3CCC6FEA-28FC-4A3C-A890-E3C6B35367F7}" dt="2024-12-11T08:22:32.829" v="5005"/>
          <ac:spMkLst>
            <pc:docMk/>
            <pc:sldMk cId="3247277460" sldId="2003"/>
            <ac:spMk id="16" creationId="{CB0FD651-85F3-D34D-5A74-88619D8F2C62}"/>
          </ac:spMkLst>
        </pc:spChg>
        <pc:spChg chg="add mod">
          <ac:chgData name="Camilo Andres Martinez Martinez" userId="de8fb1dd-02c6-4e04-b5c4-5ad604aa4059" providerId="ADAL" clId="{3CCC6FEA-28FC-4A3C-A890-E3C6B35367F7}" dt="2024-12-11T08:23:44.655" v="5041" actId="1076"/>
          <ac:spMkLst>
            <pc:docMk/>
            <pc:sldMk cId="3247277460" sldId="2003"/>
            <ac:spMk id="17" creationId="{C73C366B-9199-F107-4AEB-B5E9BC2E7292}"/>
          </ac:spMkLst>
        </pc:spChg>
        <pc:spChg chg="add mod">
          <ac:chgData name="Camilo Andres Martinez Martinez" userId="de8fb1dd-02c6-4e04-b5c4-5ad604aa4059" providerId="ADAL" clId="{3CCC6FEA-28FC-4A3C-A890-E3C6B35367F7}" dt="2024-12-11T08:24:07.595" v="5062" actId="20577"/>
          <ac:spMkLst>
            <pc:docMk/>
            <pc:sldMk cId="3247277460" sldId="2003"/>
            <ac:spMk id="20" creationId="{D96E8105-A652-B389-23E5-86F793C0379E}"/>
          </ac:spMkLst>
        </pc:spChg>
        <pc:spChg chg="add mod">
          <ac:chgData name="Camilo Andres Martinez Martinez" userId="de8fb1dd-02c6-4e04-b5c4-5ad604aa4059" providerId="ADAL" clId="{3CCC6FEA-28FC-4A3C-A890-E3C6B35367F7}" dt="2024-12-11T08:25:17.050" v="5085" actId="20577"/>
          <ac:spMkLst>
            <pc:docMk/>
            <pc:sldMk cId="3247277460" sldId="2003"/>
            <ac:spMk id="23" creationId="{EB9E1432-58A1-7677-AD9F-8A6B6EB4C470}"/>
          </ac:spMkLst>
        </pc:spChg>
        <pc:spChg chg="add mod">
          <ac:chgData name="Camilo Andres Martinez Martinez" userId="de8fb1dd-02c6-4e04-b5c4-5ad604aa4059" providerId="ADAL" clId="{3CCC6FEA-28FC-4A3C-A890-E3C6B35367F7}" dt="2024-12-11T08:25:48.690" v="5110" actId="20577"/>
          <ac:spMkLst>
            <pc:docMk/>
            <pc:sldMk cId="3247277460" sldId="2003"/>
            <ac:spMk id="25" creationId="{D381BDDF-DCE3-DF3A-B0FC-044599EAA679}"/>
          </ac:spMkLst>
        </pc:spChg>
        <pc:spChg chg="del mod">
          <ac:chgData name="Camilo Andres Martinez Martinez" userId="de8fb1dd-02c6-4e04-b5c4-5ad604aa4059" providerId="ADAL" clId="{3CCC6FEA-28FC-4A3C-A890-E3C6B35367F7}" dt="2024-12-11T08:27:04.852" v="5123" actId="478"/>
          <ac:spMkLst>
            <pc:docMk/>
            <pc:sldMk cId="3247277460" sldId="2003"/>
            <ac:spMk id="27" creationId="{6E8BDD68-F9A8-2CD6-CE18-4D981462E3FB}"/>
          </ac:spMkLst>
        </pc:spChg>
        <pc:spChg chg="mod">
          <ac:chgData name="Camilo Andres Martinez Martinez" userId="de8fb1dd-02c6-4e04-b5c4-5ad604aa4059" providerId="ADAL" clId="{3CCC6FEA-28FC-4A3C-A890-E3C6B35367F7}" dt="2024-12-11T12:55:23.155" v="9398" actId="207"/>
          <ac:spMkLst>
            <pc:docMk/>
            <pc:sldMk cId="3247277460" sldId="2003"/>
            <ac:spMk id="29" creationId="{52D2F854-DDB6-84B9-FA0D-3004608CFC4E}"/>
          </ac:spMkLst>
        </pc:spChg>
        <pc:spChg chg="mod">
          <ac:chgData name="Camilo Andres Martinez Martinez" userId="de8fb1dd-02c6-4e04-b5c4-5ad604aa4059" providerId="ADAL" clId="{3CCC6FEA-28FC-4A3C-A890-E3C6B35367F7}" dt="2024-12-11T08:27:00.070" v="5121"/>
          <ac:spMkLst>
            <pc:docMk/>
            <pc:sldMk cId="3247277460" sldId="2003"/>
            <ac:spMk id="31" creationId="{53F580CA-C071-5FDB-5D67-7A5365E4FC6E}"/>
          </ac:spMkLst>
        </pc:spChg>
        <pc:spChg chg="mod">
          <ac:chgData name="Camilo Andres Martinez Martinez" userId="de8fb1dd-02c6-4e04-b5c4-5ad604aa4059" providerId="ADAL" clId="{3CCC6FEA-28FC-4A3C-A890-E3C6B35367F7}" dt="2024-12-11T08:27:00.070" v="5121"/>
          <ac:spMkLst>
            <pc:docMk/>
            <pc:sldMk cId="3247277460" sldId="2003"/>
            <ac:spMk id="32" creationId="{EAF4115B-C70F-AE61-F1FD-8C06FCC30477}"/>
          </ac:spMkLst>
        </pc:spChg>
        <pc:spChg chg="add mod">
          <ac:chgData name="Camilo Andres Martinez Martinez" userId="de8fb1dd-02c6-4e04-b5c4-5ad604aa4059" providerId="ADAL" clId="{3CCC6FEA-28FC-4A3C-A890-E3C6B35367F7}" dt="2024-12-11T08:28:52.967" v="5216"/>
          <ac:spMkLst>
            <pc:docMk/>
            <pc:sldMk cId="3247277460" sldId="2003"/>
            <ac:spMk id="33" creationId="{1A4A91C6-1C4E-E20B-99FE-7865BE5E252C}"/>
          </ac:spMkLst>
        </pc:spChg>
        <pc:spChg chg="add mod">
          <ac:chgData name="Camilo Andres Martinez Martinez" userId="de8fb1dd-02c6-4e04-b5c4-5ad604aa4059" providerId="ADAL" clId="{3CCC6FEA-28FC-4A3C-A890-E3C6B35367F7}" dt="2024-12-11T08:29:05.669" v="5219" actId="1076"/>
          <ac:spMkLst>
            <pc:docMk/>
            <pc:sldMk cId="3247277460" sldId="2003"/>
            <ac:spMk id="34" creationId="{FD9050B1-6694-34E8-AE07-835B30A5C290}"/>
          </ac:spMkLst>
        </pc:spChg>
        <pc:spChg chg="add mod">
          <ac:chgData name="Camilo Andres Martinez Martinez" userId="de8fb1dd-02c6-4e04-b5c4-5ad604aa4059" providerId="ADAL" clId="{3CCC6FEA-28FC-4A3C-A890-E3C6B35367F7}" dt="2024-12-11T10:16:59.101" v="7727"/>
          <ac:spMkLst>
            <pc:docMk/>
            <pc:sldMk cId="3247277460" sldId="2003"/>
            <ac:spMk id="35" creationId="{49F4231D-1B5D-7B96-1194-DEC78546D91A}"/>
          </ac:spMkLst>
        </pc:spChg>
        <pc:spChg chg="add mod">
          <ac:chgData name="Camilo Andres Martinez Martinez" userId="de8fb1dd-02c6-4e04-b5c4-5ad604aa4059" providerId="ADAL" clId="{3CCC6FEA-28FC-4A3C-A890-E3C6B35367F7}" dt="2024-12-11T12:55:44.935" v="9401" actId="1076"/>
          <ac:spMkLst>
            <pc:docMk/>
            <pc:sldMk cId="3247277460" sldId="2003"/>
            <ac:spMk id="36" creationId="{32ABEAA5-C6C6-6C1C-9BB0-D85216DA3EDD}"/>
          </ac:spMkLst>
        </pc:spChg>
        <pc:grpChg chg="add mod">
          <ac:chgData name="Camilo Andres Martinez Martinez" userId="de8fb1dd-02c6-4e04-b5c4-5ad604aa4059" providerId="ADAL" clId="{3CCC6FEA-28FC-4A3C-A890-E3C6B35367F7}" dt="2024-12-11T08:27:11.864" v="5125" actId="1076"/>
          <ac:grpSpMkLst>
            <pc:docMk/>
            <pc:sldMk cId="3247277460" sldId="2003"/>
            <ac:grpSpMk id="26" creationId="{39473473-87DF-B646-EFEA-363FD5E22A3D}"/>
          </ac:grpSpMkLst>
        </pc:grpChg>
        <pc:grpChg chg="mod">
          <ac:chgData name="Camilo Andres Martinez Martinez" userId="de8fb1dd-02c6-4e04-b5c4-5ad604aa4059" providerId="ADAL" clId="{3CCC6FEA-28FC-4A3C-A890-E3C6B35367F7}" dt="2024-12-11T08:27:00.070" v="5121"/>
          <ac:grpSpMkLst>
            <pc:docMk/>
            <pc:sldMk cId="3247277460" sldId="2003"/>
            <ac:grpSpMk id="30" creationId="{896A2A4A-03BF-A03D-AA03-86DDF93109F4}"/>
          </ac:grpSpMkLst>
        </pc:grpChg>
        <pc:grpChg chg="del">
          <ac:chgData name="Camilo Andres Martinez Martinez" userId="de8fb1dd-02c6-4e04-b5c4-5ad604aa4059" providerId="ADAL" clId="{3CCC6FEA-28FC-4A3C-A890-E3C6B35367F7}" dt="2024-12-11T08:20:30.491" v="4989" actId="478"/>
          <ac:grpSpMkLst>
            <pc:docMk/>
            <pc:sldMk cId="3247277460" sldId="2003"/>
            <ac:grpSpMk id="50" creationId="{54CE58BF-7B84-7E82-04EF-5D4EFB43732C}"/>
          </ac:grpSpMkLst>
        </pc:grpChg>
        <pc:grpChg chg="del">
          <ac:chgData name="Camilo Andres Martinez Martinez" userId="de8fb1dd-02c6-4e04-b5c4-5ad604aa4059" providerId="ADAL" clId="{3CCC6FEA-28FC-4A3C-A890-E3C6B35367F7}" dt="2024-12-11T08:20:30.491" v="4989" actId="478"/>
          <ac:grpSpMkLst>
            <pc:docMk/>
            <pc:sldMk cId="3247277460" sldId="2003"/>
            <ac:grpSpMk id="63" creationId="{1F87881B-F56B-9118-2EDD-DF9DF2096132}"/>
          </ac:grpSpMkLst>
        </pc:grpChg>
        <pc:picChg chg="add mod">
          <ac:chgData name="Camilo Andres Martinez Martinez" userId="de8fb1dd-02c6-4e04-b5c4-5ad604aa4059" providerId="ADAL" clId="{3CCC6FEA-28FC-4A3C-A890-E3C6B35367F7}" dt="2024-12-11T08:23:44.655" v="5041" actId="1076"/>
          <ac:picMkLst>
            <pc:docMk/>
            <pc:sldMk cId="3247277460" sldId="2003"/>
            <ac:picMk id="4" creationId="{BADC84B3-CC86-B692-74F8-B2D0FE9F65AB}"/>
          </ac:picMkLst>
        </pc:picChg>
        <pc:picChg chg="del">
          <ac:chgData name="Camilo Andres Martinez Martinez" userId="de8fb1dd-02c6-4e04-b5c4-5ad604aa4059" providerId="ADAL" clId="{3CCC6FEA-28FC-4A3C-A890-E3C6B35367F7}" dt="2024-12-11T08:20:30.491" v="4989" actId="478"/>
          <ac:picMkLst>
            <pc:docMk/>
            <pc:sldMk cId="3247277460" sldId="2003"/>
            <ac:picMk id="5" creationId="{D56887EB-ADF4-FC15-1657-422167741A58}"/>
          </ac:picMkLst>
        </pc:picChg>
        <pc:picChg chg="add mod">
          <ac:chgData name="Camilo Andres Martinez Martinez" userId="de8fb1dd-02c6-4e04-b5c4-5ad604aa4059" providerId="ADAL" clId="{3CCC6FEA-28FC-4A3C-A890-E3C6B35367F7}" dt="2024-12-11T08:23:46.772" v="5042" actId="1076"/>
          <ac:picMkLst>
            <pc:docMk/>
            <pc:sldMk cId="3247277460" sldId="2003"/>
            <ac:picMk id="19" creationId="{1AEB726B-D80E-8F5C-20F5-50EC80679392}"/>
          </ac:picMkLst>
        </pc:picChg>
        <pc:picChg chg="add mod modCrop">
          <ac:chgData name="Camilo Andres Martinez Martinez" userId="de8fb1dd-02c6-4e04-b5c4-5ad604aa4059" providerId="ADAL" clId="{3CCC6FEA-28FC-4A3C-A890-E3C6B35367F7}" dt="2024-12-11T08:24:59.565" v="5069" actId="14100"/>
          <ac:picMkLst>
            <pc:docMk/>
            <pc:sldMk cId="3247277460" sldId="2003"/>
            <ac:picMk id="22" creationId="{281784DD-2F23-250E-DAB2-0550EEDCCB3F}"/>
          </ac:picMkLst>
        </pc:picChg>
        <pc:picChg chg="add mod">
          <ac:chgData name="Camilo Andres Martinez Martinez" userId="de8fb1dd-02c6-4e04-b5c4-5ad604aa4059" providerId="ADAL" clId="{3CCC6FEA-28FC-4A3C-A890-E3C6B35367F7}" dt="2024-12-11T08:26:32.249" v="5120" actId="14100"/>
          <ac:picMkLst>
            <pc:docMk/>
            <pc:sldMk cId="3247277460" sldId="2003"/>
            <ac:picMk id="24" creationId="{970BE3D3-F758-DEC4-BE9F-B8B60F574E12}"/>
          </ac:picMkLst>
        </pc:picChg>
      </pc:sldChg>
      <pc:sldChg chg="addSp modSp add mod modNotesTx">
        <pc:chgData name="Camilo Andres Martinez Martinez" userId="de8fb1dd-02c6-4e04-b5c4-5ad604aa4059" providerId="ADAL" clId="{3CCC6FEA-28FC-4A3C-A890-E3C6B35367F7}" dt="2024-12-11T12:52:49.275" v="9386" actId="1076"/>
        <pc:sldMkLst>
          <pc:docMk/>
          <pc:sldMk cId="3308194760" sldId="2004"/>
        </pc:sldMkLst>
        <pc:spChg chg="add mod">
          <ac:chgData name="Camilo Andres Martinez Martinez" userId="de8fb1dd-02c6-4e04-b5c4-5ad604aa4059" providerId="ADAL" clId="{3CCC6FEA-28FC-4A3C-A890-E3C6B35367F7}" dt="2024-12-11T10:16:51.355" v="7722"/>
          <ac:spMkLst>
            <pc:docMk/>
            <pc:sldMk cId="3308194760" sldId="2004"/>
            <ac:spMk id="2" creationId="{EAA235B1-8928-1DA7-A900-17FF936C4D99}"/>
          </ac:spMkLst>
        </pc:spChg>
        <pc:spChg chg="add mod">
          <ac:chgData name="Camilo Andres Martinez Martinez" userId="de8fb1dd-02c6-4e04-b5c4-5ad604aa4059" providerId="ADAL" clId="{3CCC6FEA-28FC-4A3C-A890-E3C6B35367F7}" dt="2024-12-11T12:52:49.275" v="9386" actId="1076"/>
          <ac:spMkLst>
            <pc:docMk/>
            <pc:sldMk cId="3308194760" sldId="2004"/>
            <ac:spMk id="5" creationId="{AE2F01EC-DC8E-9B0A-D54B-59A52C6F9991}"/>
          </ac:spMkLst>
        </pc:spChg>
        <pc:spChg chg="mod">
          <ac:chgData name="Camilo Andres Martinez Martinez" userId="de8fb1dd-02c6-4e04-b5c4-5ad604aa4059" providerId="ADAL" clId="{3CCC6FEA-28FC-4A3C-A890-E3C6B35367F7}" dt="2024-12-11T08:30:26.200" v="5244" actId="20577"/>
          <ac:spMkLst>
            <pc:docMk/>
            <pc:sldMk cId="3308194760" sldId="2004"/>
            <ac:spMk id="28" creationId="{000DE526-491B-C89D-A074-B3B70626541C}"/>
          </ac:spMkLst>
        </pc:spChg>
        <pc:picChg chg="add mod">
          <ac:chgData name="Camilo Andres Martinez Martinez" userId="de8fb1dd-02c6-4e04-b5c4-5ad604aa4059" providerId="ADAL" clId="{3CCC6FEA-28FC-4A3C-A890-E3C6B35367F7}" dt="2024-12-11T12:52:25.361" v="9358" actId="1440"/>
          <ac:picMkLst>
            <pc:docMk/>
            <pc:sldMk cId="3308194760" sldId="2004"/>
            <ac:picMk id="4" creationId="{A77C2655-E424-0BA5-AF10-36243F33B15B}"/>
          </ac:picMkLst>
        </pc:picChg>
      </pc:sldChg>
      <pc:sldChg chg="addSp delSp modSp add mod addAnim delAnim modAnim modNotesTx">
        <pc:chgData name="Camilo Andres Martinez Martinez" userId="de8fb1dd-02c6-4e04-b5c4-5ad604aa4059" providerId="ADAL" clId="{3CCC6FEA-28FC-4A3C-A890-E3C6B35367F7}" dt="2024-12-11T12:56:23.552" v="9402" actId="478"/>
        <pc:sldMkLst>
          <pc:docMk/>
          <pc:sldMk cId="4163173887" sldId="2005"/>
        </pc:sldMkLst>
        <pc:spChg chg="add del mod">
          <ac:chgData name="Camilo Andres Martinez Martinez" userId="de8fb1dd-02c6-4e04-b5c4-5ad604aa4059" providerId="ADAL" clId="{3CCC6FEA-28FC-4A3C-A890-E3C6B35367F7}" dt="2024-12-11T08:43:58.523" v="5494" actId="478"/>
          <ac:spMkLst>
            <pc:docMk/>
            <pc:sldMk cId="4163173887" sldId="2005"/>
            <ac:spMk id="2" creationId="{B39AC937-027E-BBA3-1054-433F21657B11}"/>
          </ac:spMkLst>
        </pc:spChg>
        <pc:spChg chg="mod">
          <ac:chgData name="Camilo Andres Martinez Martinez" userId="de8fb1dd-02c6-4e04-b5c4-5ad604aa4059" providerId="ADAL" clId="{3CCC6FEA-28FC-4A3C-A890-E3C6B35367F7}" dt="2024-12-11T08:56:23.002" v="5748" actId="207"/>
          <ac:spMkLst>
            <pc:docMk/>
            <pc:sldMk cId="4163173887" sldId="2005"/>
            <ac:spMk id="8" creationId="{BAEC6731-86FE-9C2D-FB52-0087E2FE6AF8}"/>
          </ac:spMkLst>
        </pc:spChg>
        <pc:spChg chg="add del mod">
          <ac:chgData name="Camilo Andres Martinez Martinez" userId="de8fb1dd-02c6-4e04-b5c4-5ad604aa4059" providerId="ADAL" clId="{3CCC6FEA-28FC-4A3C-A890-E3C6B35367F7}" dt="2024-12-11T08:46:13.183" v="5587" actId="478"/>
          <ac:spMkLst>
            <pc:docMk/>
            <pc:sldMk cId="4163173887" sldId="2005"/>
            <ac:spMk id="13" creationId="{9045B5DC-7F6C-B2D2-54D4-4F5863B675DD}"/>
          </ac:spMkLst>
        </pc:spChg>
        <pc:spChg chg="mod">
          <ac:chgData name="Camilo Andres Martinez Martinez" userId="de8fb1dd-02c6-4e04-b5c4-5ad604aa4059" providerId="ADAL" clId="{3CCC6FEA-28FC-4A3C-A890-E3C6B35367F7}" dt="2024-12-11T08:47:49.642" v="5623"/>
          <ac:spMkLst>
            <pc:docMk/>
            <pc:sldMk cId="4163173887" sldId="2005"/>
            <ac:spMk id="23" creationId="{05703249-4B40-60DE-665B-4976725D730C}"/>
          </ac:spMkLst>
        </pc:spChg>
        <pc:spChg chg="mod">
          <ac:chgData name="Camilo Andres Martinez Martinez" userId="de8fb1dd-02c6-4e04-b5c4-5ad604aa4059" providerId="ADAL" clId="{3CCC6FEA-28FC-4A3C-A890-E3C6B35367F7}" dt="2024-12-11T08:47:49.642" v="5623"/>
          <ac:spMkLst>
            <pc:docMk/>
            <pc:sldMk cId="4163173887" sldId="2005"/>
            <ac:spMk id="25" creationId="{294075C5-B9B4-A83C-4E94-84C095D60914}"/>
          </ac:spMkLst>
        </pc:spChg>
        <pc:spChg chg="mod">
          <ac:chgData name="Camilo Andres Martinez Martinez" userId="de8fb1dd-02c6-4e04-b5c4-5ad604aa4059" providerId="ADAL" clId="{3CCC6FEA-28FC-4A3C-A890-E3C6B35367F7}" dt="2024-12-11T08:47:49.642" v="5623"/>
          <ac:spMkLst>
            <pc:docMk/>
            <pc:sldMk cId="4163173887" sldId="2005"/>
            <ac:spMk id="26" creationId="{76207439-0C2D-528D-5B42-6C713B33B327}"/>
          </ac:spMkLst>
        </pc:spChg>
        <pc:spChg chg="mod">
          <ac:chgData name="Camilo Andres Martinez Martinez" userId="de8fb1dd-02c6-4e04-b5c4-5ad604aa4059" providerId="ADAL" clId="{3CCC6FEA-28FC-4A3C-A890-E3C6B35367F7}" dt="2024-12-11T12:54:58.552" v="9396" actId="207"/>
          <ac:spMkLst>
            <pc:docMk/>
            <pc:sldMk cId="4163173887" sldId="2005"/>
            <ac:spMk id="29" creationId="{DC8570DA-C840-2859-4CC7-876F9E2BB7C1}"/>
          </ac:spMkLst>
        </pc:spChg>
        <pc:spChg chg="mod">
          <ac:chgData name="Camilo Andres Martinez Martinez" userId="de8fb1dd-02c6-4e04-b5c4-5ad604aa4059" providerId="ADAL" clId="{3CCC6FEA-28FC-4A3C-A890-E3C6B35367F7}" dt="2024-12-11T12:54:53.837" v="9395" actId="207"/>
          <ac:spMkLst>
            <pc:docMk/>
            <pc:sldMk cId="4163173887" sldId="2005"/>
            <ac:spMk id="31" creationId="{3225B5B9-AF39-DF0E-B168-8078BF92C3EB}"/>
          </ac:spMkLst>
        </pc:spChg>
        <pc:spChg chg="mod">
          <ac:chgData name="Camilo Andres Martinez Martinez" userId="de8fb1dd-02c6-4e04-b5c4-5ad604aa4059" providerId="ADAL" clId="{3CCC6FEA-28FC-4A3C-A890-E3C6B35367F7}" dt="2024-12-11T08:56:42.870" v="5749"/>
          <ac:spMkLst>
            <pc:docMk/>
            <pc:sldMk cId="4163173887" sldId="2005"/>
            <ac:spMk id="32" creationId="{3B8B7622-7DF2-A0A0-762B-276EBFF0737E}"/>
          </ac:spMkLst>
        </pc:spChg>
        <pc:spChg chg="add mod">
          <ac:chgData name="Camilo Andres Martinez Martinez" userId="de8fb1dd-02c6-4e04-b5c4-5ad604aa4059" providerId="ADAL" clId="{3CCC6FEA-28FC-4A3C-A890-E3C6B35367F7}" dt="2024-12-11T10:16:55.356" v="7724"/>
          <ac:spMkLst>
            <pc:docMk/>
            <pc:sldMk cId="4163173887" sldId="2005"/>
            <ac:spMk id="33" creationId="{D956F3C9-C85C-ABE4-A34C-7C3BD1D9A76D}"/>
          </ac:spMkLst>
        </pc:spChg>
        <pc:spChg chg="add del mod">
          <ac:chgData name="Camilo Andres Martinez Martinez" userId="de8fb1dd-02c6-4e04-b5c4-5ad604aa4059" providerId="ADAL" clId="{3CCC6FEA-28FC-4A3C-A890-E3C6B35367F7}" dt="2024-12-11T12:56:23.552" v="9402" actId="478"/>
          <ac:spMkLst>
            <pc:docMk/>
            <pc:sldMk cId="4163173887" sldId="2005"/>
            <ac:spMk id="34" creationId="{57A4701C-5E01-4699-D75E-7F55D8A9AD33}"/>
          </ac:spMkLst>
        </pc:spChg>
        <pc:spChg chg="mod">
          <ac:chgData name="Camilo Andres Martinez Martinez" userId="de8fb1dd-02c6-4e04-b5c4-5ad604aa4059" providerId="ADAL" clId="{3CCC6FEA-28FC-4A3C-A890-E3C6B35367F7}" dt="2024-12-11T08:44:18.140" v="5501" actId="14100"/>
          <ac:spMkLst>
            <pc:docMk/>
            <pc:sldMk cId="4163173887" sldId="2005"/>
            <ac:spMk id="52" creationId="{63A9702E-3745-D524-5D70-E57A5E545A0E}"/>
          </ac:spMkLst>
        </pc:spChg>
        <pc:spChg chg="mod">
          <ac:chgData name="Camilo Andres Martinez Martinez" userId="de8fb1dd-02c6-4e04-b5c4-5ad604aa4059" providerId="ADAL" clId="{3CCC6FEA-28FC-4A3C-A890-E3C6B35367F7}" dt="2024-12-11T08:42:37.729" v="5485" actId="2085"/>
          <ac:spMkLst>
            <pc:docMk/>
            <pc:sldMk cId="4163173887" sldId="2005"/>
            <ac:spMk id="84" creationId="{394D7ED9-BF56-F590-1B7D-F4BE5AA4FDCA}"/>
          </ac:spMkLst>
        </pc:spChg>
        <pc:spChg chg="del">
          <ac:chgData name="Camilo Andres Martinez Martinez" userId="de8fb1dd-02c6-4e04-b5c4-5ad604aa4059" providerId="ADAL" clId="{3CCC6FEA-28FC-4A3C-A890-E3C6B35367F7}" dt="2024-12-11T08:47:32.865" v="5616" actId="478"/>
          <ac:spMkLst>
            <pc:docMk/>
            <pc:sldMk cId="4163173887" sldId="2005"/>
            <ac:spMk id="91" creationId="{4F50B225-21CC-C63E-AE09-1391B884A27B}"/>
          </ac:spMkLst>
        </pc:spChg>
        <pc:spChg chg="mod">
          <ac:chgData name="Camilo Andres Martinez Martinez" userId="de8fb1dd-02c6-4e04-b5c4-5ad604aa4059" providerId="ADAL" clId="{3CCC6FEA-28FC-4A3C-A890-E3C6B35367F7}" dt="2024-12-11T08:47:39.301" v="5619" actId="20577"/>
          <ac:spMkLst>
            <pc:docMk/>
            <pc:sldMk cId="4163173887" sldId="2005"/>
            <ac:spMk id="99" creationId="{027D028F-3811-0EB2-2EDE-69CAA5DA26EB}"/>
          </ac:spMkLst>
        </pc:spChg>
        <pc:spChg chg="del">
          <ac:chgData name="Camilo Andres Martinez Martinez" userId="de8fb1dd-02c6-4e04-b5c4-5ad604aa4059" providerId="ADAL" clId="{3CCC6FEA-28FC-4A3C-A890-E3C6B35367F7}" dt="2024-12-11T08:45:13.372" v="5576" actId="478"/>
          <ac:spMkLst>
            <pc:docMk/>
            <pc:sldMk cId="4163173887" sldId="2005"/>
            <ac:spMk id="102" creationId="{840B33ED-0725-C9F8-BBBC-4418D13A82DA}"/>
          </ac:spMkLst>
        </pc:spChg>
        <pc:spChg chg="add del mod">
          <ac:chgData name="Camilo Andres Martinez Martinez" userId="de8fb1dd-02c6-4e04-b5c4-5ad604aa4059" providerId="ADAL" clId="{3CCC6FEA-28FC-4A3C-A890-E3C6B35367F7}" dt="2024-12-11T08:47:42.407" v="5621" actId="20577"/>
          <ac:spMkLst>
            <pc:docMk/>
            <pc:sldMk cId="4163173887" sldId="2005"/>
            <ac:spMk id="109" creationId="{434496B1-0B78-D7BF-FD5A-C26BBBB1510F}"/>
          </ac:spMkLst>
        </pc:spChg>
        <pc:grpChg chg="add del mod">
          <ac:chgData name="Camilo Andres Martinez Martinez" userId="de8fb1dd-02c6-4e04-b5c4-5ad604aa4059" providerId="ADAL" clId="{3CCC6FEA-28FC-4A3C-A890-E3C6B35367F7}" dt="2024-12-11T08:48:47.165" v="5627" actId="1076"/>
          <ac:grpSpMkLst>
            <pc:docMk/>
            <pc:sldMk cId="4163173887" sldId="2005"/>
            <ac:grpSpMk id="22" creationId="{4E8DD64B-E75A-AAF5-082B-0F4BCCB5104E}"/>
          </ac:grpSpMkLst>
        </pc:grpChg>
        <pc:grpChg chg="mod">
          <ac:chgData name="Camilo Andres Martinez Martinez" userId="de8fb1dd-02c6-4e04-b5c4-5ad604aa4059" providerId="ADAL" clId="{3CCC6FEA-28FC-4A3C-A890-E3C6B35367F7}" dt="2024-12-11T08:47:49.642" v="5623"/>
          <ac:grpSpMkLst>
            <pc:docMk/>
            <pc:sldMk cId="4163173887" sldId="2005"/>
            <ac:grpSpMk id="24" creationId="{FC6F946F-6065-16CB-2F7C-5D227BA2BF3E}"/>
          </ac:grpSpMkLst>
        </pc:grpChg>
        <pc:grpChg chg="add mod">
          <ac:chgData name="Camilo Andres Martinez Martinez" userId="de8fb1dd-02c6-4e04-b5c4-5ad604aa4059" providerId="ADAL" clId="{3CCC6FEA-28FC-4A3C-A890-E3C6B35367F7}" dt="2024-12-11T08:56:45.755" v="5750" actId="1076"/>
          <ac:grpSpMkLst>
            <pc:docMk/>
            <pc:sldMk cId="4163173887" sldId="2005"/>
            <ac:grpSpMk id="27" creationId="{905BB236-94F2-52DB-63C8-A0A984F10160}"/>
          </ac:grpSpMkLst>
        </pc:grpChg>
        <pc:grpChg chg="mod">
          <ac:chgData name="Camilo Andres Martinez Martinez" userId="de8fb1dd-02c6-4e04-b5c4-5ad604aa4059" providerId="ADAL" clId="{3CCC6FEA-28FC-4A3C-A890-E3C6B35367F7}" dt="2024-12-11T08:56:42.870" v="5749"/>
          <ac:grpSpMkLst>
            <pc:docMk/>
            <pc:sldMk cId="4163173887" sldId="2005"/>
            <ac:grpSpMk id="30" creationId="{A791C5CC-865C-40A6-93E7-8D4E2B141A7D}"/>
          </ac:grpSpMkLst>
        </pc:grpChg>
        <pc:grpChg chg="mod">
          <ac:chgData name="Camilo Andres Martinez Martinez" userId="de8fb1dd-02c6-4e04-b5c4-5ad604aa4059" providerId="ADAL" clId="{3CCC6FEA-28FC-4A3C-A890-E3C6B35367F7}" dt="2024-12-11T08:48:52.051" v="5628" actId="1076"/>
          <ac:grpSpMkLst>
            <pc:docMk/>
            <pc:sldMk cId="4163173887" sldId="2005"/>
            <ac:grpSpMk id="50" creationId="{44CDE88D-C427-3399-B2F9-31F88A165655}"/>
          </ac:grpSpMkLst>
        </pc:grpChg>
        <pc:picChg chg="mod modCrop">
          <ac:chgData name="Camilo Andres Martinez Martinez" userId="de8fb1dd-02c6-4e04-b5c4-5ad604aa4059" providerId="ADAL" clId="{3CCC6FEA-28FC-4A3C-A890-E3C6B35367F7}" dt="2024-12-11T08:43:23.380" v="5493" actId="14100"/>
          <ac:picMkLst>
            <pc:docMk/>
            <pc:sldMk cId="4163173887" sldId="2005"/>
            <ac:picMk id="83" creationId="{94B818FF-FD63-6596-A2AF-E66DA9B3D9B0}"/>
          </ac:picMkLst>
        </pc:picChg>
        <pc:cxnChg chg="mod">
          <ac:chgData name="Camilo Andres Martinez Martinez" userId="de8fb1dd-02c6-4e04-b5c4-5ad604aa4059" providerId="ADAL" clId="{3CCC6FEA-28FC-4A3C-A890-E3C6B35367F7}" dt="2024-12-11T08:47:08.826" v="5609" actId="14100"/>
          <ac:cxnSpMkLst>
            <pc:docMk/>
            <pc:sldMk cId="4163173887" sldId="2005"/>
            <ac:cxnSpMk id="93" creationId="{36804AA2-00BC-30B0-A701-2BD74241B807}"/>
          </ac:cxnSpMkLst>
        </pc:cxnChg>
        <pc:cxnChg chg="mod">
          <ac:chgData name="Camilo Andres Martinez Martinez" userId="de8fb1dd-02c6-4e04-b5c4-5ad604aa4059" providerId="ADAL" clId="{3CCC6FEA-28FC-4A3C-A890-E3C6B35367F7}" dt="2024-12-11T08:47:08.826" v="5609" actId="14100"/>
          <ac:cxnSpMkLst>
            <pc:docMk/>
            <pc:sldMk cId="4163173887" sldId="2005"/>
            <ac:cxnSpMk id="100" creationId="{2A0706A8-80B0-0F8B-B73C-E7E5E952982C}"/>
          </ac:cxnSpMkLst>
        </pc:cxnChg>
        <pc:cxnChg chg="add del mod">
          <ac:chgData name="Camilo Andres Martinez Martinez" userId="de8fb1dd-02c6-4e04-b5c4-5ad604aa4059" providerId="ADAL" clId="{3CCC6FEA-28FC-4A3C-A890-E3C6B35367F7}" dt="2024-12-11T08:45:14.767" v="5577" actId="478"/>
          <ac:cxnSpMkLst>
            <pc:docMk/>
            <pc:sldMk cId="4163173887" sldId="2005"/>
            <ac:cxnSpMk id="103" creationId="{CA8A483E-F69F-CEF5-7EF8-3D3DF6E377D1}"/>
          </ac:cxnSpMkLst>
        </pc:cxnChg>
        <pc:cxnChg chg="add del mod">
          <ac:chgData name="Camilo Andres Martinez Martinez" userId="de8fb1dd-02c6-4e04-b5c4-5ad604aa4059" providerId="ADAL" clId="{3CCC6FEA-28FC-4A3C-A890-E3C6B35367F7}" dt="2024-12-11T08:47:29.922" v="5615" actId="14100"/>
          <ac:cxnSpMkLst>
            <pc:docMk/>
            <pc:sldMk cId="4163173887" sldId="2005"/>
            <ac:cxnSpMk id="110" creationId="{F91F1837-3D50-E29D-C196-75C8998F4E72}"/>
          </ac:cxnSpMkLst>
        </pc:cxnChg>
      </pc:sldChg>
      <pc:sldChg chg="addSp delSp modSp add mod addAnim delAnim modAnim">
        <pc:chgData name="Camilo Andres Martinez Martinez" userId="de8fb1dd-02c6-4e04-b5c4-5ad604aa4059" providerId="ADAL" clId="{3CCC6FEA-28FC-4A3C-A890-E3C6B35367F7}" dt="2024-12-11T12:55:05.243" v="9397" actId="207"/>
        <pc:sldMkLst>
          <pc:docMk/>
          <pc:sldMk cId="4239304816" sldId="2006"/>
        </pc:sldMkLst>
        <pc:spChg chg="add mod">
          <ac:chgData name="Camilo Andres Martinez Martinez" userId="de8fb1dd-02c6-4e04-b5c4-5ad604aa4059" providerId="ADAL" clId="{3CCC6FEA-28FC-4A3C-A890-E3C6B35367F7}" dt="2024-12-11T08:50:49.398" v="5648"/>
          <ac:spMkLst>
            <pc:docMk/>
            <pc:sldMk cId="4239304816" sldId="2006"/>
            <ac:spMk id="2" creationId="{151028CC-50BA-334A-FEDD-DDB84B69C9AB}"/>
          </ac:spMkLst>
        </pc:spChg>
        <pc:spChg chg="add del mod">
          <ac:chgData name="Camilo Andres Martinez Martinez" userId="de8fb1dd-02c6-4e04-b5c4-5ad604aa4059" providerId="ADAL" clId="{3CCC6FEA-28FC-4A3C-A890-E3C6B35367F7}" dt="2024-12-11T08:55:12.268" v="5737" actId="478"/>
          <ac:spMkLst>
            <pc:docMk/>
            <pc:sldMk cId="4239304816" sldId="2006"/>
            <ac:spMk id="3" creationId="{01D45852-0BF9-382E-1848-1834B0D9E6BD}"/>
          </ac:spMkLst>
        </pc:spChg>
        <pc:spChg chg="mod">
          <ac:chgData name="Camilo Andres Martinez Martinez" userId="de8fb1dd-02c6-4e04-b5c4-5ad604aa4059" providerId="ADAL" clId="{3CCC6FEA-28FC-4A3C-A890-E3C6B35367F7}" dt="2024-12-11T08:55:40.841" v="5741" actId="108"/>
          <ac:spMkLst>
            <pc:docMk/>
            <pc:sldMk cId="4239304816" sldId="2006"/>
            <ac:spMk id="8" creationId="{23C066A2-C28F-B132-7E35-09AB7AD30B8E}"/>
          </ac:spMkLst>
        </pc:spChg>
        <pc:spChg chg="mod">
          <ac:chgData name="Camilo Andres Martinez Martinez" userId="de8fb1dd-02c6-4e04-b5c4-5ad604aa4059" providerId="ADAL" clId="{3CCC6FEA-28FC-4A3C-A890-E3C6B35367F7}" dt="2024-12-11T08:57:59.101" v="5852"/>
          <ac:spMkLst>
            <pc:docMk/>
            <pc:sldMk cId="4239304816" sldId="2006"/>
            <ac:spMk id="13" creationId="{AC13D905-28D8-91CB-6A15-39BB4DB01AF8}"/>
          </ac:spMkLst>
        </pc:spChg>
        <pc:spChg chg="mod">
          <ac:chgData name="Camilo Andres Martinez Martinez" userId="de8fb1dd-02c6-4e04-b5c4-5ad604aa4059" providerId="ADAL" clId="{3CCC6FEA-28FC-4A3C-A890-E3C6B35367F7}" dt="2024-12-11T08:57:59.101" v="5852"/>
          <ac:spMkLst>
            <pc:docMk/>
            <pc:sldMk cId="4239304816" sldId="2006"/>
            <ac:spMk id="15" creationId="{84736442-866E-952A-7816-BEA952195401}"/>
          </ac:spMkLst>
        </pc:spChg>
        <pc:spChg chg="mod">
          <ac:chgData name="Camilo Andres Martinez Martinez" userId="de8fb1dd-02c6-4e04-b5c4-5ad604aa4059" providerId="ADAL" clId="{3CCC6FEA-28FC-4A3C-A890-E3C6B35367F7}" dt="2024-12-11T08:57:59.101" v="5852"/>
          <ac:spMkLst>
            <pc:docMk/>
            <pc:sldMk cId="4239304816" sldId="2006"/>
            <ac:spMk id="16" creationId="{6F0ECC41-098F-5D68-5B29-9A12BF3AA77A}"/>
          </ac:spMkLst>
        </pc:spChg>
        <pc:spChg chg="mod">
          <ac:chgData name="Camilo Andres Martinez Martinez" userId="de8fb1dd-02c6-4e04-b5c4-5ad604aa4059" providerId="ADAL" clId="{3CCC6FEA-28FC-4A3C-A890-E3C6B35367F7}" dt="2024-12-11T09:00:02.912" v="5924" actId="20577"/>
          <ac:spMkLst>
            <pc:docMk/>
            <pc:sldMk cId="4239304816" sldId="2006"/>
            <ac:spMk id="18" creationId="{9A0D129D-3327-C2F3-C7E6-EBBA1C3BF4F5}"/>
          </ac:spMkLst>
        </pc:spChg>
        <pc:spChg chg="mod">
          <ac:chgData name="Camilo Andres Martinez Martinez" userId="de8fb1dd-02c6-4e04-b5c4-5ad604aa4059" providerId="ADAL" clId="{3CCC6FEA-28FC-4A3C-A890-E3C6B35367F7}" dt="2024-12-11T12:55:05.243" v="9397" actId="207"/>
          <ac:spMkLst>
            <pc:docMk/>
            <pc:sldMk cId="4239304816" sldId="2006"/>
            <ac:spMk id="20" creationId="{94190183-4540-F098-785C-A6B3002D91CF}"/>
          </ac:spMkLst>
        </pc:spChg>
        <pc:spChg chg="mod">
          <ac:chgData name="Camilo Andres Martinez Martinez" userId="de8fb1dd-02c6-4e04-b5c4-5ad604aa4059" providerId="ADAL" clId="{3CCC6FEA-28FC-4A3C-A890-E3C6B35367F7}" dt="2024-12-11T08:58:55.347" v="5865"/>
          <ac:spMkLst>
            <pc:docMk/>
            <pc:sldMk cId="4239304816" sldId="2006"/>
            <ac:spMk id="21" creationId="{4F0581FB-018F-4C5F-B21A-0945C02BC1B9}"/>
          </ac:spMkLst>
        </pc:spChg>
        <pc:spChg chg="add del mod">
          <ac:chgData name="Camilo Andres Martinez Martinez" userId="de8fb1dd-02c6-4e04-b5c4-5ad604aa4059" providerId="ADAL" clId="{3CCC6FEA-28FC-4A3C-A890-E3C6B35367F7}" dt="2024-12-11T08:59:34.349" v="5922" actId="478"/>
          <ac:spMkLst>
            <pc:docMk/>
            <pc:sldMk cId="4239304816" sldId="2006"/>
            <ac:spMk id="22" creationId="{176748F3-22DB-0B5A-3C87-1B5B0B824C01}"/>
          </ac:spMkLst>
        </pc:spChg>
        <pc:spChg chg="add mod">
          <ac:chgData name="Camilo Andres Martinez Martinez" userId="de8fb1dd-02c6-4e04-b5c4-5ad604aa4059" providerId="ADAL" clId="{3CCC6FEA-28FC-4A3C-A890-E3C6B35367F7}" dt="2024-12-11T10:16:56.637" v="7725"/>
          <ac:spMkLst>
            <pc:docMk/>
            <pc:sldMk cId="4239304816" sldId="2006"/>
            <ac:spMk id="23" creationId="{77C9DD6D-847C-2A47-6C0B-B3DB3E9C1C29}"/>
          </ac:spMkLst>
        </pc:spChg>
        <pc:spChg chg="mod">
          <ac:chgData name="Camilo Andres Martinez Martinez" userId="de8fb1dd-02c6-4e04-b5c4-5ad604aa4059" providerId="ADAL" clId="{3CCC6FEA-28FC-4A3C-A890-E3C6B35367F7}" dt="2024-12-11T08:58:40.032" v="5861" actId="14100"/>
          <ac:spMkLst>
            <pc:docMk/>
            <pc:sldMk cId="4239304816" sldId="2006"/>
            <ac:spMk id="52" creationId="{E6E46D1F-3E72-4A01-AE7B-DE5157E34DEF}"/>
          </ac:spMkLst>
        </pc:spChg>
        <pc:spChg chg="mod">
          <ac:chgData name="Camilo Andres Martinez Martinez" userId="de8fb1dd-02c6-4e04-b5c4-5ad604aa4059" providerId="ADAL" clId="{3CCC6FEA-28FC-4A3C-A890-E3C6B35367F7}" dt="2024-12-11T08:51:19.793" v="5660" actId="207"/>
          <ac:spMkLst>
            <pc:docMk/>
            <pc:sldMk cId="4239304816" sldId="2006"/>
            <ac:spMk id="84" creationId="{DDE97CA2-75C1-6AC1-CFBE-4B3B3539E1DC}"/>
          </ac:spMkLst>
        </pc:spChg>
        <pc:spChg chg="mod">
          <ac:chgData name="Camilo Andres Martinez Martinez" userId="de8fb1dd-02c6-4e04-b5c4-5ad604aa4059" providerId="ADAL" clId="{3CCC6FEA-28FC-4A3C-A890-E3C6B35367F7}" dt="2024-12-11T08:53:39.365" v="5673" actId="20577"/>
          <ac:spMkLst>
            <pc:docMk/>
            <pc:sldMk cId="4239304816" sldId="2006"/>
            <ac:spMk id="91" creationId="{3F08AE26-4770-578E-5966-B14FC11BA474}"/>
          </ac:spMkLst>
        </pc:spChg>
        <pc:spChg chg="mod">
          <ac:chgData name="Camilo Andres Martinez Martinez" userId="de8fb1dd-02c6-4e04-b5c4-5ad604aa4059" providerId="ADAL" clId="{3CCC6FEA-28FC-4A3C-A890-E3C6B35367F7}" dt="2024-12-11T08:54:13.195" v="5691" actId="20577"/>
          <ac:spMkLst>
            <pc:docMk/>
            <pc:sldMk cId="4239304816" sldId="2006"/>
            <ac:spMk id="99" creationId="{AB7E7BE2-C1AB-1FB7-5ACF-42727FEE4217}"/>
          </ac:spMkLst>
        </pc:spChg>
        <pc:spChg chg="mod">
          <ac:chgData name="Camilo Andres Martinez Martinez" userId="de8fb1dd-02c6-4e04-b5c4-5ad604aa4059" providerId="ADAL" clId="{3CCC6FEA-28FC-4A3C-A890-E3C6B35367F7}" dt="2024-12-11T08:54:58.698" v="5734" actId="14100"/>
          <ac:spMkLst>
            <pc:docMk/>
            <pc:sldMk cId="4239304816" sldId="2006"/>
            <ac:spMk id="102" creationId="{F01BE0F9-5030-DBCF-7332-30DA3236B466}"/>
          </ac:spMkLst>
        </pc:spChg>
        <pc:spChg chg="add del mod">
          <ac:chgData name="Camilo Andres Martinez Martinez" userId="de8fb1dd-02c6-4e04-b5c4-5ad604aa4059" providerId="ADAL" clId="{3CCC6FEA-28FC-4A3C-A890-E3C6B35367F7}" dt="2024-12-11T08:54:42.688" v="5694" actId="478"/>
          <ac:spMkLst>
            <pc:docMk/>
            <pc:sldMk cId="4239304816" sldId="2006"/>
            <ac:spMk id="109" creationId="{8AFDEA8D-C87D-AE4D-0FDC-177520AA5DA1}"/>
          </ac:spMkLst>
        </pc:spChg>
        <pc:grpChg chg="add mod">
          <ac:chgData name="Camilo Andres Martinez Martinez" userId="de8fb1dd-02c6-4e04-b5c4-5ad604aa4059" providerId="ADAL" clId="{3CCC6FEA-28FC-4A3C-A890-E3C6B35367F7}" dt="2024-12-11T08:57:59.101" v="5852"/>
          <ac:grpSpMkLst>
            <pc:docMk/>
            <pc:sldMk cId="4239304816" sldId="2006"/>
            <ac:grpSpMk id="11" creationId="{9E47086A-1AFF-972E-8686-E2B85D72D733}"/>
          </ac:grpSpMkLst>
        </pc:grpChg>
        <pc:grpChg chg="mod">
          <ac:chgData name="Camilo Andres Martinez Martinez" userId="de8fb1dd-02c6-4e04-b5c4-5ad604aa4059" providerId="ADAL" clId="{3CCC6FEA-28FC-4A3C-A890-E3C6B35367F7}" dt="2024-12-11T08:57:59.101" v="5852"/>
          <ac:grpSpMkLst>
            <pc:docMk/>
            <pc:sldMk cId="4239304816" sldId="2006"/>
            <ac:grpSpMk id="14" creationId="{32DCFE9F-D5B9-F8BF-F4CF-695F1CEFAB0D}"/>
          </ac:grpSpMkLst>
        </pc:grpChg>
        <pc:grpChg chg="add mod">
          <ac:chgData name="Camilo Andres Martinez Martinez" userId="de8fb1dd-02c6-4e04-b5c4-5ad604aa4059" providerId="ADAL" clId="{3CCC6FEA-28FC-4A3C-A890-E3C6B35367F7}" dt="2024-12-11T08:58:59.351" v="5866" actId="1076"/>
          <ac:grpSpMkLst>
            <pc:docMk/>
            <pc:sldMk cId="4239304816" sldId="2006"/>
            <ac:grpSpMk id="17" creationId="{DE7E0259-64BC-B109-DBD8-617916D47BE2}"/>
          </ac:grpSpMkLst>
        </pc:grpChg>
        <pc:grpChg chg="mod">
          <ac:chgData name="Camilo Andres Martinez Martinez" userId="de8fb1dd-02c6-4e04-b5c4-5ad604aa4059" providerId="ADAL" clId="{3CCC6FEA-28FC-4A3C-A890-E3C6B35367F7}" dt="2024-12-11T08:58:55.347" v="5865"/>
          <ac:grpSpMkLst>
            <pc:docMk/>
            <pc:sldMk cId="4239304816" sldId="2006"/>
            <ac:grpSpMk id="19" creationId="{3E15024C-3A80-16C9-32EA-DE4C8678C057}"/>
          </ac:grpSpMkLst>
        </pc:grpChg>
        <pc:grpChg chg="mod">
          <ac:chgData name="Camilo Andres Martinez Martinez" userId="de8fb1dd-02c6-4e04-b5c4-5ad604aa4059" providerId="ADAL" clId="{3CCC6FEA-28FC-4A3C-A890-E3C6B35367F7}" dt="2024-12-11T08:58:44.291" v="5864" actId="1076"/>
          <ac:grpSpMkLst>
            <pc:docMk/>
            <pc:sldMk cId="4239304816" sldId="2006"/>
            <ac:grpSpMk id="50" creationId="{32DB2C9A-8AB1-F09D-411D-EBEA29016ED4}"/>
          </ac:grpSpMkLst>
        </pc:grpChg>
        <pc:picChg chg="mod">
          <ac:chgData name="Camilo Andres Martinez Martinez" userId="de8fb1dd-02c6-4e04-b5c4-5ad604aa4059" providerId="ADAL" clId="{3CCC6FEA-28FC-4A3C-A890-E3C6B35367F7}" dt="2024-12-11T08:50:10.566" v="5640" actId="14100"/>
          <ac:picMkLst>
            <pc:docMk/>
            <pc:sldMk cId="4239304816" sldId="2006"/>
            <ac:picMk id="83" creationId="{9472EC8F-AB0A-CD5E-6616-CCAB42E0E7F9}"/>
          </ac:picMkLst>
        </pc:picChg>
        <pc:cxnChg chg="mod">
          <ac:chgData name="Camilo Andres Martinez Martinez" userId="de8fb1dd-02c6-4e04-b5c4-5ad604aa4059" providerId="ADAL" clId="{3CCC6FEA-28FC-4A3C-A890-E3C6B35367F7}" dt="2024-12-11T08:54:00.119" v="5677" actId="108"/>
          <ac:cxnSpMkLst>
            <pc:docMk/>
            <pc:sldMk cId="4239304816" sldId="2006"/>
            <ac:cxnSpMk id="93" creationId="{C92B7C96-AEE6-70DA-D895-486173DD3FB4}"/>
          </ac:cxnSpMkLst>
        </pc:cxnChg>
        <pc:cxnChg chg="mod">
          <ac:chgData name="Camilo Andres Martinez Martinez" userId="de8fb1dd-02c6-4e04-b5c4-5ad604aa4059" providerId="ADAL" clId="{3CCC6FEA-28FC-4A3C-A890-E3C6B35367F7}" dt="2024-12-11T08:54:34.926" v="5693" actId="14100"/>
          <ac:cxnSpMkLst>
            <pc:docMk/>
            <pc:sldMk cId="4239304816" sldId="2006"/>
            <ac:cxnSpMk id="100" creationId="{D50FFB92-A460-70D1-5B83-175C26EFD4F6}"/>
          </ac:cxnSpMkLst>
        </pc:cxnChg>
        <pc:cxnChg chg="mod">
          <ac:chgData name="Camilo Andres Martinez Martinez" userId="de8fb1dd-02c6-4e04-b5c4-5ad604aa4059" providerId="ADAL" clId="{3CCC6FEA-28FC-4A3C-A890-E3C6B35367F7}" dt="2024-12-11T08:55:07.860" v="5736" actId="14100"/>
          <ac:cxnSpMkLst>
            <pc:docMk/>
            <pc:sldMk cId="4239304816" sldId="2006"/>
            <ac:cxnSpMk id="103" creationId="{389EFC8D-ED1F-869D-69ED-FDDE0B98ECEF}"/>
          </ac:cxnSpMkLst>
        </pc:cxnChg>
        <pc:cxnChg chg="del mod">
          <ac:chgData name="Camilo Andres Martinez Martinez" userId="de8fb1dd-02c6-4e04-b5c4-5ad604aa4059" providerId="ADAL" clId="{3CCC6FEA-28FC-4A3C-A890-E3C6B35367F7}" dt="2024-12-11T08:54:42.688" v="5694" actId="478"/>
          <ac:cxnSpMkLst>
            <pc:docMk/>
            <pc:sldMk cId="4239304816" sldId="2006"/>
            <ac:cxnSpMk id="110" creationId="{ECC6C0AB-2535-D62D-D661-6CAC3699B858}"/>
          </ac:cxnSpMkLst>
        </pc:cxnChg>
      </pc:sldChg>
      <pc:sldChg chg="addSp delSp modSp add del mod delAnim">
        <pc:chgData name="Camilo Andres Martinez Martinez" userId="de8fb1dd-02c6-4e04-b5c4-5ad604aa4059" providerId="ADAL" clId="{3CCC6FEA-28FC-4A3C-A890-E3C6B35367F7}" dt="2024-12-11T14:31:37.106" v="9698" actId="47"/>
        <pc:sldMkLst>
          <pc:docMk/>
          <pc:sldMk cId="128838330" sldId="2007"/>
        </pc:sldMkLst>
        <pc:spChg chg="add mod">
          <ac:chgData name="Camilo Andres Martinez Martinez" userId="de8fb1dd-02c6-4e04-b5c4-5ad604aa4059" providerId="ADAL" clId="{3CCC6FEA-28FC-4A3C-A890-E3C6B35367F7}" dt="2024-12-11T10:17:00.690" v="7728"/>
          <ac:spMkLst>
            <pc:docMk/>
            <pc:sldMk cId="128838330" sldId="2007"/>
            <ac:spMk id="3" creationId="{127E33FC-A0DE-A734-A018-AFBF7B260627}"/>
          </ac:spMkLst>
        </pc:spChg>
        <pc:spChg chg="add mod">
          <ac:chgData name="Camilo Andres Martinez Martinez" userId="de8fb1dd-02c6-4e04-b5c4-5ad604aa4059" providerId="ADAL" clId="{3CCC6FEA-28FC-4A3C-A890-E3C6B35367F7}" dt="2024-12-11T10:38:57.653" v="8162" actId="207"/>
          <ac:spMkLst>
            <pc:docMk/>
            <pc:sldMk cId="128838330" sldId="2007"/>
            <ac:spMk id="5" creationId="{2EA25129-9C87-B437-54A7-A8846EC76E1E}"/>
          </ac:spMkLst>
        </pc:spChg>
        <pc:spChg chg="del">
          <ac:chgData name="Camilo Andres Martinez Martinez" userId="de8fb1dd-02c6-4e04-b5c4-5ad604aa4059" providerId="ADAL" clId="{3CCC6FEA-28FC-4A3C-A890-E3C6B35367F7}" dt="2024-12-11T13:07:11.916" v="9432" actId="478"/>
          <ac:spMkLst>
            <pc:docMk/>
            <pc:sldMk cId="128838330" sldId="2007"/>
            <ac:spMk id="206" creationId="{505B7786-0634-4559-9A6C-20FCFADAA6A2}"/>
          </ac:spMkLst>
        </pc:spChg>
        <pc:picChg chg="del">
          <ac:chgData name="Camilo Andres Martinez Martinez" userId="de8fb1dd-02c6-4e04-b5c4-5ad604aa4059" providerId="ADAL" clId="{3CCC6FEA-28FC-4A3C-A890-E3C6B35367F7}" dt="2024-12-11T14:27:08.162" v="9697" actId="478"/>
          <ac:picMkLst>
            <pc:docMk/>
            <pc:sldMk cId="128838330" sldId="2007"/>
            <ac:picMk id="2" creationId="{033B4C32-21BD-2802-3D39-A098A7B3139A}"/>
          </ac:picMkLst>
        </pc:picChg>
      </pc:sldChg>
      <pc:sldChg chg="addSp modSp add mod ord">
        <pc:chgData name="Camilo Andres Martinez Martinez" userId="de8fb1dd-02c6-4e04-b5c4-5ad604aa4059" providerId="ADAL" clId="{3CCC6FEA-28FC-4A3C-A890-E3C6B35367F7}" dt="2024-12-11T10:17:04.766" v="7730"/>
        <pc:sldMkLst>
          <pc:docMk/>
          <pc:sldMk cId="4054985026" sldId="2008"/>
        </pc:sldMkLst>
        <pc:spChg chg="add mod">
          <ac:chgData name="Camilo Andres Martinez Martinez" userId="de8fb1dd-02c6-4e04-b5c4-5ad604aa4059" providerId="ADAL" clId="{3CCC6FEA-28FC-4A3C-A890-E3C6B35367F7}" dt="2024-12-11T10:17:04.766" v="7730"/>
          <ac:spMkLst>
            <pc:docMk/>
            <pc:sldMk cId="4054985026" sldId="2008"/>
            <ac:spMk id="2" creationId="{F7C4FE56-10F4-FE1A-3AF1-E41711A6D078}"/>
          </ac:spMkLst>
        </pc:spChg>
        <pc:spChg chg="mod">
          <ac:chgData name="Camilo Andres Martinez Martinez" userId="de8fb1dd-02c6-4e04-b5c4-5ad604aa4059" providerId="ADAL" clId="{3CCC6FEA-28FC-4A3C-A890-E3C6B35367F7}" dt="2024-12-11T09:11:08.760" v="6043" actId="20577"/>
          <ac:spMkLst>
            <pc:docMk/>
            <pc:sldMk cId="4054985026" sldId="2008"/>
            <ac:spMk id="6" creationId="{CAB1CD07-32C6-45F8-6DA5-31031849641B}"/>
          </ac:spMkLst>
        </pc:spChg>
        <pc:picChg chg="mod modCrop">
          <ac:chgData name="Camilo Andres Martinez Martinez" userId="de8fb1dd-02c6-4e04-b5c4-5ad604aa4059" providerId="ADAL" clId="{3CCC6FEA-28FC-4A3C-A890-E3C6B35367F7}" dt="2024-12-11T09:06:15.674" v="5972" actId="732"/>
          <ac:picMkLst>
            <pc:docMk/>
            <pc:sldMk cId="4054985026" sldId="2008"/>
            <ac:picMk id="4" creationId="{A753392C-75C4-EB01-51ED-FF44AA107E7B}"/>
          </ac:picMkLst>
        </pc:picChg>
      </pc:sldChg>
      <pc:sldChg chg="addSp modSp add mod">
        <pc:chgData name="Camilo Andres Martinez Martinez" userId="de8fb1dd-02c6-4e04-b5c4-5ad604aa4059" providerId="ADAL" clId="{3CCC6FEA-28FC-4A3C-A890-E3C6B35367F7}" dt="2024-12-11T10:17:02.696" v="7729"/>
        <pc:sldMkLst>
          <pc:docMk/>
          <pc:sldMk cId="2477677206" sldId="2009"/>
        </pc:sldMkLst>
        <pc:spChg chg="add mod">
          <ac:chgData name="Camilo Andres Martinez Martinez" userId="de8fb1dd-02c6-4e04-b5c4-5ad604aa4059" providerId="ADAL" clId="{3CCC6FEA-28FC-4A3C-A890-E3C6B35367F7}" dt="2024-12-11T10:17:02.696" v="7729"/>
          <ac:spMkLst>
            <pc:docMk/>
            <pc:sldMk cId="2477677206" sldId="2009"/>
            <ac:spMk id="2" creationId="{CDA1BC23-192A-1C7B-2F4E-C1521723C248}"/>
          </ac:spMkLst>
        </pc:spChg>
        <pc:spChg chg="mod">
          <ac:chgData name="Camilo Andres Martinez Martinez" userId="de8fb1dd-02c6-4e04-b5c4-5ad604aa4059" providerId="ADAL" clId="{3CCC6FEA-28FC-4A3C-A890-E3C6B35367F7}" dt="2024-12-11T09:11:06.758" v="6041" actId="20577"/>
          <ac:spMkLst>
            <pc:docMk/>
            <pc:sldMk cId="2477677206" sldId="2009"/>
            <ac:spMk id="6" creationId="{9F1BD28B-CB2D-979D-B3DF-60FEEF933B8C}"/>
          </ac:spMkLst>
        </pc:spChg>
        <pc:picChg chg="mod modCrop">
          <ac:chgData name="Camilo Andres Martinez Martinez" userId="de8fb1dd-02c6-4e04-b5c4-5ad604aa4059" providerId="ADAL" clId="{3CCC6FEA-28FC-4A3C-A890-E3C6B35367F7}" dt="2024-12-11T09:07:49.543" v="5987" actId="14100"/>
          <ac:picMkLst>
            <pc:docMk/>
            <pc:sldMk cId="2477677206" sldId="2009"/>
            <ac:picMk id="4" creationId="{204BB67E-E8E2-59D6-9200-E12826EC7B15}"/>
          </ac:picMkLst>
        </pc:picChg>
      </pc:sldChg>
      <pc:sldChg chg="addSp delSp modSp add mod modNotesTx">
        <pc:chgData name="Camilo Andres Martinez Martinez" userId="de8fb1dd-02c6-4e04-b5c4-5ad604aa4059" providerId="ADAL" clId="{3CCC6FEA-28FC-4A3C-A890-E3C6B35367F7}" dt="2024-12-11T10:17:07.252" v="7732"/>
        <pc:sldMkLst>
          <pc:docMk/>
          <pc:sldMk cId="3339768161" sldId="2010"/>
        </pc:sldMkLst>
        <pc:spChg chg="mod">
          <ac:chgData name="Camilo Andres Martinez Martinez" userId="de8fb1dd-02c6-4e04-b5c4-5ad604aa4059" providerId="ADAL" clId="{3CCC6FEA-28FC-4A3C-A890-E3C6B35367F7}" dt="2024-12-11T09:11:02.148" v="6039" actId="20577"/>
          <ac:spMkLst>
            <pc:docMk/>
            <pc:sldMk cId="3339768161" sldId="2010"/>
            <ac:spMk id="6" creationId="{0AB36153-AE34-D615-9AD9-9559D9BA664D}"/>
          </ac:spMkLst>
        </pc:spChg>
        <pc:spChg chg="add mod">
          <ac:chgData name="Camilo Andres Martinez Martinez" userId="de8fb1dd-02c6-4e04-b5c4-5ad604aa4059" providerId="ADAL" clId="{3CCC6FEA-28FC-4A3C-A890-E3C6B35367F7}" dt="2024-12-11T09:16:17.673" v="6114"/>
          <ac:spMkLst>
            <pc:docMk/>
            <pc:sldMk cId="3339768161" sldId="2010"/>
            <ac:spMk id="13" creationId="{96678AD5-637D-0D61-1807-111C18532E03}"/>
          </ac:spMkLst>
        </pc:spChg>
        <pc:spChg chg="add mod">
          <ac:chgData name="Camilo Andres Martinez Martinez" userId="de8fb1dd-02c6-4e04-b5c4-5ad604aa4059" providerId="ADAL" clId="{3CCC6FEA-28FC-4A3C-A890-E3C6B35367F7}" dt="2024-12-11T10:17:07.252" v="7732"/>
          <ac:spMkLst>
            <pc:docMk/>
            <pc:sldMk cId="3339768161" sldId="2010"/>
            <ac:spMk id="15" creationId="{FE8DD6E6-304F-CE44-E86D-2CACEC3EACA9}"/>
          </ac:spMkLst>
        </pc:spChg>
        <pc:spChg chg="mod">
          <ac:chgData name="Camilo Andres Martinez Martinez" userId="de8fb1dd-02c6-4e04-b5c4-5ad604aa4059" providerId="ADAL" clId="{3CCC6FEA-28FC-4A3C-A890-E3C6B35367F7}" dt="2024-12-11T09:09:47.134" v="6011" actId="20577"/>
          <ac:spMkLst>
            <pc:docMk/>
            <pc:sldMk cId="3339768161" sldId="2010"/>
            <ac:spMk id="28" creationId="{B90B9D44-43CB-5AC9-9C2C-AB4872D4EBA4}"/>
          </ac:spMkLst>
        </pc:spChg>
        <pc:grpChg chg="mod">
          <ac:chgData name="Camilo Andres Martinez Martinez" userId="de8fb1dd-02c6-4e04-b5c4-5ad604aa4059" providerId="ADAL" clId="{3CCC6FEA-28FC-4A3C-A890-E3C6B35367F7}" dt="2024-12-11T09:10:36.101" v="6020" actId="1076"/>
          <ac:grpSpMkLst>
            <pc:docMk/>
            <pc:sldMk cId="3339768161" sldId="2010"/>
            <ac:grpSpMk id="5" creationId="{8A3F34B9-FF4A-CC8A-40F4-D75DAFDD8B53}"/>
          </ac:grpSpMkLst>
        </pc:grpChg>
        <pc:grpChg chg="del">
          <ac:chgData name="Camilo Andres Martinez Martinez" userId="de8fb1dd-02c6-4e04-b5c4-5ad604aa4059" providerId="ADAL" clId="{3CCC6FEA-28FC-4A3C-A890-E3C6B35367F7}" dt="2024-12-11T09:16:17.355" v="6113" actId="478"/>
          <ac:grpSpMkLst>
            <pc:docMk/>
            <pc:sldMk cId="3339768161" sldId="2010"/>
            <ac:grpSpMk id="9" creationId="{8CD24451-8240-BD71-3B30-BCD001A34374}"/>
          </ac:grpSpMkLst>
        </pc:grpChg>
        <pc:picChg chg="add mod">
          <ac:chgData name="Camilo Andres Martinez Martinez" userId="de8fb1dd-02c6-4e04-b5c4-5ad604aa4059" providerId="ADAL" clId="{3CCC6FEA-28FC-4A3C-A890-E3C6B35367F7}" dt="2024-12-11T09:10:26.074" v="6019" actId="1076"/>
          <ac:picMkLst>
            <pc:docMk/>
            <pc:sldMk cId="3339768161" sldId="2010"/>
            <ac:picMk id="3" creationId="{0BB025D5-32D9-3C0A-FDC7-0C92A4065164}"/>
          </ac:picMkLst>
        </pc:picChg>
        <pc:picChg chg="del mod">
          <ac:chgData name="Camilo Andres Martinez Martinez" userId="de8fb1dd-02c6-4e04-b5c4-5ad604aa4059" providerId="ADAL" clId="{3CCC6FEA-28FC-4A3C-A890-E3C6B35367F7}" dt="2024-12-11T09:10:05.439" v="6014" actId="478"/>
          <ac:picMkLst>
            <pc:docMk/>
            <pc:sldMk cId="3339768161" sldId="2010"/>
            <ac:picMk id="4" creationId="{DB431BB9-798C-2730-B14B-5265C4D9E122}"/>
          </ac:picMkLst>
        </pc:picChg>
        <pc:picChg chg="add mod">
          <ac:chgData name="Camilo Andres Martinez Martinez" userId="de8fb1dd-02c6-4e04-b5c4-5ad604aa4059" providerId="ADAL" clId="{3CCC6FEA-28FC-4A3C-A890-E3C6B35367F7}" dt="2024-12-11T09:16:17.673" v="6114"/>
          <ac:picMkLst>
            <pc:docMk/>
            <pc:sldMk cId="3339768161" sldId="2010"/>
            <ac:picMk id="14" creationId="{EBB7D6BE-0884-6019-33C1-0BC6EA1EFCC5}"/>
          </ac:picMkLst>
        </pc:picChg>
      </pc:sldChg>
      <pc:sldChg chg="addSp delSp modSp add mod setBg modNotesTx">
        <pc:chgData name="Camilo Andres Martinez Martinez" userId="de8fb1dd-02c6-4e04-b5c4-5ad604aa4059" providerId="ADAL" clId="{3CCC6FEA-28FC-4A3C-A890-E3C6B35367F7}" dt="2024-12-11T10:17:08.560" v="7733"/>
        <pc:sldMkLst>
          <pc:docMk/>
          <pc:sldMk cId="252704958" sldId="2011"/>
        </pc:sldMkLst>
        <pc:spChg chg="mod">
          <ac:chgData name="Camilo Andres Martinez Martinez" userId="de8fb1dd-02c6-4e04-b5c4-5ad604aa4059" providerId="ADAL" clId="{3CCC6FEA-28FC-4A3C-A890-E3C6B35367F7}" dt="2024-12-11T09:12:34.911" v="6082" actId="20577"/>
          <ac:spMkLst>
            <pc:docMk/>
            <pc:sldMk cId="252704958" sldId="2011"/>
            <ac:spMk id="6" creationId="{C429EDD6-4472-16EF-E1DF-841CBF06B8EF}"/>
          </ac:spMkLst>
        </pc:spChg>
        <pc:spChg chg="mod topLvl">
          <ac:chgData name="Camilo Andres Martinez Martinez" userId="de8fb1dd-02c6-4e04-b5c4-5ad604aa4059" providerId="ADAL" clId="{3CCC6FEA-28FC-4A3C-A890-E3C6B35367F7}" dt="2024-12-11T09:15:53.146" v="6108" actId="1076"/>
          <ac:spMkLst>
            <pc:docMk/>
            <pc:sldMk cId="252704958" sldId="2011"/>
            <ac:spMk id="10" creationId="{1F1F0D28-157C-0AF2-409C-D305924A1847}"/>
          </ac:spMkLst>
        </pc:spChg>
        <pc:spChg chg="add mod">
          <ac:chgData name="Camilo Andres Martinez Martinez" userId="de8fb1dd-02c6-4e04-b5c4-5ad604aa4059" providerId="ADAL" clId="{3CCC6FEA-28FC-4A3C-A890-E3C6B35367F7}" dt="2024-12-11T10:17:08.560" v="7733"/>
          <ac:spMkLst>
            <pc:docMk/>
            <pc:sldMk cId="252704958" sldId="2011"/>
            <ac:spMk id="14" creationId="{03F110D4-EC80-00ED-4B93-EF79114705B9}"/>
          </ac:spMkLst>
        </pc:spChg>
        <pc:spChg chg="add mod">
          <ac:chgData name="Camilo Andres Martinez Martinez" userId="de8fb1dd-02c6-4e04-b5c4-5ad604aa4059" providerId="ADAL" clId="{3CCC6FEA-28FC-4A3C-A890-E3C6B35367F7}" dt="2024-12-11T09:15:32.148" v="6097" actId="26606"/>
          <ac:spMkLst>
            <pc:docMk/>
            <pc:sldMk cId="252704958" sldId="2011"/>
            <ac:spMk id="28" creationId="{FC2F1586-D7BA-1F34-195E-2AE33F5BD15D}"/>
          </ac:spMkLst>
        </pc:spChg>
        <pc:grpChg chg="add mod">
          <ac:chgData name="Camilo Andres Martinez Martinez" userId="de8fb1dd-02c6-4e04-b5c4-5ad604aa4059" providerId="ADAL" clId="{3CCC6FEA-28FC-4A3C-A890-E3C6B35367F7}" dt="2024-12-11T09:15:32.148" v="6097" actId="26606"/>
          <ac:grpSpMkLst>
            <pc:docMk/>
            <pc:sldMk cId="252704958" sldId="2011"/>
            <ac:grpSpMk id="5" creationId="{A329B6CF-7E0B-1F7A-2BBF-D2CB6FB878E8}"/>
          </ac:grpSpMkLst>
        </pc:grpChg>
        <pc:grpChg chg="add del mod">
          <ac:chgData name="Camilo Andres Martinez Martinez" userId="de8fb1dd-02c6-4e04-b5c4-5ad604aa4059" providerId="ADAL" clId="{3CCC6FEA-28FC-4A3C-A890-E3C6B35367F7}" dt="2024-12-11T09:15:44.653" v="6101" actId="478"/>
          <ac:grpSpMkLst>
            <pc:docMk/>
            <pc:sldMk cId="252704958" sldId="2011"/>
            <ac:grpSpMk id="9" creationId="{E8867FF6-488F-6A6B-CA93-DBB91F67FBD5}"/>
          </ac:grpSpMkLst>
        </pc:grpChg>
        <pc:grpChg chg="add del">
          <ac:chgData name="Camilo Andres Martinez Martinez" userId="de8fb1dd-02c6-4e04-b5c4-5ad604aa4059" providerId="ADAL" clId="{3CCC6FEA-28FC-4A3C-A890-E3C6B35367F7}" dt="2024-12-11T09:15:32.148" v="6097" actId="26606"/>
          <ac:grpSpMkLst>
            <pc:docMk/>
            <pc:sldMk cId="252704958" sldId="2011"/>
            <ac:grpSpMk id="33" creationId="{72F20085-0C43-299C-FC87-A15EA5B17DF2}"/>
          </ac:grpSpMkLst>
        </pc:grpChg>
        <pc:picChg chg="mod ord">
          <ac:chgData name="Camilo Andres Martinez Martinez" userId="de8fb1dd-02c6-4e04-b5c4-5ad604aa4059" providerId="ADAL" clId="{3CCC6FEA-28FC-4A3C-A890-E3C6B35367F7}" dt="2024-12-11T09:15:32.148" v="6097" actId="26606"/>
          <ac:picMkLst>
            <pc:docMk/>
            <pc:sldMk cId="252704958" sldId="2011"/>
            <ac:picMk id="3" creationId="{2C6CBAED-D23D-F6CD-B206-626AA9E67A70}"/>
          </ac:picMkLst>
        </pc:picChg>
        <pc:picChg chg="add del mod ord">
          <ac:chgData name="Camilo Andres Martinez Martinez" userId="de8fb1dd-02c6-4e04-b5c4-5ad604aa4059" providerId="ADAL" clId="{3CCC6FEA-28FC-4A3C-A890-E3C6B35367F7}" dt="2024-12-11T09:16:08.219" v="6112" actId="1076"/>
          <ac:picMkLst>
            <pc:docMk/>
            <pc:sldMk cId="252704958" sldId="2011"/>
            <ac:picMk id="4" creationId="{3FDFE8D6-0E8C-2E03-3AB5-848B05F0C2E8}"/>
          </ac:picMkLst>
        </pc:picChg>
        <pc:picChg chg="del topLvl">
          <ac:chgData name="Camilo Andres Martinez Martinez" userId="de8fb1dd-02c6-4e04-b5c4-5ad604aa4059" providerId="ADAL" clId="{3CCC6FEA-28FC-4A3C-A890-E3C6B35367F7}" dt="2024-12-11T09:15:44.653" v="6101" actId="478"/>
          <ac:picMkLst>
            <pc:docMk/>
            <pc:sldMk cId="252704958" sldId="2011"/>
            <ac:picMk id="11" creationId="{04CA3BFC-4568-D9B0-E513-611D196FBECA}"/>
          </ac:picMkLst>
        </pc:picChg>
        <pc:picChg chg="add mod">
          <ac:chgData name="Camilo Andres Martinez Martinez" userId="de8fb1dd-02c6-4e04-b5c4-5ad604aa4059" providerId="ADAL" clId="{3CCC6FEA-28FC-4A3C-A890-E3C6B35367F7}" dt="2024-12-11T09:15:33.307" v="6098"/>
          <ac:picMkLst>
            <pc:docMk/>
            <pc:sldMk cId="252704958" sldId="2011"/>
            <ac:picMk id="13" creationId="{3FDFE8D6-0E8C-2E03-3AB5-848B05F0C2E8}"/>
          </ac:picMkLst>
        </pc:picChg>
      </pc:sldChg>
      <pc:sldChg chg="addSp delSp modSp add mod modTransition delAnim">
        <pc:chgData name="Camilo Andres Martinez Martinez" userId="de8fb1dd-02c6-4e04-b5c4-5ad604aa4059" providerId="ADAL" clId="{3CCC6FEA-28FC-4A3C-A890-E3C6B35367F7}" dt="2024-12-11T13:26:36.706" v="9686" actId="113"/>
        <pc:sldMkLst>
          <pc:docMk/>
          <pc:sldMk cId="2000429140" sldId="2012"/>
        </pc:sldMkLst>
        <pc:spChg chg="del">
          <ac:chgData name="Camilo Andres Martinez Martinez" userId="de8fb1dd-02c6-4e04-b5c4-5ad604aa4059" providerId="ADAL" clId="{3CCC6FEA-28FC-4A3C-A890-E3C6B35367F7}" dt="2024-12-11T09:32:24.008" v="6268" actId="478"/>
          <ac:spMkLst>
            <pc:docMk/>
            <pc:sldMk cId="2000429140" sldId="2012"/>
            <ac:spMk id="7" creationId="{C191C84C-9AE0-C2F6-A3B2-9C69C7DC4683}"/>
          </ac:spMkLst>
        </pc:spChg>
        <pc:spChg chg="add mod">
          <ac:chgData name="Camilo Andres Martinez Martinez" userId="de8fb1dd-02c6-4e04-b5c4-5ad604aa4059" providerId="ADAL" clId="{3CCC6FEA-28FC-4A3C-A890-E3C6B35367F7}" dt="2024-12-11T10:17:27.340" v="7743"/>
          <ac:spMkLst>
            <pc:docMk/>
            <pc:sldMk cId="2000429140" sldId="2012"/>
            <ac:spMk id="11" creationId="{B7B23102-9D7B-6679-4916-EE5D28511C8E}"/>
          </ac:spMkLst>
        </pc:spChg>
        <pc:spChg chg="add mod">
          <ac:chgData name="Camilo Andres Martinez Martinez" userId="de8fb1dd-02c6-4e04-b5c4-5ad604aa4059" providerId="ADAL" clId="{3CCC6FEA-28FC-4A3C-A890-E3C6B35367F7}" dt="2024-12-11T13:26:36.706" v="9686" actId="113"/>
          <ac:spMkLst>
            <pc:docMk/>
            <pc:sldMk cId="2000429140" sldId="2012"/>
            <ac:spMk id="12" creationId="{EB116A37-CEAC-C113-62CF-2E42D9075A99}"/>
          </ac:spMkLst>
        </pc:spChg>
        <pc:spChg chg="mod">
          <ac:chgData name="Camilo Andres Martinez Martinez" userId="de8fb1dd-02c6-4e04-b5c4-5ad604aa4059" providerId="ADAL" clId="{3CCC6FEA-28FC-4A3C-A890-E3C6B35367F7}" dt="2024-12-11T09:39:42.715" v="6644" actId="14100"/>
          <ac:spMkLst>
            <pc:docMk/>
            <pc:sldMk cId="2000429140" sldId="2012"/>
            <ac:spMk id="40" creationId="{2D6B92AB-F3DE-D62B-8B6B-33D07593113F}"/>
          </ac:spMkLst>
        </pc:spChg>
        <pc:spChg chg="mod">
          <ac:chgData name="Camilo Andres Martinez Martinez" userId="de8fb1dd-02c6-4e04-b5c4-5ad604aa4059" providerId="ADAL" clId="{3CCC6FEA-28FC-4A3C-A890-E3C6B35367F7}" dt="2024-12-11T09:32:10.940" v="6266" actId="207"/>
          <ac:spMkLst>
            <pc:docMk/>
            <pc:sldMk cId="2000429140" sldId="2012"/>
            <ac:spMk id="64" creationId="{18B82DE9-D4BA-74AF-0DE2-8A19A266B49E}"/>
          </ac:spMkLst>
        </pc:spChg>
        <pc:spChg chg="mod">
          <ac:chgData name="Camilo Andres Martinez Martinez" userId="de8fb1dd-02c6-4e04-b5c4-5ad604aa4059" providerId="ADAL" clId="{3CCC6FEA-28FC-4A3C-A890-E3C6B35367F7}" dt="2024-12-11T09:36:19.003" v="6503" actId="207"/>
          <ac:spMkLst>
            <pc:docMk/>
            <pc:sldMk cId="2000429140" sldId="2012"/>
            <ac:spMk id="81" creationId="{078ED922-7027-43A4-6DB1-A14B46BDB802}"/>
          </ac:spMkLst>
        </pc:spChg>
        <pc:spChg chg="mod">
          <ac:chgData name="Camilo Andres Martinez Martinez" userId="de8fb1dd-02c6-4e04-b5c4-5ad604aa4059" providerId="ADAL" clId="{3CCC6FEA-28FC-4A3C-A890-E3C6B35367F7}" dt="2024-12-11T09:39:48.401" v="6653" actId="113"/>
          <ac:spMkLst>
            <pc:docMk/>
            <pc:sldMk cId="2000429140" sldId="2012"/>
            <ac:spMk id="83" creationId="{61A65354-4348-AE1C-7A10-CE5E0194C527}"/>
          </ac:spMkLst>
        </pc:spChg>
        <pc:spChg chg="mod">
          <ac:chgData name="Camilo Andres Martinez Martinez" userId="de8fb1dd-02c6-4e04-b5c4-5ad604aa4059" providerId="ADAL" clId="{3CCC6FEA-28FC-4A3C-A890-E3C6B35367F7}" dt="2024-12-11T13:26:21.269" v="9674" actId="1076"/>
          <ac:spMkLst>
            <pc:docMk/>
            <pc:sldMk cId="2000429140" sldId="2012"/>
            <ac:spMk id="84" creationId="{80187D55-C7E6-E548-42B4-40159B0DF164}"/>
          </ac:spMkLst>
        </pc:spChg>
        <pc:spChg chg="mod">
          <ac:chgData name="Camilo Andres Martinez Martinez" userId="de8fb1dd-02c6-4e04-b5c4-5ad604aa4059" providerId="ADAL" clId="{3CCC6FEA-28FC-4A3C-A890-E3C6B35367F7}" dt="2024-12-11T09:39:19.701" v="6642" actId="113"/>
          <ac:spMkLst>
            <pc:docMk/>
            <pc:sldMk cId="2000429140" sldId="2012"/>
            <ac:spMk id="85" creationId="{FE6097C6-F060-42E7-76DC-A137299308DD}"/>
          </ac:spMkLst>
        </pc:spChg>
        <pc:spChg chg="mod">
          <ac:chgData name="Camilo Andres Martinez Martinez" userId="de8fb1dd-02c6-4e04-b5c4-5ad604aa4059" providerId="ADAL" clId="{3CCC6FEA-28FC-4A3C-A890-E3C6B35367F7}" dt="2024-12-11T09:36:24.774" v="6505" actId="207"/>
          <ac:spMkLst>
            <pc:docMk/>
            <pc:sldMk cId="2000429140" sldId="2012"/>
            <ac:spMk id="87" creationId="{8B62C532-B1E4-1AC7-FB1E-94D6701494DC}"/>
          </ac:spMkLst>
        </pc:spChg>
        <pc:grpChg chg="mod">
          <ac:chgData name="Camilo Andres Martinez Martinez" userId="de8fb1dd-02c6-4e04-b5c4-5ad604aa4059" providerId="ADAL" clId="{3CCC6FEA-28FC-4A3C-A890-E3C6B35367F7}" dt="2024-12-11T09:39:35.725" v="6643" actId="1076"/>
          <ac:grpSpMkLst>
            <pc:docMk/>
            <pc:sldMk cId="2000429140" sldId="2012"/>
            <ac:grpSpMk id="3" creationId="{196F578D-FA87-60CB-C0F8-70929746CFFC}"/>
          </ac:grpSpMkLst>
        </pc:grpChg>
      </pc:sldChg>
      <pc:sldChg chg="addSp delSp modSp add mod modTransition">
        <pc:chgData name="Camilo Andres Martinez Martinez" userId="de8fb1dd-02c6-4e04-b5c4-5ad604aa4059" providerId="ADAL" clId="{3CCC6FEA-28FC-4A3C-A890-E3C6B35367F7}" dt="2024-12-11T10:17:28.883" v="7744"/>
        <pc:sldMkLst>
          <pc:docMk/>
          <pc:sldMk cId="1568452984" sldId="2013"/>
        </pc:sldMkLst>
        <pc:spChg chg="add mod">
          <ac:chgData name="Camilo Andres Martinez Martinez" userId="de8fb1dd-02c6-4e04-b5c4-5ad604aa4059" providerId="ADAL" clId="{3CCC6FEA-28FC-4A3C-A890-E3C6B35367F7}" dt="2024-12-11T10:17:28.883" v="7744"/>
          <ac:spMkLst>
            <pc:docMk/>
            <pc:sldMk cId="1568452984" sldId="2013"/>
            <ac:spMk id="7" creationId="{7511CFCE-706D-8317-E48C-3BED7B88EE5A}"/>
          </ac:spMkLst>
        </pc:spChg>
        <pc:spChg chg="del">
          <ac:chgData name="Camilo Andres Martinez Martinez" userId="de8fb1dd-02c6-4e04-b5c4-5ad604aa4059" providerId="ADAL" clId="{3CCC6FEA-28FC-4A3C-A890-E3C6B35367F7}" dt="2024-12-11T09:46:53.536" v="6684" actId="478"/>
          <ac:spMkLst>
            <pc:docMk/>
            <pc:sldMk cId="1568452984" sldId="2013"/>
            <ac:spMk id="10" creationId="{66991FCF-170F-C883-F16A-98C8072757B1}"/>
          </ac:spMkLst>
        </pc:spChg>
        <pc:spChg chg="mod">
          <ac:chgData name="Camilo Andres Martinez Martinez" userId="de8fb1dd-02c6-4e04-b5c4-5ad604aa4059" providerId="ADAL" clId="{3CCC6FEA-28FC-4A3C-A890-E3C6B35367F7}" dt="2024-12-11T09:47:30.597" v="6748" actId="1076"/>
          <ac:spMkLst>
            <pc:docMk/>
            <pc:sldMk cId="1568452984" sldId="2013"/>
            <ac:spMk id="29" creationId="{25646D09-9537-66F1-8724-BC3801CDA133}"/>
          </ac:spMkLst>
        </pc:spChg>
        <pc:spChg chg="del topLvl">
          <ac:chgData name="Camilo Andres Martinez Martinez" userId="de8fb1dd-02c6-4e04-b5c4-5ad604aa4059" providerId="ADAL" clId="{3CCC6FEA-28FC-4A3C-A890-E3C6B35367F7}" dt="2024-12-11T09:46:55.866" v="6686" actId="478"/>
          <ac:spMkLst>
            <pc:docMk/>
            <pc:sldMk cId="1568452984" sldId="2013"/>
            <ac:spMk id="40" creationId="{14047EC1-9491-A761-4124-68CF67B77829}"/>
          </ac:spMkLst>
        </pc:spChg>
        <pc:spChg chg="del topLvl">
          <ac:chgData name="Camilo Andres Martinez Martinez" userId="de8fb1dd-02c6-4e04-b5c4-5ad604aa4059" providerId="ADAL" clId="{3CCC6FEA-28FC-4A3C-A890-E3C6B35367F7}" dt="2024-12-11T09:46:57.564" v="6687" actId="478"/>
          <ac:spMkLst>
            <pc:docMk/>
            <pc:sldMk cId="1568452984" sldId="2013"/>
            <ac:spMk id="83" creationId="{07357753-27D2-D845-1966-6D6FB94213D7}"/>
          </ac:spMkLst>
        </pc:spChg>
        <pc:spChg chg="mod">
          <ac:chgData name="Camilo Andres Martinez Martinez" userId="de8fb1dd-02c6-4e04-b5c4-5ad604aa4059" providerId="ADAL" clId="{3CCC6FEA-28FC-4A3C-A890-E3C6B35367F7}" dt="2024-12-11T09:48:16.935" v="6759" actId="404"/>
          <ac:spMkLst>
            <pc:docMk/>
            <pc:sldMk cId="1568452984" sldId="2013"/>
            <ac:spMk id="87" creationId="{F903FCCB-A00B-CE59-EF6E-7B788F88AA77}"/>
          </ac:spMkLst>
        </pc:spChg>
        <pc:grpChg chg="del">
          <ac:chgData name="Camilo Andres Martinez Martinez" userId="de8fb1dd-02c6-4e04-b5c4-5ad604aa4059" providerId="ADAL" clId="{3CCC6FEA-28FC-4A3C-A890-E3C6B35367F7}" dt="2024-12-11T09:46:54.838" v="6685" actId="478"/>
          <ac:grpSpMkLst>
            <pc:docMk/>
            <pc:sldMk cId="1568452984" sldId="2013"/>
            <ac:grpSpMk id="2" creationId="{BC319E4B-DB72-4AB1-9866-63083667D9FC}"/>
          </ac:grpSpMkLst>
        </pc:grpChg>
        <pc:grpChg chg="del">
          <ac:chgData name="Camilo Andres Martinez Martinez" userId="de8fb1dd-02c6-4e04-b5c4-5ad604aa4059" providerId="ADAL" clId="{3CCC6FEA-28FC-4A3C-A890-E3C6B35367F7}" dt="2024-12-11T09:46:55.866" v="6686" actId="478"/>
          <ac:grpSpMkLst>
            <pc:docMk/>
            <pc:sldMk cId="1568452984" sldId="2013"/>
            <ac:grpSpMk id="3" creationId="{D5219DF9-295A-B8DF-646F-E3B9AA488656}"/>
          </ac:grpSpMkLst>
        </pc:grpChg>
        <pc:grpChg chg="del">
          <ac:chgData name="Camilo Andres Martinez Martinez" userId="de8fb1dd-02c6-4e04-b5c4-5ad604aa4059" providerId="ADAL" clId="{3CCC6FEA-28FC-4A3C-A890-E3C6B35367F7}" dt="2024-12-11T09:46:58.457" v="6688" actId="478"/>
          <ac:grpSpMkLst>
            <pc:docMk/>
            <pc:sldMk cId="1568452984" sldId="2013"/>
            <ac:grpSpMk id="5" creationId="{BACCC93B-B56A-FBE7-3B74-1ED6C7A699D2}"/>
          </ac:grpSpMkLst>
        </pc:grpChg>
        <pc:grpChg chg="del">
          <ac:chgData name="Camilo Andres Martinez Martinez" userId="de8fb1dd-02c6-4e04-b5c4-5ad604aa4059" providerId="ADAL" clId="{3CCC6FEA-28FC-4A3C-A890-E3C6B35367F7}" dt="2024-12-11T09:46:59.026" v="6689" actId="478"/>
          <ac:grpSpMkLst>
            <pc:docMk/>
            <pc:sldMk cId="1568452984" sldId="2013"/>
            <ac:grpSpMk id="6" creationId="{D8C153DA-F3C4-FD76-3744-5710D4AD894B}"/>
          </ac:grpSpMkLst>
        </pc:grpChg>
        <pc:picChg chg="del">
          <ac:chgData name="Camilo Andres Martinez Martinez" userId="de8fb1dd-02c6-4e04-b5c4-5ad604aa4059" providerId="ADAL" clId="{3CCC6FEA-28FC-4A3C-A890-E3C6B35367F7}" dt="2024-12-11T09:46:53.536" v="6684" actId="478"/>
          <ac:picMkLst>
            <pc:docMk/>
            <pc:sldMk cId="1568452984" sldId="2013"/>
            <ac:picMk id="4" creationId="{51BB8D8B-9AFC-029C-336E-03AF315E0E12}"/>
          </ac:picMkLst>
        </pc:picChg>
        <pc:picChg chg="del">
          <ac:chgData name="Camilo Andres Martinez Martinez" userId="de8fb1dd-02c6-4e04-b5c4-5ad604aa4059" providerId="ADAL" clId="{3CCC6FEA-28FC-4A3C-A890-E3C6B35367F7}" dt="2024-12-11T09:46:53.536" v="6684" actId="478"/>
          <ac:picMkLst>
            <pc:docMk/>
            <pc:sldMk cId="1568452984" sldId="2013"/>
            <ac:picMk id="8" creationId="{2584E4DC-D5A9-6306-AC1D-0CB3BBC72406}"/>
          </ac:picMkLst>
        </pc:picChg>
        <pc:cxnChg chg="del">
          <ac:chgData name="Camilo Andres Martinez Martinez" userId="de8fb1dd-02c6-4e04-b5c4-5ad604aa4059" providerId="ADAL" clId="{3CCC6FEA-28FC-4A3C-A890-E3C6B35367F7}" dt="2024-12-11T09:47:00.271" v="6690" actId="478"/>
          <ac:cxnSpMkLst>
            <pc:docMk/>
            <pc:sldMk cId="1568452984" sldId="2013"/>
            <ac:cxnSpMk id="9" creationId="{A7BC11EB-9333-03D1-92FC-A210BB185B63}"/>
          </ac:cxnSpMkLst>
        </pc:cxnChg>
      </pc:sldChg>
      <pc:sldChg chg="addSp delSp modSp mod modAnim modNotesTx">
        <pc:chgData name="Camilo Andres Martinez Martinez" userId="de8fb1dd-02c6-4e04-b5c4-5ad604aa4059" providerId="ADAL" clId="{3CCC6FEA-28FC-4A3C-A890-E3C6B35367F7}" dt="2024-12-11T10:57:40.187" v="8237" actId="20577"/>
        <pc:sldMkLst>
          <pc:docMk/>
          <pc:sldMk cId="2580546263" sldId="2014"/>
        </pc:sldMkLst>
        <pc:spChg chg="add mod">
          <ac:chgData name="Camilo Andres Martinez Martinez" userId="de8fb1dd-02c6-4e04-b5c4-5ad604aa4059" providerId="ADAL" clId="{3CCC6FEA-28FC-4A3C-A890-E3C6B35367F7}" dt="2024-12-11T10:15:06.462" v="7677"/>
          <ac:spMkLst>
            <pc:docMk/>
            <pc:sldMk cId="2580546263" sldId="2014"/>
            <ac:spMk id="2" creationId="{164C9FC1-8C72-EAC0-AEBE-ED9A265FAE93}"/>
          </ac:spMkLst>
        </pc:spChg>
        <pc:spChg chg="del">
          <ac:chgData name="Camilo Andres Martinez Martinez" userId="de8fb1dd-02c6-4e04-b5c4-5ad604aa4059" providerId="ADAL" clId="{3CCC6FEA-28FC-4A3C-A890-E3C6B35367F7}" dt="2024-12-11T10:15:09.691" v="7678" actId="478"/>
          <ac:spMkLst>
            <pc:docMk/>
            <pc:sldMk cId="2580546263" sldId="2014"/>
            <ac:spMk id="3" creationId="{62A37880-9101-665D-97FE-49EE35705CC8}"/>
          </ac:spMkLst>
        </pc:spChg>
        <pc:spChg chg="mod">
          <ac:chgData name="Camilo Andres Martinez Martinez" userId="de8fb1dd-02c6-4e04-b5c4-5ad604aa4059" providerId="ADAL" clId="{3CCC6FEA-28FC-4A3C-A890-E3C6B35367F7}" dt="2024-12-11T09:58:42.680" v="7133" actId="113"/>
          <ac:spMkLst>
            <pc:docMk/>
            <pc:sldMk cId="2580546263" sldId="2014"/>
            <ac:spMk id="36" creationId="{80DCABE4-0D8D-A970-097F-D46C8AA722B1}"/>
          </ac:spMkLst>
        </pc:spChg>
        <pc:spChg chg="mod">
          <ac:chgData name="Camilo Andres Martinez Martinez" userId="de8fb1dd-02c6-4e04-b5c4-5ad604aa4059" providerId="ADAL" clId="{3CCC6FEA-28FC-4A3C-A890-E3C6B35367F7}" dt="2024-12-11T09:54:28.437" v="6932" actId="20577"/>
          <ac:spMkLst>
            <pc:docMk/>
            <pc:sldMk cId="2580546263" sldId="2014"/>
            <ac:spMk id="65" creationId="{E2B7A617-0341-1962-5749-67601AEC9640}"/>
          </ac:spMkLst>
        </pc:spChg>
        <pc:spChg chg="mod">
          <ac:chgData name="Camilo Andres Martinez Martinez" userId="de8fb1dd-02c6-4e04-b5c4-5ad604aa4059" providerId="ADAL" clId="{3CCC6FEA-28FC-4A3C-A890-E3C6B35367F7}" dt="2024-12-11T09:56:02.316" v="7012" actId="20577"/>
          <ac:spMkLst>
            <pc:docMk/>
            <pc:sldMk cId="2580546263" sldId="2014"/>
            <ac:spMk id="72" creationId="{04566BC4-0033-04F5-477E-4E678E9E3968}"/>
          </ac:spMkLst>
        </pc:spChg>
        <pc:spChg chg="mod">
          <ac:chgData name="Camilo Andres Martinez Martinez" userId="de8fb1dd-02c6-4e04-b5c4-5ad604aa4059" providerId="ADAL" clId="{3CCC6FEA-28FC-4A3C-A890-E3C6B35367F7}" dt="2024-12-11T09:56:35.286" v="7036" actId="403"/>
          <ac:spMkLst>
            <pc:docMk/>
            <pc:sldMk cId="2580546263" sldId="2014"/>
            <ac:spMk id="86" creationId="{8DC0FF24-51D5-3A23-44C6-0990FC1C0B64}"/>
          </ac:spMkLst>
        </pc:spChg>
        <pc:spChg chg="mod">
          <ac:chgData name="Camilo Andres Martinez Martinez" userId="de8fb1dd-02c6-4e04-b5c4-5ad604aa4059" providerId="ADAL" clId="{3CCC6FEA-28FC-4A3C-A890-E3C6B35367F7}" dt="2024-12-11T09:57:49.885" v="7092" actId="14100"/>
          <ac:spMkLst>
            <pc:docMk/>
            <pc:sldMk cId="2580546263" sldId="2014"/>
            <ac:spMk id="90" creationId="{08AC5B4B-477E-F37D-69AF-1DA17970187A}"/>
          </ac:spMkLst>
        </pc:spChg>
        <pc:spChg chg="mod">
          <ac:chgData name="Camilo Andres Martinez Martinez" userId="de8fb1dd-02c6-4e04-b5c4-5ad604aa4059" providerId="ADAL" clId="{3CCC6FEA-28FC-4A3C-A890-E3C6B35367F7}" dt="2024-12-11T09:56:55.889" v="7062" actId="403"/>
          <ac:spMkLst>
            <pc:docMk/>
            <pc:sldMk cId="2580546263" sldId="2014"/>
            <ac:spMk id="93" creationId="{C06949F3-EED5-2B8A-DCA4-A5027FC679AF}"/>
          </ac:spMkLst>
        </pc:spChg>
        <pc:spChg chg="mod">
          <ac:chgData name="Camilo Andres Martinez Martinez" userId="de8fb1dd-02c6-4e04-b5c4-5ad604aa4059" providerId="ADAL" clId="{3CCC6FEA-28FC-4A3C-A890-E3C6B35367F7}" dt="2024-12-11T09:58:17.187" v="7119" actId="14100"/>
          <ac:spMkLst>
            <pc:docMk/>
            <pc:sldMk cId="2580546263" sldId="2014"/>
            <ac:spMk id="97" creationId="{DBE4C930-1902-7A3A-D3FF-03D0AF767C7F}"/>
          </ac:spMkLst>
        </pc:spChg>
        <pc:picChg chg="add mod">
          <ac:chgData name="Camilo Andres Martinez Martinez" userId="de8fb1dd-02c6-4e04-b5c4-5ad604aa4059" providerId="ADAL" clId="{3CCC6FEA-28FC-4A3C-A890-E3C6B35367F7}" dt="2024-12-11T10:28:44.750" v="7988" actId="1076"/>
          <ac:picMkLst>
            <pc:docMk/>
            <pc:sldMk cId="2580546263" sldId="2014"/>
            <ac:picMk id="5" creationId="{EEE98404-E0DE-A3B2-A053-699CCAE1796F}"/>
          </ac:picMkLst>
        </pc:picChg>
        <pc:picChg chg="add mod">
          <ac:chgData name="Camilo Andres Martinez Martinez" userId="de8fb1dd-02c6-4e04-b5c4-5ad604aa4059" providerId="ADAL" clId="{3CCC6FEA-28FC-4A3C-A890-E3C6B35367F7}" dt="2024-12-11T10:30:28.851" v="8001" actId="29295"/>
          <ac:picMkLst>
            <pc:docMk/>
            <pc:sldMk cId="2580546263" sldId="2014"/>
            <ac:picMk id="7" creationId="{72F848A4-7301-9C88-62CD-986B68239AA4}"/>
          </ac:picMkLst>
        </pc:picChg>
        <pc:picChg chg="add mod">
          <ac:chgData name="Camilo Andres Martinez Martinez" userId="de8fb1dd-02c6-4e04-b5c4-5ad604aa4059" providerId="ADAL" clId="{3CCC6FEA-28FC-4A3C-A890-E3C6B35367F7}" dt="2024-12-11T10:30:34.420" v="8002" actId="29295"/>
          <ac:picMkLst>
            <pc:docMk/>
            <pc:sldMk cId="2580546263" sldId="2014"/>
            <ac:picMk id="9" creationId="{F21D7BA6-47D2-E26D-8BFF-44B0BD52E232}"/>
          </ac:picMkLst>
        </pc:picChg>
      </pc:sldChg>
      <pc:sldChg chg="add del">
        <pc:chgData name="Camilo Andres Martinez Martinez" userId="de8fb1dd-02c6-4e04-b5c4-5ad604aa4059" providerId="ADAL" clId="{3CCC6FEA-28FC-4A3C-A890-E3C6B35367F7}" dt="2024-12-11T09:48:30.969" v="6761"/>
        <pc:sldMkLst>
          <pc:docMk/>
          <pc:sldMk cId="3940464819" sldId="2014"/>
        </pc:sldMkLst>
      </pc:sldChg>
      <pc:sldChg chg="addSp delSp modSp mod modNotesTx">
        <pc:chgData name="Camilo Andres Martinez Martinez" userId="de8fb1dd-02c6-4e04-b5c4-5ad604aa4059" providerId="ADAL" clId="{3CCC6FEA-28FC-4A3C-A890-E3C6B35367F7}" dt="2024-12-11T10:34:51.346" v="8136" actId="12"/>
        <pc:sldMkLst>
          <pc:docMk/>
          <pc:sldMk cId="646037297" sldId="2015"/>
        </pc:sldMkLst>
        <pc:spChg chg="add mod">
          <ac:chgData name="Camilo Andres Martinez Martinez" userId="de8fb1dd-02c6-4e04-b5c4-5ad604aa4059" providerId="ADAL" clId="{3CCC6FEA-28FC-4A3C-A890-E3C6B35367F7}" dt="2024-12-11T09:58:48.683" v="7135"/>
          <ac:spMkLst>
            <pc:docMk/>
            <pc:sldMk cId="646037297" sldId="2015"/>
            <ac:spMk id="2" creationId="{1E27542D-4338-4254-AA72-E91394E939F3}"/>
          </ac:spMkLst>
        </pc:spChg>
        <pc:spChg chg="del">
          <ac:chgData name="Camilo Andres Martinez Martinez" userId="de8fb1dd-02c6-4e04-b5c4-5ad604aa4059" providerId="ADAL" clId="{3CCC6FEA-28FC-4A3C-A890-E3C6B35367F7}" dt="2024-12-11T10:15:14.784" v="7680" actId="478"/>
          <ac:spMkLst>
            <pc:docMk/>
            <pc:sldMk cId="646037297" sldId="2015"/>
            <ac:spMk id="3" creationId="{A96CD988-1D96-BF0F-630C-97584F0396B0}"/>
          </ac:spMkLst>
        </pc:spChg>
        <pc:spChg chg="add mod">
          <ac:chgData name="Camilo Andres Martinez Martinez" userId="de8fb1dd-02c6-4e04-b5c4-5ad604aa4059" providerId="ADAL" clId="{3CCC6FEA-28FC-4A3C-A890-E3C6B35367F7}" dt="2024-12-11T10:15:12.492" v="7679"/>
          <ac:spMkLst>
            <pc:docMk/>
            <pc:sldMk cId="646037297" sldId="2015"/>
            <ac:spMk id="4" creationId="{FE868953-F7B8-312A-BDD9-18F09096DAB7}"/>
          </ac:spMkLst>
        </pc:spChg>
        <pc:spChg chg="del">
          <ac:chgData name="Camilo Andres Martinez Martinez" userId="de8fb1dd-02c6-4e04-b5c4-5ad604aa4059" providerId="ADAL" clId="{3CCC6FEA-28FC-4A3C-A890-E3C6B35367F7}" dt="2024-12-11T09:58:48.274" v="7134" actId="478"/>
          <ac:spMkLst>
            <pc:docMk/>
            <pc:sldMk cId="646037297" sldId="2015"/>
            <ac:spMk id="36" creationId="{AEDA084E-BE33-04A1-89DE-57D31FD95266}"/>
          </ac:spMkLst>
        </pc:spChg>
        <pc:spChg chg="mod">
          <ac:chgData name="Camilo Andres Martinez Martinez" userId="de8fb1dd-02c6-4e04-b5c4-5ad604aa4059" providerId="ADAL" clId="{3CCC6FEA-28FC-4A3C-A890-E3C6B35367F7}" dt="2024-12-11T09:51:40.269" v="6844" actId="403"/>
          <ac:spMkLst>
            <pc:docMk/>
            <pc:sldMk cId="646037297" sldId="2015"/>
            <ac:spMk id="65" creationId="{FBBDF87F-9F84-D438-1FDA-5E648194AE31}"/>
          </ac:spMkLst>
        </pc:spChg>
        <pc:spChg chg="mod">
          <ac:chgData name="Camilo Andres Martinez Martinez" userId="de8fb1dd-02c6-4e04-b5c4-5ad604aa4059" providerId="ADAL" clId="{3CCC6FEA-28FC-4A3C-A890-E3C6B35367F7}" dt="2024-12-11T09:56:09.173" v="7013" actId="20577"/>
          <ac:spMkLst>
            <pc:docMk/>
            <pc:sldMk cId="646037297" sldId="2015"/>
            <ac:spMk id="72" creationId="{D4137832-2FC0-BAEF-A007-EEA043142B63}"/>
          </ac:spMkLst>
        </pc:spChg>
        <pc:spChg chg="mod">
          <ac:chgData name="Camilo Andres Martinez Martinez" userId="de8fb1dd-02c6-4e04-b5c4-5ad604aa4059" providerId="ADAL" clId="{3CCC6FEA-28FC-4A3C-A890-E3C6B35367F7}" dt="2024-12-11T09:57:59.626" v="7111" actId="403"/>
          <ac:spMkLst>
            <pc:docMk/>
            <pc:sldMk cId="646037297" sldId="2015"/>
            <ac:spMk id="86" creationId="{225C57A1-CA24-28BD-35D5-DF835C022EB9}"/>
          </ac:spMkLst>
        </pc:spChg>
        <pc:spChg chg="mod">
          <ac:chgData name="Camilo Andres Martinez Martinez" userId="de8fb1dd-02c6-4e04-b5c4-5ad604aa4059" providerId="ADAL" clId="{3CCC6FEA-28FC-4A3C-A890-E3C6B35367F7}" dt="2024-12-11T09:57:43.699" v="7091" actId="14100"/>
          <ac:spMkLst>
            <pc:docMk/>
            <pc:sldMk cId="646037297" sldId="2015"/>
            <ac:spMk id="90" creationId="{95AF02B4-791A-4249-D583-59A6342FA23D}"/>
          </ac:spMkLst>
        </pc:spChg>
        <pc:spChg chg="mod">
          <ac:chgData name="Camilo Andres Martinez Martinez" userId="de8fb1dd-02c6-4e04-b5c4-5ad604aa4059" providerId="ADAL" clId="{3CCC6FEA-28FC-4A3C-A890-E3C6B35367F7}" dt="2024-12-11T09:56:46.371" v="7038" actId="403"/>
          <ac:spMkLst>
            <pc:docMk/>
            <pc:sldMk cId="646037297" sldId="2015"/>
            <ac:spMk id="93" creationId="{DCE1CE9F-58D0-8D2D-0ADD-4C675EA575B2}"/>
          </ac:spMkLst>
        </pc:spChg>
        <pc:spChg chg="mod">
          <ac:chgData name="Camilo Andres Martinez Martinez" userId="de8fb1dd-02c6-4e04-b5c4-5ad604aa4059" providerId="ADAL" clId="{3CCC6FEA-28FC-4A3C-A890-E3C6B35367F7}" dt="2024-12-11T09:54:01.063" v="6881" actId="20577"/>
          <ac:spMkLst>
            <pc:docMk/>
            <pc:sldMk cId="646037297" sldId="2015"/>
            <ac:spMk id="97" creationId="{601C6633-B217-2ACA-2330-47B4B9284FAC}"/>
          </ac:spMkLst>
        </pc:spChg>
        <pc:picChg chg="add mod">
          <ac:chgData name="Camilo Andres Martinez Martinez" userId="de8fb1dd-02c6-4e04-b5c4-5ad604aa4059" providerId="ADAL" clId="{3CCC6FEA-28FC-4A3C-A890-E3C6B35367F7}" dt="2024-12-11T10:30:49.127" v="8004" actId="29295"/>
          <ac:picMkLst>
            <pc:docMk/>
            <pc:sldMk cId="646037297" sldId="2015"/>
            <ac:picMk id="5" creationId="{FE8CC1CF-3709-3649-9374-30B9367578E9}"/>
          </ac:picMkLst>
        </pc:picChg>
        <pc:picChg chg="add mod">
          <ac:chgData name="Camilo Andres Martinez Martinez" userId="de8fb1dd-02c6-4e04-b5c4-5ad604aa4059" providerId="ADAL" clId="{3CCC6FEA-28FC-4A3C-A890-E3C6B35367F7}" dt="2024-12-11T10:30:52.529" v="8005" actId="29295"/>
          <ac:picMkLst>
            <pc:docMk/>
            <pc:sldMk cId="646037297" sldId="2015"/>
            <ac:picMk id="6" creationId="{F3ABADA9-1192-09A8-CC06-141281F4A7ED}"/>
          </ac:picMkLst>
        </pc:picChg>
        <pc:picChg chg="add mod">
          <ac:chgData name="Camilo Andres Martinez Martinez" userId="de8fb1dd-02c6-4e04-b5c4-5ad604aa4059" providerId="ADAL" clId="{3CCC6FEA-28FC-4A3C-A890-E3C6B35367F7}" dt="2024-12-11T10:30:41.003" v="8003"/>
          <ac:picMkLst>
            <pc:docMk/>
            <pc:sldMk cId="646037297" sldId="2015"/>
            <ac:picMk id="7" creationId="{FD0E1D0B-123D-8B08-3B5F-52D914E326E8}"/>
          </ac:picMkLst>
        </pc:picChg>
      </pc:sldChg>
      <pc:sldChg chg="addSp delSp modSp mod modNotesTx">
        <pc:chgData name="Camilo Andres Martinez Martinez" userId="de8fb1dd-02c6-4e04-b5c4-5ad604aa4059" providerId="ADAL" clId="{3CCC6FEA-28FC-4A3C-A890-E3C6B35367F7}" dt="2024-12-11T10:58:41.385" v="8241"/>
        <pc:sldMkLst>
          <pc:docMk/>
          <pc:sldMk cId="2536552751" sldId="2016"/>
        </pc:sldMkLst>
        <pc:spChg chg="add mod">
          <ac:chgData name="Camilo Andres Martinez Martinez" userId="de8fb1dd-02c6-4e04-b5c4-5ad604aa4059" providerId="ADAL" clId="{3CCC6FEA-28FC-4A3C-A890-E3C6B35367F7}" dt="2024-12-11T09:58:52.992" v="7137"/>
          <ac:spMkLst>
            <pc:docMk/>
            <pc:sldMk cId="2536552751" sldId="2016"/>
            <ac:spMk id="2" creationId="{DDEC35E5-83A7-3221-6590-F9526A474F5A}"/>
          </ac:spMkLst>
        </pc:spChg>
        <pc:spChg chg="del">
          <ac:chgData name="Camilo Andres Martinez Martinez" userId="de8fb1dd-02c6-4e04-b5c4-5ad604aa4059" providerId="ADAL" clId="{3CCC6FEA-28FC-4A3C-A890-E3C6B35367F7}" dt="2024-12-11T10:15:17.905" v="7681" actId="478"/>
          <ac:spMkLst>
            <pc:docMk/>
            <pc:sldMk cId="2536552751" sldId="2016"/>
            <ac:spMk id="3" creationId="{36AF0073-F9AA-D6E2-EFA1-7D79A7E75F5A}"/>
          </ac:spMkLst>
        </pc:spChg>
        <pc:spChg chg="add mod">
          <ac:chgData name="Camilo Andres Martinez Martinez" userId="de8fb1dd-02c6-4e04-b5c4-5ad604aa4059" providerId="ADAL" clId="{3CCC6FEA-28FC-4A3C-A890-E3C6B35367F7}" dt="2024-12-11T10:15:18.256" v="7682"/>
          <ac:spMkLst>
            <pc:docMk/>
            <pc:sldMk cId="2536552751" sldId="2016"/>
            <ac:spMk id="4" creationId="{79DFFF0B-B94E-F34D-C5E3-30714839AC26}"/>
          </ac:spMkLst>
        </pc:spChg>
        <pc:spChg chg="del">
          <ac:chgData name="Camilo Andres Martinez Martinez" userId="de8fb1dd-02c6-4e04-b5c4-5ad604aa4059" providerId="ADAL" clId="{3CCC6FEA-28FC-4A3C-A890-E3C6B35367F7}" dt="2024-12-11T09:58:52.753" v="7136" actId="478"/>
          <ac:spMkLst>
            <pc:docMk/>
            <pc:sldMk cId="2536552751" sldId="2016"/>
            <ac:spMk id="36" creationId="{B8600182-3C67-CAA4-0092-7428AD0705A0}"/>
          </ac:spMkLst>
        </pc:spChg>
        <pc:spChg chg="mod">
          <ac:chgData name="Camilo Andres Martinez Martinez" userId="de8fb1dd-02c6-4e04-b5c4-5ad604aa4059" providerId="ADAL" clId="{3CCC6FEA-28FC-4A3C-A890-E3C6B35367F7}" dt="2024-12-11T09:56:31.172" v="7035" actId="403"/>
          <ac:spMkLst>
            <pc:docMk/>
            <pc:sldMk cId="2536552751" sldId="2016"/>
            <ac:spMk id="65" creationId="{FBDC314A-8B95-9CE1-8176-D11BE5D90C89}"/>
          </ac:spMkLst>
        </pc:spChg>
        <pc:spChg chg="mod">
          <ac:chgData name="Camilo Andres Martinez Martinez" userId="de8fb1dd-02c6-4e04-b5c4-5ad604aa4059" providerId="ADAL" clId="{3CCC6FEA-28FC-4A3C-A890-E3C6B35367F7}" dt="2024-12-11T09:56:18.571" v="7017" actId="14100"/>
          <ac:spMkLst>
            <pc:docMk/>
            <pc:sldMk cId="2536552751" sldId="2016"/>
            <ac:spMk id="72" creationId="{06184DE7-981F-C928-CA88-8D7CEB15EBB6}"/>
          </ac:spMkLst>
        </pc:spChg>
        <pc:spChg chg="mod">
          <ac:chgData name="Camilo Andres Martinez Martinez" userId="de8fb1dd-02c6-4e04-b5c4-5ad604aa4059" providerId="ADAL" clId="{3CCC6FEA-28FC-4A3C-A890-E3C6B35367F7}" dt="2024-12-11T09:56:39.904" v="7037" actId="403"/>
          <ac:spMkLst>
            <pc:docMk/>
            <pc:sldMk cId="2536552751" sldId="2016"/>
            <ac:spMk id="86" creationId="{83A227B6-116A-171D-C7D9-AB395F3D542C}"/>
          </ac:spMkLst>
        </pc:spChg>
        <pc:spChg chg="mod">
          <ac:chgData name="Camilo Andres Martinez Martinez" userId="de8fb1dd-02c6-4e04-b5c4-5ad604aa4059" providerId="ADAL" clId="{3CCC6FEA-28FC-4A3C-A890-E3C6B35367F7}" dt="2024-12-11T09:55:16.536" v="6985" actId="403"/>
          <ac:spMkLst>
            <pc:docMk/>
            <pc:sldMk cId="2536552751" sldId="2016"/>
            <ac:spMk id="90" creationId="{6EAB3B93-8B12-F687-B396-DF3AE4E6D744}"/>
          </ac:spMkLst>
        </pc:spChg>
        <pc:spChg chg="mod">
          <ac:chgData name="Camilo Andres Martinez Martinez" userId="de8fb1dd-02c6-4e04-b5c4-5ad604aa4059" providerId="ADAL" clId="{3CCC6FEA-28FC-4A3C-A890-E3C6B35367F7}" dt="2024-12-11T09:57:26.277" v="7087" actId="20577"/>
          <ac:spMkLst>
            <pc:docMk/>
            <pc:sldMk cId="2536552751" sldId="2016"/>
            <ac:spMk id="93" creationId="{01FD11E6-9F94-9407-9EC3-D28D5FF042D6}"/>
          </ac:spMkLst>
        </pc:spChg>
        <pc:spChg chg="mod">
          <ac:chgData name="Camilo Andres Martinez Martinez" userId="de8fb1dd-02c6-4e04-b5c4-5ad604aa4059" providerId="ADAL" clId="{3CCC6FEA-28FC-4A3C-A890-E3C6B35367F7}" dt="2024-12-11T09:57:10.821" v="7067" actId="207"/>
          <ac:spMkLst>
            <pc:docMk/>
            <pc:sldMk cId="2536552751" sldId="2016"/>
            <ac:spMk id="97" creationId="{143B5A48-101F-398C-BB85-2207F4A2BB33}"/>
          </ac:spMkLst>
        </pc:spChg>
        <pc:picChg chg="add mod">
          <ac:chgData name="Camilo Andres Martinez Martinez" userId="de8fb1dd-02c6-4e04-b5c4-5ad604aa4059" providerId="ADAL" clId="{3CCC6FEA-28FC-4A3C-A890-E3C6B35367F7}" dt="2024-12-11T10:30:59.663" v="8006"/>
          <ac:picMkLst>
            <pc:docMk/>
            <pc:sldMk cId="2536552751" sldId="2016"/>
            <ac:picMk id="5" creationId="{168C2986-CC9D-F521-6C05-F2273D079F00}"/>
          </ac:picMkLst>
        </pc:picChg>
        <pc:picChg chg="add mod">
          <ac:chgData name="Camilo Andres Martinez Martinez" userId="de8fb1dd-02c6-4e04-b5c4-5ad604aa4059" providerId="ADAL" clId="{3CCC6FEA-28FC-4A3C-A890-E3C6B35367F7}" dt="2024-12-11T10:31:08.611" v="8008" actId="29295"/>
          <ac:picMkLst>
            <pc:docMk/>
            <pc:sldMk cId="2536552751" sldId="2016"/>
            <ac:picMk id="6" creationId="{8A41ACD7-437D-89A9-9A8A-C1774E247E75}"/>
          </ac:picMkLst>
        </pc:picChg>
        <pc:picChg chg="add mod">
          <ac:chgData name="Camilo Andres Martinez Martinez" userId="de8fb1dd-02c6-4e04-b5c4-5ad604aa4059" providerId="ADAL" clId="{3CCC6FEA-28FC-4A3C-A890-E3C6B35367F7}" dt="2024-12-11T10:31:04.828" v="8007" actId="29295"/>
          <ac:picMkLst>
            <pc:docMk/>
            <pc:sldMk cId="2536552751" sldId="2016"/>
            <ac:picMk id="7" creationId="{858A7E0D-3DE4-56DF-2445-0F5124E1B0AB}"/>
          </ac:picMkLst>
        </pc:picChg>
      </pc:sldChg>
      <pc:sldChg chg="add del">
        <pc:chgData name="Camilo Andres Martinez Martinez" userId="de8fb1dd-02c6-4e04-b5c4-5ad604aa4059" providerId="ADAL" clId="{3CCC6FEA-28FC-4A3C-A890-E3C6B35367F7}" dt="2024-12-11T10:14:29.820" v="7670" actId="47"/>
        <pc:sldMkLst>
          <pc:docMk/>
          <pc:sldMk cId="1657380008" sldId="2017"/>
        </pc:sldMkLst>
      </pc:sldChg>
      <pc:sldChg chg="addSp delSp modSp new mod">
        <pc:chgData name="Camilo Andres Martinez Martinez" userId="de8fb1dd-02c6-4e04-b5c4-5ad604aa4059" providerId="ADAL" clId="{3CCC6FEA-28FC-4A3C-A890-E3C6B35367F7}" dt="2024-12-16T15:07:17.337" v="10096" actId="14100"/>
        <pc:sldMkLst>
          <pc:docMk/>
          <pc:sldMk cId="4239862690" sldId="2017"/>
        </pc:sldMkLst>
        <pc:spChg chg="del">
          <ac:chgData name="Camilo Andres Martinez Martinez" userId="de8fb1dd-02c6-4e04-b5c4-5ad604aa4059" providerId="ADAL" clId="{3CCC6FEA-28FC-4A3C-A890-E3C6B35367F7}" dt="2024-12-16T14:58:51.472" v="9702" actId="478"/>
          <ac:spMkLst>
            <pc:docMk/>
            <pc:sldMk cId="4239862690" sldId="2017"/>
            <ac:spMk id="2" creationId="{E56C999D-CC8E-12C8-0F5C-17FC962B57E8}"/>
          </ac:spMkLst>
        </pc:spChg>
        <pc:spChg chg="add del">
          <ac:chgData name="Camilo Andres Martinez Martinez" userId="de8fb1dd-02c6-4e04-b5c4-5ad604aa4059" providerId="ADAL" clId="{3CCC6FEA-28FC-4A3C-A890-E3C6B35367F7}" dt="2024-12-16T14:58:49.746" v="9701" actId="22"/>
          <ac:spMkLst>
            <pc:docMk/>
            <pc:sldMk cId="4239862690" sldId="2017"/>
            <ac:spMk id="4" creationId="{E35C7C23-9A18-6644-C973-9B0972AA4FC7}"/>
          </ac:spMkLst>
        </pc:spChg>
        <pc:spChg chg="add mod">
          <ac:chgData name="Camilo Andres Martinez Martinez" userId="de8fb1dd-02c6-4e04-b5c4-5ad604aa4059" providerId="ADAL" clId="{3CCC6FEA-28FC-4A3C-A890-E3C6B35367F7}" dt="2024-12-16T15:07:17.337" v="10096" actId="14100"/>
          <ac:spMkLst>
            <pc:docMk/>
            <pc:sldMk cId="4239862690" sldId="2017"/>
            <ac:spMk id="7" creationId="{86B8A0C3-DB62-8170-655D-FED72A48F626}"/>
          </ac:spMkLst>
        </pc:spChg>
        <pc:spChg chg="add mod">
          <ac:chgData name="Camilo Andres Martinez Martinez" userId="de8fb1dd-02c6-4e04-b5c4-5ad604aa4059" providerId="ADAL" clId="{3CCC6FEA-28FC-4A3C-A890-E3C6B35367F7}" dt="2024-12-16T15:07:03.415" v="10092" actId="1076"/>
          <ac:spMkLst>
            <pc:docMk/>
            <pc:sldMk cId="4239862690" sldId="2017"/>
            <ac:spMk id="8" creationId="{00321E72-B053-75CA-2BE3-76D8D1FB9206}"/>
          </ac:spMkLst>
        </pc:spChg>
        <pc:spChg chg="add mod">
          <ac:chgData name="Camilo Andres Martinez Martinez" userId="de8fb1dd-02c6-4e04-b5c4-5ad604aa4059" providerId="ADAL" clId="{3CCC6FEA-28FC-4A3C-A890-E3C6B35367F7}" dt="2024-12-16T15:07:06.978" v="10093"/>
          <ac:spMkLst>
            <pc:docMk/>
            <pc:sldMk cId="4239862690" sldId="2017"/>
            <ac:spMk id="9" creationId="{347910AD-F293-AD5F-0E5F-1B096030D608}"/>
          </ac:spMkLst>
        </pc:spChg>
        <pc:graphicFrameChg chg="add del mod modGraphic">
          <ac:chgData name="Camilo Andres Martinez Martinez" userId="de8fb1dd-02c6-4e04-b5c4-5ad604aa4059" providerId="ADAL" clId="{3CCC6FEA-28FC-4A3C-A890-E3C6B35367F7}" dt="2024-12-16T15:00:17.608" v="9715" actId="478"/>
          <ac:graphicFrameMkLst>
            <pc:docMk/>
            <pc:sldMk cId="4239862690" sldId="2017"/>
            <ac:graphicFrameMk id="5" creationId="{D81E666E-8A73-227A-ADD8-24EF65576555}"/>
          </ac:graphicFrameMkLst>
        </pc:graphicFrameChg>
      </pc:sldChg>
      <pc:sldMasterChg chg="delSldLayout">
        <pc:chgData name="Camilo Andres Martinez Martinez" userId="de8fb1dd-02c6-4e04-b5c4-5ad604aa4059" providerId="ADAL" clId="{3CCC6FEA-28FC-4A3C-A890-E3C6B35367F7}" dt="2024-12-11T10:36:34.045" v="8140" actId="47"/>
        <pc:sldMasterMkLst>
          <pc:docMk/>
          <pc:sldMasterMk cId="3077355540" sldId="2147483653"/>
        </pc:sldMasterMkLst>
        <pc:sldLayoutChg chg="del">
          <pc:chgData name="Camilo Andres Martinez Martinez" userId="de8fb1dd-02c6-4e04-b5c4-5ad604aa4059" providerId="ADAL" clId="{3CCC6FEA-28FC-4A3C-A890-E3C6B35367F7}" dt="2024-12-11T10:36:34.045" v="8140" actId="47"/>
          <pc:sldLayoutMkLst>
            <pc:docMk/>
            <pc:sldMasterMk cId="3077355540" sldId="2147483653"/>
            <pc:sldLayoutMk cId="1131958294" sldId="214748366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E338D5F4-F54E-3114-A94F-2DE593FCCF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fecha 2">
            <a:extLst>
              <a:ext uri="{FF2B5EF4-FFF2-40B4-BE49-F238E27FC236}">
                <a16:creationId xmlns:a16="http://schemas.microsoft.com/office/drawing/2014/main" id="{A827EE86-C646-5890-AF6B-D7235CA663F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23F757-D61E-46A8-B7F2-0CA8A28D04E0}" type="datetimeFigureOut">
              <a:rPr lang="en-GB" smtClean="0"/>
              <a:t>16/12/2024</a:t>
            </a:fld>
            <a:endParaRPr lang="en-GB"/>
          </a:p>
        </p:txBody>
      </p:sp>
      <p:sp>
        <p:nvSpPr>
          <p:cNvPr id="4" name="Marcador de pie de página 3">
            <a:extLst>
              <a:ext uri="{FF2B5EF4-FFF2-40B4-BE49-F238E27FC236}">
                <a16:creationId xmlns:a16="http://schemas.microsoft.com/office/drawing/2014/main" id="{D700D6AF-F7EF-076B-5ED6-BBCD5F3F31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Marcador de número de diapositiva 4">
            <a:extLst>
              <a:ext uri="{FF2B5EF4-FFF2-40B4-BE49-F238E27FC236}">
                <a16:creationId xmlns:a16="http://schemas.microsoft.com/office/drawing/2014/main" id="{1A7F2AE0-9C45-6189-4EC9-622522D63F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F01D10-2902-4037-B5C3-1A05C3070AA6}" type="slidenum">
              <a:rPr lang="en-GB" smtClean="0"/>
              <a:t>‹Nº›</a:t>
            </a:fld>
            <a:endParaRPr lang="en-GB"/>
          </a:p>
        </p:txBody>
      </p:sp>
    </p:spTree>
    <p:extLst>
      <p:ext uri="{BB962C8B-B14F-4D97-AF65-F5344CB8AC3E}">
        <p14:creationId xmlns:p14="http://schemas.microsoft.com/office/powerpoint/2010/main" val="35395853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10542E-4C3F-48D5-B9F4-2A43665A78F4}" type="datetimeFigureOut">
              <a:rPr lang="en-US" smtClean="0"/>
              <a:t>12/16/2024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BE12CB-17DB-457B-B9BE-A6C17A736AE7}" type="slidenum">
              <a:rPr lang="en-US" smtClean="0"/>
              <a:t>‹Nº›</a:t>
            </a:fld>
            <a:endParaRPr lang="en-US"/>
          </a:p>
        </p:txBody>
      </p:sp>
    </p:spTree>
    <p:extLst>
      <p:ext uri="{BB962C8B-B14F-4D97-AF65-F5344CB8AC3E}">
        <p14:creationId xmlns:p14="http://schemas.microsoft.com/office/powerpoint/2010/main" val="7732214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FE1C23-BE9F-D345-8036-FA15034A60B4}" type="slidenum">
              <a:rPr lang="en-US" smtClean="0"/>
              <a:t>1</a:t>
            </a:fld>
            <a:endParaRPr lang="en-US"/>
          </a:p>
        </p:txBody>
      </p:sp>
    </p:spTree>
    <p:extLst>
      <p:ext uri="{BB962C8B-B14F-4D97-AF65-F5344CB8AC3E}">
        <p14:creationId xmlns:p14="http://schemas.microsoft.com/office/powerpoint/2010/main" val="1606569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1B472-D157-1004-56CD-42A97FE3260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537A4E6-803A-22E7-B90E-DD645678046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A322FBE-3CB0-5E3F-15C4-DFD6B915A77F}"/>
              </a:ext>
            </a:extLst>
          </p:cNvPr>
          <p:cNvSpPr>
            <a:spLocks noGrp="1"/>
          </p:cNvSpPr>
          <p:nvPr>
            <p:ph type="body" idx="1"/>
          </p:nvPr>
        </p:nvSpPr>
        <p:spPr/>
        <p:txBody>
          <a:bodyPr/>
          <a:lstStyle/>
          <a:p>
            <a:r>
              <a:rPr lang="en-GB" dirty="0"/>
              <a:t>It is composed of N layers, and each layer captures three types of interactions: agent-agent, agent-map and agent-goal point</a:t>
            </a:r>
          </a:p>
        </p:txBody>
      </p:sp>
      <p:sp>
        <p:nvSpPr>
          <p:cNvPr id="4" name="Marcador de número de diapositiva 3">
            <a:extLst>
              <a:ext uri="{FF2B5EF4-FFF2-40B4-BE49-F238E27FC236}">
                <a16:creationId xmlns:a16="http://schemas.microsoft.com/office/drawing/2014/main" id="{B8240E29-551B-5AFC-EB2B-4AF23427A14A}"/>
              </a:ext>
            </a:extLst>
          </p:cNvPr>
          <p:cNvSpPr>
            <a:spLocks noGrp="1"/>
          </p:cNvSpPr>
          <p:nvPr>
            <p:ph type="sldNum" sz="quarter" idx="5"/>
          </p:nvPr>
        </p:nvSpPr>
        <p:spPr/>
        <p:txBody>
          <a:bodyPr/>
          <a:lstStyle/>
          <a:p>
            <a:fld id="{A3BE12CB-17DB-457B-B9BE-A6C17A736AE7}" type="slidenum">
              <a:rPr lang="en-US" smtClean="0"/>
              <a:t>14</a:t>
            </a:fld>
            <a:endParaRPr lang="en-US"/>
          </a:p>
        </p:txBody>
      </p:sp>
    </p:spTree>
    <p:extLst>
      <p:ext uri="{BB962C8B-B14F-4D97-AF65-F5344CB8AC3E}">
        <p14:creationId xmlns:p14="http://schemas.microsoft.com/office/powerpoint/2010/main" val="1278742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A7B3D-C0BB-43DF-BB74-16B2FEA2DC8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8A08092-55C6-B9C3-E831-00A05417AB7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40F7F65-0B47-6F0A-9D49-A7AE4B95406C}"/>
              </a:ext>
            </a:extLst>
          </p:cNvPr>
          <p:cNvSpPr>
            <a:spLocks noGrp="1"/>
          </p:cNvSpPr>
          <p:nvPr>
            <p:ph type="body" idx="1"/>
          </p:nvPr>
        </p:nvSpPr>
        <p:spPr/>
        <p:txBody>
          <a:bodyPr/>
          <a:lstStyle/>
          <a:p>
            <a:pPr marL="171450" indent="-171450">
              <a:buFont typeface="Arial" panose="020B0604020202020204" pitchFamily="34" charset="0"/>
              <a:buChar char="•"/>
            </a:pPr>
            <a:r>
              <a:rPr lang="en-GB" sz="1200" dirty="0">
                <a:solidFill>
                  <a:schemeClr val="tx1">
                    <a:lumMod val="50000"/>
                    <a:lumOff val="50000"/>
                  </a:schemeClr>
                </a:solidFill>
                <a:latin typeface="Century Gothic" panose="020B0502020202020204" pitchFamily="34" charset="0"/>
              </a:rPr>
              <a:t>Dynamic agents Q_A and static map queries Q_M</a:t>
            </a:r>
          </a:p>
          <a:p>
            <a:pPr marL="171450" indent="-171450">
              <a:buFont typeface="Arial" panose="020B0604020202020204" pitchFamily="34" charset="0"/>
              <a:buChar char="•"/>
            </a:pPr>
            <a:r>
              <a:rPr lang="en-GB" sz="1200" dirty="0">
                <a:solidFill>
                  <a:schemeClr val="tx1">
                    <a:lumMod val="50000"/>
                    <a:lumOff val="50000"/>
                  </a:schemeClr>
                </a:solidFill>
                <a:latin typeface="Century Gothic" panose="020B0502020202020204" pitchFamily="34" charset="0"/>
              </a:rPr>
              <a:t>Scene-centric manner.</a:t>
            </a:r>
            <a:endParaRPr lang="en-GB" dirty="0"/>
          </a:p>
        </p:txBody>
      </p:sp>
      <p:sp>
        <p:nvSpPr>
          <p:cNvPr id="4" name="Marcador de número de diapositiva 3">
            <a:extLst>
              <a:ext uri="{FF2B5EF4-FFF2-40B4-BE49-F238E27FC236}">
                <a16:creationId xmlns:a16="http://schemas.microsoft.com/office/drawing/2014/main" id="{9F251C05-4FC5-AF49-7860-E6CECF87F279}"/>
              </a:ext>
            </a:extLst>
          </p:cNvPr>
          <p:cNvSpPr>
            <a:spLocks noGrp="1"/>
          </p:cNvSpPr>
          <p:nvPr>
            <p:ph type="sldNum" sz="quarter" idx="5"/>
          </p:nvPr>
        </p:nvSpPr>
        <p:spPr/>
        <p:txBody>
          <a:bodyPr/>
          <a:lstStyle/>
          <a:p>
            <a:fld id="{A3BE12CB-17DB-457B-B9BE-A6C17A736AE7}" type="slidenum">
              <a:rPr lang="en-US" smtClean="0"/>
              <a:t>15</a:t>
            </a:fld>
            <a:endParaRPr lang="en-US"/>
          </a:p>
        </p:txBody>
      </p:sp>
    </p:spTree>
    <p:extLst>
      <p:ext uri="{BB962C8B-B14F-4D97-AF65-F5344CB8AC3E}">
        <p14:creationId xmlns:p14="http://schemas.microsoft.com/office/powerpoint/2010/main" val="1421183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486CD-A42D-ACF1-3685-E071DFF8802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C0AE622-F3CF-3882-DD0A-11D0E5346C3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6DB9162-4E04-BBAD-5DE7-B7F78E233F3C}"/>
              </a:ext>
            </a:extLst>
          </p:cNvPr>
          <p:cNvSpPr>
            <a:spLocks noGrp="1"/>
          </p:cNvSpPr>
          <p:nvPr>
            <p:ph type="body" idx="1"/>
          </p:nvPr>
        </p:nvSpPr>
        <p:spPr/>
        <p:txBody>
          <a:bodyPr/>
          <a:lstStyle/>
          <a:p>
            <a:pPr marL="171450" indent="-171450">
              <a:buFont typeface="Arial" panose="020B0604020202020204" pitchFamily="34" charset="0"/>
              <a:buChar char="•"/>
            </a:pPr>
            <a:r>
              <a:rPr lang="en-GB" dirty="0" err="1"/>
              <a:t>Q_i,k</a:t>
            </a:r>
            <a:r>
              <a:rPr lang="en-GB" dirty="0"/>
              <a:t> (omitting subscripts </a:t>
            </a:r>
            <a:r>
              <a:rPr lang="en-GB" dirty="0" err="1"/>
              <a:t>i</a:t>
            </a:r>
            <a:r>
              <a:rPr lang="en-GB" dirty="0"/>
              <a:t>, k for simplicity), its interactions between other agents Q_A or map elements Q_M could be formulated as shown.</a:t>
            </a:r>
          </a:p>
          <a:p>
            <a:pPr marL="171450" indent="-171450">
              <a:buFont typeface="Arial" panose="020B0604020202020204" pitchFamily="34" charset="0"/>
              <a:buChar char="•"/>
            </a:pPr>
            <a:r>
              <a:rPr lang="en-GB" dirty="0"/>
              <a:t>Through deformable attention, the predicted trajectory is further refined as aware of the endpoint surroundings.</a:t>
            </a:r>
          </a:p>
        </p:txBody>
      </p:sp>
      <p:sp>
        <p:nvSpPr>
          <p:cNvPr id="4" name="Marcador de número de diapositiva 3">
            <a:extLst>
              <a:ext uri="{FF2B5EF4-FFF2-40B4-BE49-F238E27FC236}">
                <a16:creationId xmlns:a16="http://schemas.microsoft.com/office/drawing/2014/main" id="{4EECE397-BF63-C277-B7EF-FAB48D0A18F9}"/>
              </a:ext>
            </a:extLst>
          </p:cNvPr>
          <p:cNvSpPr>
            <a:spLocks noGrp="1"/>
          </p:cNvSpPr>
          <p:nvPr>
            <p:ph type="sldNum" sz="quarter" idx="5"/>
          </p:nvPr>
        </p:nvSpPr>
        <p:spPr/>
        <p:txBody>
          <a:bodyPr/>
          <a:lstStyle/>
          <a:p>
            <a:fld id="{A3BE12CB-17DB-457B-B9BE-A6C17A736AE7}" type="slidenum">
              <a:rPr lang="en-US" smtClean="0"/>
              <a:t>16</a:t>
            </a:fld>
            <a:endParaRPr lang="en-US"/>
          </a:p>
        </p:txBody>
      </p:sp>
    </p:spTree>
    <p:extLst>
      <p:ext uri="{BB962C8B-B14F-4D97-AF65-F5344CB8AC3E}">
        <p14:creationId xmlns:p14="http://schemas.microsoft.com/office/powerpoint/2010/main" val="786876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6CD5F-9C99-57EE-D37C-A059C751F08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4563860-68B6-203E-99A5-52FD5D84F08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3E415A7-554E-D5A6-BA97-E36C125D2FA2}"/>
              </a:ext>
            </a:extLst>
          </p:cNvPr>
          <p:cNvSpPr>
            <a:spLocks noGrp="1"/>
          </p:cNvSpPr>
          <p:nvPr>
            <p:ph type="body" idx="1"/>
          </p:nvPr>
        </p:nvSpPr>
        <p:spPr/>
        <p:txBody>
          <a:bodyPr/>
          <a:lstStyle/>
          <a:p>
            <a:pPr marL="171450" indent="-171450">
              <a:buFont typeface="Arial" panose="020B0604020202020204" pitchFamily="34" charset="0"/>
              <a:buChar char="•"/>
            </a:pPr>
            <a:r>
              <a:rPr lang="es-CO" dirty="0"/>
              <a:t>S</a:t>
            </a:r>
            <a:r>
              <a:rPr lang="en-GB" dirty="0" err="1"/>
              <a:t>cene</a:t>
            </a:r>
            <a:r>
              <a:rPr lang="en-GB" dirty="0"/>
              <a:t>-level anchors are prior movement statistics in a global view.</a:t>
            </a:r>
          </a:p>
          <a:p>
            <a:pPr marL="171450" indent="-171450">
              <a:buFont typeface="Arial" panose="020B0604020202020204" pitchFamily="34" charset="0"/>
              <a:buChar char="•"/>
            </a:pPr>
            <a:r>
              <a:rPr lang="en-GB" dirty="0"/>
              <a:t>Agent-level anchor is the possible intention in a local view.</a:t>
            </a:r>
          </a:p>
        </p:txBody>
      </p:sp>
      <p:sp>
        <p:nvSpPr>
          <p:cNvPr id="4" name="Marcador de número de diapositiva 3">
            <a:extLst>
              <a:ext uri="{FF2B5EF4-FFF2-40B4-BE49-F238E27FC236}">
                <a16:creationId xmlns:a16="http://schemas.microsoft.com/office/drawing/2014/main" id="{DAF9462A-FF51-7E52-29EA-E5DAF04F7E1F}"/>
              </a:ext>
            </a:extLst>
          </p:cNvPr>
          <p:cNvSpPr>
            <a:spLocks noGrp="1"/>
          </p:cNvSpPr>
          <p:nvPr>
            <p:ph type="sldNum" sz="quarter" idx="5"/>
          </p:nvPr>
        </p:nvSpPr>
        <p:spPr/>
        <p:txBody>
          <a:bodyPr/>
          <a:lstStyle/>
          <a:p>
            <a:fld id="{A3BE12CB-17DB-457B-B9BE-A6C17A736AE7}" type="slidenum">
              <a:rPr lang="en-US" smtClean="0"/>
              <a:t>17</a:t>
            </a:fld>
            <a:endParaRPr lang="en-US"/>
          </a:p>
        </p:txBody>
      </p:sp>
    </p:spTree>
    <p:extLst>
      <p:ext uri="{BB962C8B-B14F-4D97-AF65-F5344CB8AC3E}">
        <p14:creationId xmlns:p14="http://schemas.microsoft.com/office/powerpoint/2010/main" val="4119002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EBDE0-2220-B481-FD73-0A96FFF69ED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B01280A-8A1B-89DF-13C7-1F6D40BFFB2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4B5BAB7-C8FF-88DD-F1B5-64B77A80C7AB}"/>
              </a:ext>
            </a:extLst>
          </p:cNvPr>
          <p:cNvSpPr>
            <a:spLocks noGrp="1"/>
          </p:cNvSpPr>
          <p:nvPr>
            <p:ph type="body" idx="1"/>
          </p:nvPr>
        </p:nvSpPr>
        <p:spPr/>
        <p:txBody>
          <a:bodyPr/>
          <a:lstStyle/>
          <a:p>
            <a:pPr marL="171450" indent="-171450">
              <a:buFont typeface="Arial" panose="020B0604020202020204" pitchFamily="34" charset="0"/>
              <a:buChar char="•"/>
            </a:pPr>
            <a:r>
              <a:rPr lang="en-GB" dirty="0"/>
              <a:t>The cost function regularizes the target trajectory to obey kinematic constraints.</a:t>
            </a:r>
          </a:p>
          <a:p>
            <a:pPr marL="171450" indent="-171450">
              <a:buFont typeface="Arial" panose="020B0604020202020204" pitchFamily="34" charset="0"/>
              <a:buChar char="•"/>
            </a:pPr>
            <a:r>
              <a:rPr lang="en-GB" dirty="0"/>
              <a:t>This target trajectory optimization is only conducted in training and does not affect inference.</a:t>
            </a:r>
          </a:p>
        </p:txBody>
      </p:sp>
      <p:sp>
        <p:nvSpPr>
          <p:cNvPr id="4" name="Marcador de número de diapositiva 3">
            <a:extLst>
              <a:ext uri="{FF2B5EF4-FFF2-40B4-BE49-F238E27FC236}">
                <a16:creationId xmlns:a16="http://schemas.microsoft.com/office/drawing/2014/main" id="{59D53C0D-E11A-7853-B657-EE1620A76B51}"/>
              </a:ext>
            </a:extLst>
          </p:cNvPr>
          <p:cNvSpPr>
            <a:spLocks noGrp="1"/>
          </p:cNvSpPr>
          <p:nvPr>
            <p:ph type="sldNum" sz="quarter" idx="5"/>
          </p:nvPr>
        </p:nvSpPr>
        <p:spPr/>
        <p:txBody>
          <a:bodyPr/>
          <a:lstStyle/>
          <a:p>
            <a:fld id="{A3BE12CB-17DB-457B-B9BE-A6C17A736AE7}" type="slidenum">
              <a:rPr lang="en-US" smtClean="0"/>
              <a:t>18</a:t>
            </a:fld>
            <a:endParaRPr lang="en-US"/>
          </a:p>
        </p:txBody>
      </p:sp>
    </p:spTree>
    <p:extLst>
      <p:ext uri="{BB962C8B-B14F-4D97-AF65-F5344CB8AC3E}">
        <p14:creationId xmlns:p14="http://schemas.microsoft.com/office/powerpoint/2010/main" val="1183735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C2F04-5C5E-3C92-6FEF-AE3A9D53A89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EE51FD1-7401-4CD6-87A2-37BBB6F6033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DC277C4-70F6-180D-EF08-C5085C26F786}"/>
              </a:ext>
            </a:extLst>
          </p:cNvPr>
          <p:cNvSpPr>
            <a:spLocks noGrp="1"/>
          </p:cNvSpPr>
          <p:nvPr>
            <p:ph type="body" idx="1"/>
          </p:nvPr>
        </p:nvSpPr>
        <p:spPr/>
        <p:txBody>
          <a:bodyPr/>
          <a:lstStyle/>
          <a:p>
            <a:pPr marL="171450" indent="-171450">
              <a:buFont typeface="Arial" panose="020B0604020202020204" pitchFamily="34" charset="0"/>
              <a:buChar char="•"/>
            </a:pPr>
            <a:r>
              <a:rPr lang="en-GB" dirty="0"/>
              <a:t>Occupancy grid map is a discretized BEV representation where each cell holds a belief indicating whether it is occupied, and the occupancy prediction task is to discover how the grid map changes in the future.</a:t>
            </a:r>
          </a:p>
          <a:p>
            <a:pPr marL="171450" indent="-171450">
              <a:buFont typeface="Arial" panose="020B0604020202020204" pitchFamily="34" charset="0"/>
              <a:buChar char="•"/>
            </a:pPr>
            <a:r>
              <a:rPr lang="en-GB" dirty="0"/>
              <a:t>Each block takes the rich agent features </a:t>
            </a:r>
            <a:r>
              <a:rPr lang="en-GB" dirty="0" err="1"/>
              <a:t>G^t</a:t>
            </a:r>
            <a:r>
              <a:rPr lang="en-GB" dirty="0"/>
              <a:t> and the state F from the previous layer, and generates </a:t>
            </a:r>
            <a:r>
              <a:rPr lang="en-GB" dirty="0" err="1"/>
              <a:t>F^t</a:t>
            </a:r>
            <a:r>
              <a:rPr lang="en-GB" dirty="0"/>
              <a:t> considering both instance- and scene-level information.</a:t>
            </a:r>
          </a:p>
        </p:txBody>
      </p:sp>
      <p:sp>
        <p:nvSpPr>
          <p:cNvPr id="4" name="Marcador de número de diapositiva 3">
            <a:extLst>
              <a:ext uri="{FF2B5EF4-FFF2-40B4-BE49-F238E27FC236}">
                <a16:creationId xmlns:a16="http://schemas.microsoft.com/office/drawing/2014/main" id="{46215496-DCD7-C538-DC57-37E1B368EDDA}"/>
              </a:ext>
            </a:extLst>
          </p:cNvPr>
          <p:cNvSpPr>
            <a:spLocks noGrp="1"/>
          </p:cNvSpPr>
          <p:nvPr>
            <p:ph type="sldNum" sz="quarter" idx="5"/>
          </p:nvPr>
        </p:nvSpPr>
        <p:spPr/>
        <p:txBody>
          <a:bodyPr/>
          <a:lstStyle/>
          <a:p>
            <a:fld id="{A3BE12CB-17DB-457B-B9BE-A6C17A736AE7}" type="slidenum">
              <a:rPr lang="en-US" smtClean="0"/>
              <a:t>19</a:t>
            </a:fld>
            <a:endParaRPr lang="en-US"/>
          </a:p>
        </p:txBody>
      </p:sp>
    </p:spTree>
    <p:extLst>
      <p:ext uri="{BB962C8B-B14F-4D97-AF65-F5344CB8AC3E}">
        <p14:creationId xmlns:p14="http://schemas.microsoft.com/office/powerpoint/2010/main" val="219775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CCBBE-2E69-42AB-1CA3-2CAD9B95AC3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8A6A234-4307-1AC4-B65E-F599A7F0CF9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95469ED-A4B4-DB4F-14C5-AB746ABD06A4}"/>
              </a:ext>
            </a:extLst>
          </p:cNvPr>
          <p:cNvSpPr>
            <a:spLocks noGrp="1"/>
          </p:cNvSpPr>
          <p:nvPr>
            <p:ph type="body" idx="1"/>
          </p:nvPr>
        </p:nvSpPr>
        <p:spPr/>
        <p:txBody>
          <a:bodyPr/>
          <a:lstStyle/>
          <a:p>
            <a:pPr marL="171450" indent="-171450">
              <a:buFont typeface="Arial" panose="020B0604020202020204" pitchFamily="34" charset="0"/>
              <a:buChar char="•"/>
            </a:pPr>
            <a:r>
              <a:rPr lang="en-GB" dirty="0"/>
              <a:t>Q_X is obtained by max-pooling from the modality dimension K</a:t>
            </a:r>
          </a:p>
        </p:txBody>
      </p:sp>
      <p:sp>
        <p:nvSpPr>
          <p:cNvPr id="4" name="Marcador de número de diapositiva 3">
            <a:extLst>
              <a:ext uri="{FF2B5EF4-FFF2-40B4-BE49-F238E27FC236}">
                <a16:creationId xmlns:a16="http://schemas.microsoft.com/office/drawing/2014/main" id="{490A828C-218F-90C5-DE57-9DF102D35F65}"/>
              </a:ext>
            </a:extLst>
          </p:cNvPr>
          <p:cNvSpPr>
            <a:spLocks noGrp="1"/>
          </p:cNvSpPr>
          <p:nvPr>
            <p:ph type="sldNum" sz="quarter" idx="5"/>
          </p:nvPr>
        </p:nvSpPr>
        <p:spPr/>
        <p:txBody>
          <a:bodyPr/>
          <a:lstStyle/>
          <a:p>
            <a:fld id="{A3BE12CB-17DB-457B-B9BE-A6C17A736AE7}" type="slidenum">
              <a:rPr lang="en-US" smtClean="0"/>
              <a:t>20</a:t>
            </a:fld>
            <a:endParaRPr lang="en-US"/>
          </a:p>
        </p:txBody>
      </p:sp>
    </p:spTree>
    <p:extLst>
      <p:ext uri="{BB962C8B-B14F-4D97-AF65-F5344CB8AC3E}">
        <p14:creationId xmlns:p14="http://schemas.microsoft.com/office/powerpoint/2010/main" val="1656825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B0013-AA17-0103-C33A-9BF10658A3B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4A015EE-10D6-F233-50A6-87988F345FF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2E5AFF5-8173-9A5F-BCB9-A0DA2B86C26D}"/>
              </a:ext>
            </a:extLst>
          </p:cNvPr>
          <p:cNvSpPr>
            <a:spLocks noGrp="1"/>
          </p:cNvSpPr>
          <p:nvPr>
            <p:ph type="body" idx="1"/>
          </p:nvPr>
        </p:nvSpPr>
        <p:spPr/>
        <p:txBody>
          <a:bodyPr/>
          <a:lstStyle/>
          <a:p>
            <a:pPr marL="171450" indent="-171450">
              <a:buFont typeface="Arial" panose="020B0604020202020204" pitchFamily="34" charset="0"/>
              <a:buChar char="•"/>
            </a:pPr>
            <a:r>
              <a:rPr lang="es-CO" dirty="0" err="1"/>
              <a:t>Unify</a:t>
            </a:r>
            <a:r>
              <a:rPr lang="es-CO" dirty="0"/>
              <a:t> </a:t>
            </a:r>
            <a:r>
              <a:rPr lang="es-CO" dirty="0" err="1"/>
              <a:t>scene</a:t>
            </a:r>
            <a:r>
              <a:rPr lang="es-CO" dirty="0"/>
              <a:t> and </a:t>
            </a:r>
            <a:r>
              <a:rPr lang="es-CO" dirty="0" err="1"/>
              <a:t>agent-level</a:t>
            </a:r>
            <a:r>
              <a:rPr lang="es-CO" dirty="0"/>
              <a:t> </a:t>
            </a:r>
            <a:r>
              <a:rPr lang="es-CO" dirty="0" err="1"/>
              <a:t>interaction</a:t>
            </a:r>
            <a:r>
              <a:rPr lang="es-CO" dirty="0"/>
              <a:t> </a:t>
            </a:r>
            <a:r>
              <a:rPr lang="es-CO" dirty="0" err="1"/>
              <a:t>when</a:t>
            </a:r>
            <a:r>
              <a:rPr lang="es-CO" dirty="0"/>
              <a:t> </a:t>
            </a:r>
            <a:r>
              <a:rPr lang="es-CO" dirty="0" err="1"/>
              <a:t>predicting</a:t>
            </a:r>
            <a:r>
              <a:rPr lang="es-CO" dirty="0"/>
              <a:t> future </a:t>
            </a:r>
            <a:r>
              <a:rPr lang="es-CO" dirty="0" err="1"/>
              <a:t>occupancy</a:t>
            </a:r>
            <a:endParaRPr lang="es-CO" dirty="0"/>
          </a:p>
          <a:p>
            <a:pPr marL="171450" indent="-171450">
              <a:buFont typeface="Arial" panose="020B0604020202020204" pitchFamily="34" charset="0"/>
              <a:buChar char="•"/>
            </a:pPr>
            <a:r>
              <a:rPr lang="es-CO" dirty="0" err="1"/>
              <a:t>Restrict</a:t>
            </a:r>
            <a:r>
              <a:rPr lang="es-CO" dirty="0"/>
              <a:t> </a:t>
            </a:r>
            <a:r>
              <a:rPr lang="es-CO" dirty="0" err="1"/>
              <a:t>each</a:t>
            </a:r>
            <a:r>
              <a:rPr lang="es-CO" dirty="0"/>
              <a:t> pixel </a:t>
            </a:r>
            <a:r>
              <a:rPr lang="es-CO" dirty="0" err="1"/>
              <a:t>to</a:t>
            </a:r>
            <a:r>
              <a:rPr lang="es-CO" dirty="0"/>
              <a:t> </a:t>
            </a:r>
            <a:r>
              <a:rPr lang="es-CO" dirty="0" err="1"/>
              <a:t>only</a:t>
            </a:r>
            <a:r>
              <a:rPr lang="es-CO" dirty="0"/>
              <a:t> look at </a:t>
            </a:r>
            <a:r>
              <a:rPr lang="es-CO" dirty="0" err="1"/>
              <a:t>the</a:t>
            </a:r>
            <a:r>
              <a:rPr lang="es-CO" dirty="0"/>
              <a:t> </a:t>
            </a:r>
            <a:r>
              <a:rPr lang="es-CO" dirty="0" err="1"/>
              <a:t>agent</a:t>
            </a:r>
            <a:r>
              <a:rPr lang="es-CO" dirty="0"/>
              <a:t> </a:t>
            </a:r>
            <a:r>
              <a:rPr lang="es-CO" dirty="0" err="1"/>
              <a:t>occupying</a:t>
            </a:r>
            <a:r>
              <a:rPr lang="es-CO" dirty="0"/>
              <a:t> </a:t>
            </a:r>
            <a:r>
              <a:rPr lang="es-CO" dirty="0" err="1"/>
              <a:t>it</a:t>
            </a:r>
            <a:r>
              <a:rPr lang="es-CO" dirty="0"/>
              <a:t> at </a:t>
            </a:r>
            <a:r>
              <a:rPr lang="es-CO" dirty="0" err="1"/>
              <a:t>timestep</a:t>
            </a:r>
            <a:r>
              <a:rPr lang="es-CO" dirty="0"/>
              <a:t> t</a:t>
            </a:r>
            <a:endParaRPr lang="en-GB" dirty="0"/>
          </a:p>
        </p:txBody>
      </p:sp>
      <p:sp>
        <p:nvSpPr>
          <p:cNvPr id="4" name="Marcador de número de diapositiva 3">
            <a:extLst>
              <a:ext uri="{FF2B5EF4-FFF2-40B4-BE49-F238E27FC236}">
                <a16:creationId xmlns:a16="http://schemas.microsoft.com/office/drawing/2014/main" id="{BD18D871-3207-7F56-FBBE-8B42DD8DB88E}"/>
              </a:ext>
            </a:extLst>
          </p:cNvPr>
          <p:cNvSpPr>
            <a:spLocks noGrp="1"/>
          </p:cNvSpPr>
          <p:nvPr>
            <p:ph type="sldNum" sz="quarter" idx="5"/>
          </p:nvPr>
        </p:nvSpPr>
        <p:spPr/>
        <p:txBody>
          <a:bodyPr/>
          <a:lstStyle/>
          <a:p>
            <a:fld id="{A3BE12CB-17DB-457B-B9BE-A6C17A736AE7}" type="slidenum">
              <a:rPr lang="en-US" smtClean="0"/>
              <a:t>21</a:t>
            </a:fld>
            <a:endParaRPr lang="en-US"/>
          </a:p>
        </p:txBody>
      </p:sp>
    </p:spTree>
    <p:extLst>
      <p:ext uri="{BB962C8B-B14F-4D97-AF65-F5344CB8AC3E}">
        <p14:creationId xmlns:p14="http://schemas.microsoft.com/office/powerpoint/2010/main" val="3943146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AF001-9034-537B-81DA-CA44BA99953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680B794-7B1E-B9A5-CD8D-C39176C7140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197E636-DF91-D6D1-467A-D8C2141B1AD2}"/>
              </a:ext>
            </a:extLst>
          </p:cNvPr>
          <p:cNvSpPr>
            <a:spLocks noGrp="1"/>
          </p:cNvSpPr>
          <p:nvPr>
            <p:ph type="body" idx="1"/>
          </p:nvPr>
        </p:nvSpPr>
        <p:spPr/>
        <p:txBody>
          <a:bodyPr/>
          <a:lstStyle/>
          <a:p>
            <a:pPr marL="171450" indent="-171450">
              <a:buFont typeface="Arial" panose="020B0604020202020204" pitchFamily="34" charset="0"/>
              <a:buChar char="•"/>
            </a:pPr>
            <a:r>
              <a:rPr lang="es-CO" dirty="0" err="1"/>
              <a:t>Represents</a:t>
            </a:r>
            <a:r>
              <a:rPr lang="es-CO" dirty="0"/>
              <a:t> </a:t>
            </a:r>
            <a:r>
              <a:rPr lang="es-CO" dirty="0" err="1"/>
              <a:t>the</a:t>
            </a:r>
            <a:r>
              <a:rPr lang="es-CO" dirty="0"/>
              <a:t> </a:t>
            </a:r>
            <a:r>
              <a:rPr lang="es-CO" dirty="0" err="1"/>
              <a:t>occupancy</a:t>
            </a:r>
            <a:r>
              <a:rPr lang="es-CO" dirty="0"/>
              <a:t> </a:t>
            </a:r>
            <a:r>
              <a:rPr lang="es-CO" dirty="0" err="1"/>
              <a:t>with</a:t>
            </a:r>
            <a:r>
              <a:rPr lang="es-CO" dirty="0"/>
              <a:t> </a:t>
            </a:r>
            <a:r>
              <a:rPr lang="es-CO" dirty="0" err="1"/>
              <a:t>each</a:t>
            </a:r>
            <a:r>
              <a:rPr lang="es-CO" dirty="0"/>
              <a:t> </a:t>
            </a:r>
            <a:r>
              <a:rPr lang="es-CO" dirty="0" err="1"/>
              <a:t>agent’s</a:t>
            </a:r>
            <a:r>
              <a:rPr lang="es-CO" dirty="0"/>
              <a:t> </a:t>
            </a:r>
            <a:r>
              <a:rPr lang="es-CO" dirty="0" err="1"/>
              <a:t>identity</a:t>
            </a:r>
            <a:r>
              <a:rPr lang="es-CO" dirty="0"/>
              <a:t> </a:t>
            </a:r>
            <a:r>
              <a:rPr lang="es-CO" dirty="0" err="1"/>
              <a:t>identified</a:t>
            </a:r>
            <a:endParaRPr lang="es-CO" dirty="0"/>
          </a:p>
          <a:p>
            <a:pPr marL="171450" indent="-171450">
              <a:buFont typeface="Arial" panose="020B0604020202020204" pitchFamily="34" charset="0"/>
              <a:buChar char="•"/>
            </a:pPr>
            <a:r>
              <a:rPr lang="es-CO" dirty="0" err="1"/>
              <a:t>It</a:t>
            </a:r>
            <a:r>
              <a:rPr lang="es-CO" dirty="0"/>
              <a:t> </a:t>
            </a:r>
            <a:r>
              <a:rPr lang="es-CO" dirty="0" err="1"/>
              <a:t>could</a:t>
            </a:r>
            <a:r>
              <a:rPr lang="es-CO" dirty="0"/>
              <a:t> be </a:t>
            </a:r>
            <a:r>
              <a:rPr lang="es-CO" dirty="0" err="1"/>
              <a:t>simply</a:t>
            </a:r>
            <a:r>
              <a:rPr lang="es-CO" dirty="0"/>
              <a:t> </a:t>
            </a:r>
            <a:r>
              <a:rPr lang="es-CO" dirty="0" err="1"/>
              <a:t>via</a:t>
            </a:r>
            <a:r>
              <a:rPr lang="es-CO" dirty="0"/>
              <a:t> </a:t>
            </a:r>
            <a:r>
              <a:rPr lang="es-CO" dirty="0" err="1"/>
              <a:t>matrix</a:t>
            </a:r>
            <a:r>
              <a:rPr lang="es-CO" dirty="0"/>
              <a:t> </a:t>
            </a:r>
            <a:r>
              <a:rPr lang="es-CO" dirty="0" err="1"/>
              <a:t>multiplication</a:t>
            </a:r>
            <a:endParaRPr lang="en-GB" dirty="0"/>
          </a:p>
        </p:txBody>
      </p:sp>
      <p:sp>
        <p:nvSpPr>
          <p:cNvPr id="4" name="Marcador de número de diapositiva 3">
            <a:extLst>
              <a:ext uri="{FF2B5EF4-FFF2-40B4-BE49-F238E27FC236}">
                <a16:creationId xmlns:a16="http://schemas.microsoft.com/office/drawing/2014/main" id="{F399191E-56C6-84C8-BB84-2C3C7E07C160}"/>
              </a:ext>
            </a:extLst>
          </p:cNvPr>
          <p:cNvSpPr>
            <a:spLocks noGrp="1"/>
          </p:cNvSpPr>
          <p:nvPr>
            <p:ph type="sldNum" sz="quarter" idx="5"/>
          </p:nvPr>
        </p:nvSpPr>
        <p:spPr/>
        <p:txBody>
          <a:bodyPr/>
          <a:lstStyle/>
          <a:p>
            <a:fld id="{A3BE12CB-17DB-457B-B9BE-A6C17A736AE7}" type="slidenum">
              <a:rPr lang="en-US" smtClean="0"/>
              <a:t>22</a:t>
            </a:fld>
            <a:endParaRPr lang="en-US"/>
          </a:p>
        </p:txBody>
      </p:sp>
    </p:spTree>
    <p:extLst>
      <p:ext uri="{BB962C8B-B14F-4D97-AF65-F5344CB8AC3E}">
        <p14:creationId xmlns:p14="http://schemas.microsoft.com/office/powerpoint/2010/main" val="1142895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D9D43-8C93-6829-F482-977AA29B065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9FC636E-8798-D57A-DFCB-53203A02E5A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59CED1E-6A9E-5431-1B07-0DFFF1369E0C}"/>
              </a:ext>
            </a:extLst>
          </p:cNvPr>
          <p:cNvSpPr>
            <a:spLocks noGrp="1"/>
          </p:cNvSpPr>
          <p:nvPr>
            <p:ph type="body" idx="1"/>
          </p:nvPr>
        </p:nvSpPr>
        <p:spPr/>
        <p:txBody>
          <a:bodyPr/>
          <a:lstStyle/>
          <a:p>
            <a:pPr marL="171450" indent="-171450">
              <a:buFont typeface="Arial" panose="020B0604020202020204" pitchFamily="34" charset="0"/>
              <a:buChar char="•"/>
            </a:pPr>
            <a:r>
              <a:rPr lang="en-GB" dirty="0"/>
              <a:t>From the </a:t>
            </a:r>
            <a:r>
              <a:rPr lang="en-GB" dirty="0" err="1"/>
              <a:t>MotionFormer</a:t>
            </a:r>
            <a:r>
              <a:rPr lang="en-GB" dirty="0"/>
              <a:t>, the ego-vehicle already has multimodal intentions. Now we equip it with command embeddings to form a “plan query”.</a:t>
            </a:r>
          </a:p>
          <a:p>
            <a:pPr marL="171450" indent="-171450">
              <a:buFont typeface="Arial" panose="020B0604020202020204" pitchFamily="34" charset="0"/>
              <a:buChar char="•"/>
            </a:pPr>
            <a:r>
              <a:rPr lang="en-GB" dirty="0"/>
              <a:t>We attend to BEV features to make it aware of surroundings and decode it to future waypoints tau.</a:t>
            </a:r>
          </a:p>
          <a:p>
            <a:pPr marL="0" indent="0">
              <a:buFont typeface="Arial" panose="020B0604020202020204" pitchFamily="34" charset="0"/>
              <a:buNone/>
            </a:pPr>
            <a:endParaRPr lang="en-GB" dirty="0"/>
          </a:p>
        </p:txBody>
      </p:sp>
      <p:sp>
        <p:nvSpPr>
          <p:cNvPr id="4" name="Marcador de número de diapositiva 3">
            <a:extLst>
              <a:ext uri="{FF2B5EF4-FFF2-40B4-BE49-F238E27FC236}">
                <a16:creationId xmlns:a16="http://schemas.microsoft.com/office/drawing/2014/main" id="{5BB63E1A-592F-C795-DF4C-1F22072BBFE5}"/>
              </a:ext>
            </a:extLst>
          </p:cNvPr>
          <p:cNvSpPr>
            <a:spLocks noGrp="1"/>
          </p:cNvSpPr>
          <p:nvPr>
            <p:ph type="sldNum" sz="quarter" idx="5"/>
          </p:nvPr>
        </p:nvSpPr>
        <p:spPr/>
        <p:txBody>
          <a:bodyPr/>
          <a:lstStyle/>
          <a:p>
            <a:fld id="{A3BE12CB-17DB-457B-B9BE-A6C17A736AE7}" type="slidenum">
              <a:rPr lang="en-US" smtClean="0"/>
              <a:t>23</a:t>
            </a:fld>
            <a:endParaRPr lang="en-US"/>
          </a:p>
        </p:txBody>
      </p:sp>
    </p:spTree>
    <p:extLst>
      <p:ext uri="{BB962C8B-B14F-4D97-AF65-F5344CB8AC3E}">
        <p14:creationId xmlns:p14="http://schemas.microsoft.com/office/powerpoint/2010/main" val="1516389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FE1C23-BE9F-D345-8036-FA15034A6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501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8D1F8-2EA6-70BA-6AC2-74E7133362B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630885B-3712-E789-A957-8EEA07BF861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11C709E-B1BB-9AA6-1E87-E3942C03BDF1}"/>
              </a:ext>
            </a:extLst>
          </p:cNvPr>
          <p:cNvSpPr>
            <a:spLocks noGrp="1"/>
          </p:cNvSpPr>
          <p:nvPr>
            <p:ph type="body" idx="1"/>
          </p:nvPr>
        </p:nvSpPr>
        <p:spPr/>
        <p:txBody>
          <a:bodyPr/>
          <a:lstStyle/>
          <a:p>
            <a:r>
              <a:rPr lang="en-GB" sz="1200" dirty="0">
                <a:solidFill>
                  <a:schemeClr val="tx1">
                    <a:lumMod val="50000"/>
                    <a:lumOff val="50000"/>
                  </a:schemeClr>
                </a:solidFill>
                <a:latin typeface="Century Gothic" panose="020B0502020202020204" pitchFamily="34" charset="0"/>
              </a:rPr>
              <a:t>One can utilize other alternatives to extract richer BEV representations with long-term temporal fusion or multi-modality fusion.</a:t>
            </a:r>
            <a:endParaRPr lang="en-GB" dirty="0"/>
          </a:p>
        </p:txBody>
      </p:sp>
      <p:sp>
        <p:nvSpPr>
          <p:cNvPr id="4" name="Marcador de número de diapositiva 3">
            <a:extLst>
              <a:ext uri="{FF2B5EF4-FFF2-40B4-BE49-F238E27FC236}">
                <a16:creationId xmlns:a16="http://schemas.microsoft.com/office/drawing/2014/main" id="{F2AC6E70-7C23-7D6B-2980-F2359512F6D9}"/>
              </a:ext>
            </a:extLst>
          </p:cNvPr>
          <p:cNvSpPr>
            <a:spLocks noGrp="1"/>
          </p:cNvSpPr>
          <p:nvPr>
            <p:ph type="sldNum" sz="quarter" idx="5"/>
          </p:nvPr>
        </p:nvSpPr>
        <p:spPr/>
        <p:txBody>
          <a:bodyPr/>
          <a:lstStyle/>
          <a:p>
            <a:fld id="{A3BE12CB-17DB-457B-B9BE-A6C17A736AE7}" type="slidenum">
              <a:rPr lang="en-US" smtClean="0"/>
              <a:t>24</a:t>
            </a:fld>
            <a:endParaRPr lang="en-US"/>
          </a:p>
        </p:txBody>
      </p:sp>
    </p:spTree>
    <p:extLst>
      <p:ext uri="{BB962C8B-B14F-4D97-AF65-F5344CB8AC3E}">
        <p14:creationId xmlns:p14="http://schemas.microsoft.com/office/powerpoint/2010/main" val="1260138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83CC7-FBC0-42E0-BF95-FE4B1FB0F0F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AEDF224-7E38-D4F3-D6BC-571195E05F0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4C35186-13EC-0EAC-3760-7E00F85F5E8E}"/>
              </a:ext>
            </a:extLst>
          </p:cNvPr>
          <p:cNvSpPr>
            <a:spLocks noGrp="1"/>
          </p:cNvSpPr>
          <p:nvPr>
            <p:ph type="body" idx="1"/>
          </p:nvPr>
        </p:nvSpPr>
        <p:spPr/>
        <p:txBody>
          <a:bodyPr/>
          <a:lstStyle/>
          <a:p>
            <a:r>
              <a:rPr lang="en-GB" sz="1200" dirty="0">
                <a:solidFill>
                  <a:schemeClr val="tx1">
                    <a:lumMod val="65000"/>
                    <a:lumOff val="35000"/>
                  </a:schemeClr>
                </a:solidFill>
                <a:latin typeface="Century Gothic" panose="020B0502020202020204" pitchFamily="34" charset="0"/>
              </a:rPr>
              <a:t>Matching results of tracking reused in motion and occupancy</a:t>
            </a:r>
            <a:endParaRPr lang="en-GB" dirty="0"/>
          </a:p>
        </p:txBody>
      </p:sp>
      <p:sp>
        <p:nvSpPr>
          <p:cNvPr id="4" name="Marcador de número de diapositiva 3">
            <a:extLst>
              <a:ext uri="{FF2B5EF4-FFF2-40B4-BE49-F238E27FC236}">
                <a16:creationId xmlns:a16="http://schemas.microsoft.com/office/drawing/2014/main" id="{321E1A86-54AF-F761-C178-176589580B04}"/>
              </a:ext>
            </a:extLst>
          </p:cNvPr>
          <p:cNvSpPr>
            <a:spLocks noGrp="1"/>
          </p:cNvSpPr>
          <p:nvPr>
            <p:ph type="sldNum" sz="quarter" idx="5"/>
          </p:nvPr>
        </p:nvSpPr>
        <p:spPr/>
        <p:txBody>
          <a:bodyPr/>
          <a:lstStyle/>
          <a:p>
            <a:fld id="{A3BE12CB-17DB-457B-B9BE-A6C17A736AE7}" type="slidenum">
              <a:rPr lang="en-US" smtClean="0"/>
              <a:t>25</a:t>
            </a:fld>
            <a:endParaRPr lang="en-US"/>
          </a:p>
        </p:txBody>
      </p:sp>
    </p:spTree>
    <p:extLst>
      <p:ext uri="{BB962C8B-B14F-4D97-AF65-F5344CB8AC3E}">
        <p14:creationId xmlns:p14="http://schemas.microsoft.com/office/powerpoint/2010/main" val="3068088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FE1C23-BE9F-D345-8036-FA15034A6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164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ID0 </a:t>
            </a:r>
            <a:r>
              <a:rPr lang="es-CO" dirty="0" err="1"/>
              <a:t>is</a:t>
            </a:r>
            <a:r>
              <a:rPr lang="es-CO" dirty="0"/>
              <a:t> </a:t>
            </a:r>
            <a:r>
              <a:rPr lang="es-CO" dirty="0" err="1"/>
              <a:t>the</a:t>
            </a:r>
            <a:r>
              <a:rPr lang="es-CO" dirty="0"/>
              <a:t> </a:t>
            </a:r>
            <a:r>
              <a:rPr lang="es-CO" dirty="0" err="1"/>
              <a:t>naive</a:t>
            </a:r>
            <a:r>
              <a:rPr lang="es-CO" dirty="0"/>
              <a:t> MTL </a:t>
            </a:r>
            <a:r>
              <a:rPr lang="es-CO" dirty="0" err="1"/>
              <a:t>implementation</a:t>
            </a:r>
            <a:endParaRPr lang="en-GB" dirty="0"/>
          </a:p>
        </p:txBody>
      </p:sp>
      <p:sp>
        <p:nvSpPr>
          <p:cNvPr id="4" name="Marcador de número de diapositiva 3"/>
          <p:cNvSpPr>
            <a:spLocks noGrp="1"/>
          </p:cNvSpPr>
          <p:nvPr>
            <p:ph type="sldNum" sz="quarter" idx="5"/>
          </p:nvPr>
        </p:nvSpPr>
        <p:spPr/>
        <p:txBody>
          <a:bodyPr/>
          <a:lstStyle/>
          <a:p>
            <a:fld id="{A3BE12CB-17DB-457B-B9BE-A6C17A736AE7}" type="slidenum">
              <a:rPr lang="en-US" smtClean="0"/>
              <a:t>27</a:t>
            </a:fld>
            <a:endParaRPr lang="en-US"/>
          </a:p>
        </p:txBody>
      </p:sp>
    </p:spTree>
    <p:extLst>
      <p:ext uri="{BB962C8B-B14F-4D97-AF65-F5344CB8AC3E}">
        <p14:creationId xmlns:p14="http://schemas.microsoft.com/office/powerpoint/2010/main" val="3614322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Reusing the mask feature </a:t>
            </a:r>
            <a:r>
              <a:rPr lang="en-GB" dirty="0" err="1"/>
              <a:t>M^t</a:t>
            </a:r>
            <a:r>
              <a:rPr lang="en-GB" dirty="0"/>
              <a:t> instead of the agent feature </a:t>
            </a:r>
            <a:r>
              <a:rPr lang="en-GB" dirty="0" err="1"/>
              <a:t>G^t</a:t>
            </a:r>
            <a:r>
              <a:rPr lang="en-GB" dirty="0"/>
              <a:t> to acquire the occupancy feature further enhances performance.</a:t>
            </a:r>
          </a:p>
        </p:txBody>
      </p:sp>
      <p:sp>
        <p:nvSpPr>
          <p:cNvPr id="4" name="Marcador de número de diapositiva 3"/>
          <p:cNvSpPr>
            <a:spLocks noGrp="1"/>
          </p:cNvSpPr>
          <p:nvPr>
            <p:ph type="sldNum" sz="quarter" idx="5"/>
          </p:nvPr>
        </p:nvSpPr>
        <p:spPr/>
        <p:txBody>
          <a:bodyPr/>
          <a:lstStyle/>
          <a:p>
            <a:fld id="{A3BE12CB-17DB-457B-B9BE-A6C17A736AE7}" type="slidenum">
              <a:rPr lang="en-US" smtClean="0"/>
              <a:t>29</a:t>
            </a:fld>
            <a:endParaRPr lang="en-US"/>
          </a:p>
        </p:txBody>
      </p:sp>
    </p:spTree>
    <p:extLst>
      <p:ext uri="{BB962C8B-B14F-4D97-AF65-F5344CB8AC3E}">
        <p14:creationId xmlns:p14="http://schemas.microsoft.com/office/powerpoint/2010/main" val="4294361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A811D-C952-E77D-D69E-936AB7014E3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DACF0D8-5087-2A55-6008-CCB033CC8CF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7DE604E-070B-4FD7-A825-F9DD97DAD5BA}"/>
              </a:ext>
            </a:extLst>
          </p:cNvPr>
          <p:cNvSpPr>
            <a:spLocks noGrp="1"/>
          </p:cNvSpPr>
          <p:nvPr>
            <p:ph type="body" idx="1"/>
          </p:nvPr>
        </p:nvSpPr>
        <p:spPr/>
        <p:txBody>
          <a:bodyPr/>
          <a:lstStyle/>
          <a:p>
            <a:r>
              <a:rPr lang="en-GB" dirty="0"/>
              <a:t>In these two scenarios, the ego vehicle is changing lanes attentively to avoid the obstacle vehicle. From the attention mask, we can observe that our method focuses on the obstacles as well as the road in the front and back</a:t>
            </a:r>
          </a:p>
        </p:txBody>
      </p:sp>
      <p:sp>
        <p:nvSpPr>
          <p:cNvPr id="4" name="Marcador de número de diapositiva 3">
            <a:extLst>
              <a:ext uri="{FF2B5EF4-FFF2-40B4-BE49-F238E27FC236}">
                <a16:creationId xmlns:a16="http://schemas.microsoft.com/office/drawing/2014/main" id="{38F9C3D5-81C8-4CE9-7AE2-82DAEBAFCA32}"/>
              </a:ext>
            </a:extLst>
          </p:cNvPr>
          <p:cNvSpPr>
            <a:spLocks noGrp="1"/>
          </p:cNvSpPr>
          <p:nvPr>
            <p:ph type="sldNum" sz="quarter" idx="5"/>
          </p:nvPr>
        </p:nvSpPr>
        <p:spPr/>
        <p:txBody>
          <a:bodyPr/>
          <a:lstStyle/>
          <a:p>
            <a:fld id="{A3BE12CB-17DB-457B-B9BE-A6C17A736AE7}" type="slidenum">
              <a:rPr lang="en-US" smtClean="0"/>
              <a:t>33</a:t>
            </a:fld>
            <a:endParaRPr lang="en-US"/>
          </a:p>
        </p:txBody>
      </p:sp>
    </p:spTree>
    <p:extLst>
      <p:ext uri="{BB962C8B-B14F-4D97-AF65-F5344CB8AC3E}">
        <p14:creationId xmlns:p14="http://schemas.microsoft.com/office/powerpoint/2010/main" val="502584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F3CBC-1802-FBA5-B22E-551B054CD5E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3B92AAF-6B30-8030-86D8-ADFBE0E2D9C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3051389-59CD-693F-DFF1-C40457BBF7B1}"/>
              </a:ext>
            </a:extLst>
          </p:cNvPr>
          <p:cNvSpPr>
            <a:spLocks noGrp="1"/>
          </p:cNvSpPr>
          <p:nvPr>
            <p:ph type="body" idx="1"/>
          </p:nvPr>
        </p:nvSpPr>
        <p:spPr/>
        <p:txBody>
          <a:bodyPr/>
          <a:lstStyle/>
          <a:p>
            <a:r>
              <a:rPr lang="en-GB" dirty="0"/>
              <a:t>In these two scenarios, the ego vehicle is changing lanes attentively to avoid the obstacle vehicle. From the attention mask, we can observe that our method focuses on the obstacles as well as the road in the front and back</a:t>
            </a:r>
          </a:p>
        </p:txBody>
      </p:sp>
      <p:sp>
        <p:nvSpPr>
          <p:cNvPr id="4" name="Marcador de número de diapositiva 3">
            <a:extLst>
              <a:ext uri="{FF2B5EF4-FFF2-40B4-BE49-F238E27FC236}">
                <a16:creationId xmlns:a16="http://schemas.microsoft.com/office/drawing/2014/main" id="{69334107-C78A-5B20-2C16-3AAB6AA49245}"/>
              </a:ext>
            </a:extLst>
          </p:cNvPr>
          <p:cNvSpPr>
            <a:spLocks noGrp="1"/>
          </p:cNvSpPr>
          <p:nvPr>
            <p:ph type="sldNum" sz="quarter" idx="5"/>
          </p:nvPr>
        </p:nvSpPr>
        <p:spPr/>
        <p:txBody>
          <a:bodyPr/>
          <a:lstStyle/>
          <a:p>
            <a:fld id="{A3BE12CB-17DB-457B-B9BE-A6C17A736AE7}" type="slidenum">
              <a:rPr lang="en-US" smtClean="0"/>
              <a:t>34</a:t>
            </a:fld>
            <a:endParaRPr lang="en-US"/>
          </a:p>
        </p:txBody>
      </p:sp>
    </p:spTree>
    <p:extLst>
      <p:ext uri="{BB962C8B-B14F-4D97-AF65-F5344CB8AC3E}">
        <p14:creationId xmlns:p14="http://schemas.microsoft.com/office/powerpoint/2010/main" val="3398632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93B48-0C19-17B6-6059-2010FCC8FF5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FACCFE9-C74D-70E9-9E08-F6C8A0CF636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C81061A-6825-5F58-35F9-147784E89E00}"/>
              </a:ext>
            </a:extLst>
          </p:cNvPr>
          <p:cNvSpPr>
            <a:spLocks noGrp="1"/>
          </p:cNvSpPr>
          <p:nvPr>
            <p:ph type="body" idx="1"/>
          </p:nvPr>
        </p:nvSpPr>
        <p:spPr/>
        <p:txBody>
          <a:bodyPr/>
          <a:lstStyle/>
          <a:p>
            <a:r>
              <a:rPr lang="en-GB" dirty="0"/>
              <a:t>We can observe that our tracking module fails to detect the accurate size of the front trailer and heading angles of vehicles beside the road.</a:t>
            </a:r>
          </a:p>
        </p:txBody>
      </p:sp>
      <p:sp>
        <p:nvSpPr>
          <p:cNvPr id="4" name="Marcador de número de diapositiva 3">
            <a:extLst>
              <a:ext uri="{FF2B5EF4-FFF2-40B4-BE49-F238E27FC236}">
                <a16:creationId xmlns:a16="http://schemas.microsoft.com/office/drawing/2014/main" id="{93E07212-5053-6B5B-4B70-CC212F0A022C}"/>
              </a:ext>
            </a:extLst>
          </p:cNvPr>
          <p:cNvSpPr>
            <a:spLocks noGrp="1"/>
          </p:cNvSpPr>
          <p:nvPr>
            <p:ph type="sldNum" sz="quarter" idx="5"/>
          </p:nvPr>
        </p:nvSpPr>
        <p:spPr/>
        <p:txBody>
          <a:bodyPr/>
          <a:lstStyle/>
          <a:p>
            <a:fld id="{A3BE12CB-17DB-457B-B9BE-A6C17A736AE7}" type="slidenum">
              <a:rPr lang="en-US" smtClean="0"/>
              <a:t>36</a:t>
            </a:fld>
            <a:endParaRPr lang="en-US"/>
          </a:p>
        </p:txBody>
      </p:sp>
    </p:spTree>
    <p:extLst>
      <p:ext uri="{BB962C8B-B14F-4D97-AF65-F5344CB8AC3E}">
        <p14:creationId xmlns:p14="http://schemas.microsoft.com/office/powerpoint/2010/main" val="3628680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65C5E-55FD-0D87-0233-871EF6BEF22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381575F-6C77-7DF0-DB7B-2BD9C0B0B99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13CC0A4-E71F-F24F-E73F-28E0B344DE1E}"/>
              </a:ext>
            </a:extLst>
          </p:cNvPr>
          <p:cNvSpPr>
            <a:spLocks noGrp="1"/>
          </p:cNvSpPr>
          <p:nvPr>
            <p:ph type="body" idx="1"/>
          </p:nvPr>
        </p:nvSpPr>
        <p:spPr/>
        <p:txBody>
          <a:bodyPr/>
          <a:lstStyle/>
          <a:p>
            <a:pPr marL="0" marR="0" lvl="0" indent="0" algn="just" defTabSz="914400" eaLnBrk="1" fontAlgn="auto" latinLnBrk="0" hangingPunct="1">
              <a:spcBef>
                <a:spcPts val="0"/>
              </a:spcBef>
              <a:spcAft>
                <a:spcPts val="0"/>
              </a:spcAft>
              <a:buClrTx/>
              <a:buSzTx/>
              <a:buFontTx/>
              <a:buNone/>
              <a:tabLst/>
              <a:defRPr/>
            </a:pPr>
            <a:r>
              <a:rPr lang="en-GB" dirty="0"/>
              <a:t>In this case, the planner is over-cautious about the incoming vehicle in the narrow street. The dark environment is one critical type of long-tail scenarios in autonomous driving. Applying smaller collision loss weight and more regulation regarding the boundary might mitigate the problem</a:t>
            </a:r>
            <a:endParaRPr kumimoji="0" lang="en-US" sz="1200" i="1" u="none" strike="noStrike" kern="0" cap="none" spc="0" normalizeH="0" baseline="0" noProof="0" dirty="0">
              <a:ln>
                <a:noFill/>
              </a:ln>
              <a:effectLst/>
              <a:uLnTx/>
              <a:uFillTx/>
              <a:latin typeface="Century Gothic" panose="020B0502020202020204" pitchFamily="34" charset="0"/>
            </a:endParaRPr>
          </a:p>
        </p:txBody>
      </p:sp>
      <p:sp>
        <p:nvSpPr>
          <p:cNvPr id="4" name="Marcador de número de diapositiva 3">
            <a:extLst>
              <a:ext uri="{FF2B5EF4-FFF2-40B4-BE49-F238E27FC236}">
                <a16:creationId xmlns:a16="http://schemas.microsoft.com/office/drawing/2014/main" id="{8D8FCCE6-CAB5-E1AC-8284-516ACFC3B275}"/>
              </a:ext>
            </a:extLst>
          </p:cNvPr>
          <p:cNvSpPr>
            <a:spLocks noGrp="1"/>
          </p:cNvSpPr>
          <p:nvPr>
            <p:ph type="sldNum" sz="quarter" idx="5"/>
          </p:nvPr>
        </p:nvSpPr>
        <p:spPr/>
        <p:txBody>
          <a:bodyPr/>
          <a:lstStyle/>
          <a:p>
            <a:fld id="{A3BE12CB-17DB-457B-B9BE-A6C17A736AE7}" type="slidenum">
              <a:rPr lang="en-US" smtClean="0"/>
              <a:t>37</a:t>
            </a:fld>
            <a:endParaRPr lang="en-US"/>
          </a:p>
        </p:txBody>
      </p:sp>
    </p:spTree>
    <p:extLst>
      <p:ext uri="{BB962C8B-B14F-4D97-AF65-F5344CB8AC3E}">
        <p14:creationId xmlns:p14="http://schemas.microsoft.com/office/powerpoint/2010/main" val="14655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FE1C23-BE9F-D345-8036-FA15034A6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122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n-GB" dirty="0"/>
              <a:t>Onboard chip resources allow. Simplifies R&amp;D difficulty.</a:t>
            </a:r>
          </a:p>
          <a:p>
            <a:pPr marL="171450" indent="-171450">
              <a:buFont typeface="Arial" panose="020B0604020202020204" pitchFamily="34" charset="0"/>
              <a:buChar char="•"/>
            </a:pPr>
            <a:r>
              <a:rPr lang="en-GB" dirty="0"/>
              <a:t>Isolated Optimization Objective per task</a:t>
            </a:r>
          </a:p>
          <a:p>
            <a:pPr marL="171450" indent="-171450">
              <a:buFont typeface="Arial" panose="020B0604020202020204" pitchFamily="34" charset="0"/>
              <a:buChar char="•"/>
            </a:pPr>
            <a:r>
              <a:rPr lang="en-GB" dirty="0"/>
              <a:t>Object Detection: </a:t>
            </a:r>
            <a:r>
              <a:rPr lang="en-GB" dirty="0" err="1"/>
              <a:t>mAP</a:t>
            </a:r>
            <a:endParaRPr lang="en-GB" dirty="0"/>
          </a:p>
          <a:p>
            <a:pPr marL="171450" indent="-171450">
              <a:buFont typeface="Arial" panose="020B0604020202020204" pitchFamily="34" charset="0"/>
              <a:buChar char="•"/>
            </a:pPr>
            <a:r>
              <a:rPr lang="en-GB" dirty="0"/>
              <a:t>Motion Prediction: </a:t>
            </a:r>
            <a:r>
              <a:rPr lang="en-GB" dirty="0" err="1"/>
              <a:t>minFDE</a:t>
            </a:r>
            <a:endParaRPr lang="en-GB" dirty="0"/>
          </a:p>
        </p:txBody>
      </p:sp>
      <p:sp>
        <p:nvSpPr>
          <p:cNvPr id="4" name="Marcador de número de diapositiva 3"/>
          <p:cNvSpPr>
            <a:spLocks noGrp="1"/>
          </p:cNvSpPr>
          <p:nvPr>
            <p:ph type="sldNum" sz="quarter" idx="5"/>
          </p:nvPr>
        </p:nvSpPr>
        <p:spPr/>
        <p:txBody>
          <a:bodyPr/>
          <a:lstStyle/>
          <a:p>
            <a:fld id="{A3BE12CB-17DB-457B-B9BE-A6C17A736AE7}" type="slidenum">
              <a:rPr lang="en-US" smtClean="0"/>
              <a:t>3</a:t>
            </a:fld>
            <a:endParaRPr lang="en-US"/>
          </a:p>
        </p:txBody>
      </p:sp>
    </p:spTree>
    <p:extLst>
      <p:ext uri="{BB962C8B-B14F-4D97-AF65-F5344CB8AC3E}">
        <p14:creationId xmlns:p14="http://schemas.microsoft.com/office/powerpoint/2010/main" val="3070112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FE1C23-BE9F-D345-8036-FA15034A6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0106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E2A37-E822-FB53-CA69-6C76871B87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99B59A-14D8-650B-8A10-74537CA50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50092F-70B7-D64B-B2B0-2BFAEE460F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714599-5EFE-C861-FC74-7CAC85F445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FE1C23-BE9F-D345-8036-FA15034A6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58964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CEF8B-0BDF-1120-D76D-A68755D325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CF5D2-1EAE-C3F6-4A7E-1F2019B682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18425D-3533-21E0-D896-E65E351DC0D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FCEF5FE-5D7B-BD12-2464-4D470D1BB51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FE1C23-BE9F-D345-8036-FA15034A6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588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43F8A-4F12-34A0-11BD-520AF20907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506FA4-747E-30A0-EF1E-A0DF2E786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DA5CCE-CDA1-110C-4F90-7FC9934A691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6C8ABC-82A2-0593-D54A-E59D20953F7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FE1C23-BE9F-D345-8036-FA15034A6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716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922ED-946D-EBD6-7143-2F95D61CFC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E8DC30-BD32-7CFD-14F5-79C468884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7316F8-F39A-4053-24C2-4074B2AFA91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358605-9BBE-9C97-617E-9670A16C97A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FE1C23-BE9F-D345-8036-FA15034A6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031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477CD-D768-E821-E41A-6CF37DCC6B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739B42-56BF-FEBF-AC0B-1F932019E9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D8DF2-8E24-DD69-0879-06E622688F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E723CD-31FB-4CA2-1B44-0A7448C076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FE1C23-BE9F-D345-8036-FA15034A6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395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963BF-9F11-ACB1-872A-B226DA2688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F23E63-9110-D48D-EFBC-D023EBDA9E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163D2E-AA72-253E-D352-D831A252FD0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3E7F9D-E6AE-7724-EACA-206CF981BA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FE1C23-BE9F-D345-8036-FA15034A6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8960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n-GB" dirty="0"/>
              <a:t>Shared feature for multiple tasks</a:t>
            </a:r>
          </a:p>
          <a:p>
            <a:pPr marL="171450" indent="-171450">
              <a:buFont typeface="Arial" panose="020B0604020202020204" pitchFamily="34" charset="0"/>
              <a:buChar char="•"/>
            </a:pPr>
            <a:r>
              <a:rPr lang="en-GB" dirty="0"/>
              <a:t>Easily extended to more tasks, compute-efficient</a:t>
            </a:r>
          </a:p>
          <a:p>
            <a:pPr marL="171450" indent="-171450">
              <a:buFont typeface="Arial" panose="020B0604020202020204" pitchFamily="34" charset="0"/>
              <a:buChar char="•"/>
            </a:pPr>
            <a:r>
              <a:rPr lang="en-GB" dirty="0"/>
              <a:t>Lack of tasks’ coordination</a:t>
            </a:r>
          </a:p>
        </p:txBody>
      </p:sp>
      <p:sp>
        <p:nvSpPr>
          <p:cNvPr id="4" name="Marcador de número de diapositiva 3"/>
          <p:cNvSpPr>
            <a:spLocks noGrp="1"/>
          </p:cNvSpPr>
          <p:nvPr>
            <p:ph type="sldNum" sz="quarter" idx="5"/>
          </p:nvPr>
        </p:nvSpPr>
        <p:spPr/>
        <p:txBody>
          <a:bodyPr/>
          <a:lstStyle/>
          <a:p>
            <a:fld id="{A3BE12CB-17DB-457B-B9BE-A6C17A736AE7}" type="slidenum">
              <a:rPr lang="en-US" smtClean="0"/>
              <a:t>4</a:t>
            </a:fld>
            <a:endParaRPr lang="en-US"/>
          </a:p>
        </p:txBody>
      </p:sp>
    </p:spTree>
    <p:extLst>
      <p:ext uri="{BB962C8B-B14F-4D97-AF65-F5344CB8AC3E}">
        <p14:creationId xmlns:p14="http://schemas.microsoft.com/office/powerpoint/2010/main" val="1296064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n-GB" dirty="0"/>
              <a:t>Direct policy learning from sensor inputs, bypassing intermediate tasks </a:t>
            </a:r>
          </a:p>
          <a:p>
            <a:pPr marL="171450" indent="-171450">
              <a:buFont typeface="Arial" panose="020B0604020202020204" pitchFamily="34" charset="0"/>
              <a:buChar char="•"/>
            </a:pPr>
            <a:r>
              <a:rPr lang="en-GB" dirty="0"/>
              <a:t>Simple design with good performance in the simulator</a:t>
            </a:r>
          </a:p>
          <a:p>
            <a:pPr marL="171450" indent="-171450">
              <a:buFont typeface="Arial" panose="020B0604020202020204" pitchFamily="34" charset="0"/>
              <a:buChar char="•"/>
            </a:pPr>
            <a:r>
              <a:rPr lang="en-GB" dirty="0"/>
              <a:t>Deficient in interpretability</a:t>
            </a:r>
          </a:p>
          <a:p>
            <a:pPr marL="171450" indent="-171450">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Century Gothic"/>
                <a:ea typeface="+mn-ea"/>
                <a:cs typeface="Century Gothic"/>
              </a:rPr>
              <a:t>The choice and priority of preceding tasks should be determined in favor of </a:t>
            </a:r>
            <a:r>
              <a:rPr kumimoji="0" lang="en-US" sz="1200" b="1" i="0" u="none" strike="noStrike" kern="1200" cap="none" spc="0" normalizeH="0" baseline="0" noProof="0" dirty="0">
                <a:ln>
                  <a:noFill/>
                </a:ln>
                <a:solidFill>
                  <a:srgbClr val="000000"/>
                </a:solidFill>
                <a:effectLst/>
                <a:uLnTx/>
                <a:uFillTx/>
                <a:latin typeface="Century Gothic"/>
                <a:ea typeface="+mn-ea"/>
                <a:cs typeface="Century Gothic"/>
              </a:rPr>
              <a:t>planning</a:t>
            </a:r>
            <a:endParaRPr lang="en-GB" dirty="0"/>
          </a:p>
        </p:txBody>
      </p:sp>
      <p:sp>
        <p:nvSpPr>
          <p:cNvPr id="4" name="Marcador de número de diapositiva 3"/>
          <p:cNvSpPr>
            <a:spLocks noGrp="1"/>
          </p:cNvSpPr>
          <p:nvPr>
            <p:ph type="sldNum" sz="quarter" idx="5"/>
          </p:nvPr>
        </p:nvSpPr>
        <p:spPr/>
        <p:txBody>
          <a:bodyPr/>
          <a:lstStyle/>
          <a:p>
            <a:fld id="{A3BE12CB-17DB-457B-B9BE-A6C17A736AE7}" type="slidenum">
              <a:rPr lang="en-US" smtClean="0"/>
              <a:t>5</a:t>
            </a:fld>
            <a:endParaRPr lang="en-US"/>
          </a:p>
        </p:txBody>
      </p:sp>
    </p:spTree>
    <p:extLst>
      <p:ext uri="{BB962C8B-B14F-4D97-AF65-F5344CB8AC3E}">
        <p14:creationId xmlns:p14="http://schemas.microsoft.com/office/powerpoint/2010/main" val="606328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FE1C23-BE9F-D345-8036-FA15034A6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176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1200" dirty="0">
                <a:solidFill>
                  <a:schemeClr val="tx1">
                    <a:lumMod val="50000"/>
                    <a:lumOff val="50000"/>
                  </a:schemeClr>
                </a:solidFill>
                <a:latin typeface="Century Gothic" panose="020B0502020202020204" pitchFamily="34" charset="0"/>
              </a:rPr>
              <a:t>One can utilize other alternatives to extract richer BEV representations with long-term temporal fusion or multi-modality fusion.</a:t>
            </a:r>
            <a:endParaRPr lang="en-GB" dirty="0"/>
          </a:p>
        </p:txBody>
      </p:sp>
      <p:sp>
        <p:nvSpPr>
          <p:cNvPr id="4" name="Marcador de número de diapositiva 3"/>
          <p:cNvSpPr>
            <a:spLocks noGrp="1"/>
          </p:cNvSpPr>
          <p:nvPr>
            <p:ph type="sldNum" sz="quarter" idx="5"/>
          </p:nvPr>
        </p:nvSpPr>
        <p:spPr/>
        <p:txBody>
          <a:bodyPr/>
          <a:lstStyle/>
          <a:p>
            <a:fld id="{A3BE12CB-17DB-457B-B9BE-A6C17A736AE7}" type="slidenum">
              <a:rPr lang="en-US" smtClean="0"/>
              <a:t>11</a:t>
            </a:fld>
            <a:endParaRPr lang="en-US"/>
          </a:p>
        </p:txBody>
      </p:sp>
    </p:spTree>
    <p:extLst>
      <p:ext uri="{BB962C8B-B14F-4D97-AF65-F5344CB8AC3E}">
        <p14:creationId xmlns:p14="http://schemas.microsoft.com/office/powerpoint/2010/main" val="3311443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75A9C-1467-3875-D0AF-DFD2586F54B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F02E1FB-C2C9-E8E6-0300-1BF567B4D65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E98F05A-88AA-524E-3BE0-A1C071B344F9}"/>
              </a:ext>
            </a:extLst>
          </p:cNvPr>
          <p:cNvSpPr>
            <a:spLocks noGrp="1"/>
          </p:cNvSpPr>
          <p:nvPr>
            <p:ph type="body" idx="1"/>
          </p:nvPr>
        </p:nvSpPr>
        <p:spPr/>
        <p:txBody>
          <a:bodyPr/>
          <a:lstStyle/>
          <a:p>
            <a:r>
              <a:rPr lang="en-GB" sz="1200" dirty="0">
                <a:solidFill>
                  <a:schemeClr val="tx1">
                    <a:lumMod val="50000"/>
                    <a:lumOff val="50000"/>
                  </a:schemeClr>
                </a:solidFill>
                <a:latin typeface="Century Gothic" panose="020B0502020202020204" pitchFamily="34" charset="0"/>
              </a:rPr>
              <a:t>One can utilize other alternatives to extract richer BEV representations with long-term temporal fusion or multi-modality fusion.</a:t>
            </a:r>
            <a:endParaRPr lang="en-GB" dirty="0"/>
          </a:p>
        </p:txBody>
      </p:sp>
      <p:sp>
        <p:nvSpPr>
          <p:cNvPr id="4" name="Marcador de número de diapositiva 3">
            <a:extLst>
              <a:ext uri="{FF2B5EF4-FFF2-40B4-BE49-F238E27FC236}">
                <a16:creationId xmlns:a16="http://schemas.microsoft.com/office/drawing/2014/main" id="{114DBD08-9228-D49A-F4B1-E8068F7095E6}"/>
              </a:ext>
            </a:extLst>
          </p:cNvPr>
          <p:cNvSpPr>
            <a:spLocks noGrp="1"/>
          </p:cNvSpPr>
          <p:nvPr>
            <p:ph type="sldNum" sz="quarter" idx="5"/>
          </p:nvPr>
        </p:nvSpPr>
        <p:spPr/>
        <p:txBody>
          <a:bodyPr/>
          <a:lstStyle/>
          <a:p>
            <a:fld id="{A3BE12CB-17DB-457B-B9BE-A6C17A736AE7}" type="slidenum">
              <a:rPr lang="en-US" smtClean="0"/>
              <a:t>12</a:t>
            </a:fld>
            <a:endParaRPr lang="en-US"/>
          </a:p>
        </p:txBody>
      </p:sp>
    </p:spTree>
    <p:extLst>
      <p:ext uri="{BB962C8B-B14F-4D97-AF65-F5344CB8AC3E}">
        <p14:creationId xmlns:p14="http://schemas.microsoft.com/office/powerpoint/2010/main" val="2603629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1E5D3-4ACD-6458-1411-A0C75F5135D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FC49686-A6AF-A5D7-EBFD-B4D6CF9A150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EFD797E-1B1D-5B41-E4A8-19E1C701AFF4}"/>
              </a:ext>
            </a:extLst>
          </p:cNvPr>
          <p:cNvSpPr>
            <a:spLocks noGrp="1"/>
          </p:cNvSpPr>
          <p:nvPr>
            <p:ph type="body" idx="1"/>
          </p:nvPr>
        </p:nvSpPr>
        <p:spPr/>
        <p:txBody>
          <a:bodyPr/>
          <a:lstStyle/>
          <a:p>
            <a:pPr marL="171450" indent="-171450">
              <a:buFont typeface="Arial" panose="020B0604020202020204" pitchFamily="34" charset="0"/>
              <a:buChar char="•"/>
            </a:pPr>
            <a:r>
              <a:rPr lang="en-GB" dirty="0"/>
              <a:t>At each time step, initialized detection queries are responsible for detecting newborn agents that are perceived for the first time, while track queries keep </a:t>
            </a:r>
            <a:r>
              <a:rPr lang="en-GB" dirty="0" err="1"/>
              <a:t>modeling</a:t>
            </a:r>
            <a:r>
              <a:rPr lang="en-GB" dirty="0"/>
              <a:t> those agents detected in previous frames.</a:t>
            </a:r>
          </a:p>
          <a:p>
            <a:pPr marL="171450" indent="-171450">
              <a:buFont typeface="Arial" panose="020B0604020202020204" pitchFamily="34" charset="0"/>
              <a:buChar char="•"/>
            </a:pPr>
            <a:r>
              <a:rPr lang="en-GB" dirty="0"/>
              <a:t>Both detection queries and track queries capture the agent abstractions by attending to BEV feature B.</a:t>
            </a:r>
          </a:p>
          <a:p>
            <a:pPr marL="171450" indent="-171450">
              <a:buFont typeface="Arial" panose="020B0604020202020204" pitchFamily="34" charset="0"/>
              <a:buChar char="•"/>
            </a:pPr>
            <a:r>
              <a:rPr lang="en-GB" dirty="0"/>
              <a:t>Track queries at the current frame interact with previously recorded ones in a self-attention module to aggregate temporal information, until the corresponding agents disappear completely (untracked in a certain time period).</a:t>
            </a:r>
          </a:p>
        </p:txBody>
      </p:sp>
      <p:sp>
        <p:nvSpPr>
          <p:cNvPr id="4" name="Marcador de número de diapositiva 3">
            <a:extLst>
              <a:ext uri="{FF2B5EF4-FFF2-40B4-BE49-F238E27FC236}">
                <a16:creationId xmlns:a16="http://schemas.microsoft.com/office/drawing/2014/main" id="{D63E2177-2087-31CF-382A-3694A748784A}"/>
              </a:ext>
            </a:extLst>
          </p:cNvPr>
          <p:cNvSpPr>
            <a:spLocks noGrp="1"/>
          </p:cNvSpPr>
          <p:nvPr>
            <p:ph type="sldNum" sz="quarter" idx="5"/>
          </p:nvPr>
        </p:nvSpPr>
        <p:spPr/>
        <p:txBody>
          <a:bodyPr/>
          <a:lstStyle/>
          <a:p>
            <a:fld id="{A3BE12CB-17DB-457B-B9BE-A6C17A736AE7}" type="slidenum">
              <a:rPr lang="en-US" smtClean="0"/>
              <a:t>13</a:t>
            </a:fld>
            <a:endParaRPr lang="en-US"/>
          </a:p>
        </p:txBody>
      </p:sp>
    </p:spTree>
    <p:extLst>
      <p:ext uri="{BB962C8B-B14F-4D97-AF65-F5344CB8AC3E}">
        <p14:creationId xmlns:p14="http://schemas.microsoft.com/office/powerpoint/2010/main" val="1114222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12296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CEFE82-39F2-4F47-8A0C-D5AB3496FA5C}" type="slidenum">
              <a:rPr lang="en-US" smtClean="0"/>
              <a:pPr/>
              <a:t>‹Nº›</a:t>
            </a:fld>
            <a:endParaRPr lang="en-US"/>
          </a:p>
        </p:txBody>
      </p:sp>
    </p:spTree>
    <p:extLst>
      <p:ext uri="{BB962C8B-B14F-4D97-AF65-F5344CB8AC3E}">
        <p14:creationId xmlns:p14="http://schemas.microsoft.com/office/powerpoint/2010/main" val="984952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CEFE82-39F2-4F47-8A0C-D5AB3496FA5C}" type="slidenum">
              <a:rPr lang="en-US" smtClean="0"/>
              <a:pPr/>
              <a:t>‹Nº›</a:t>
            </a:fld>
            <a:endParaRPr lang="en-US"/>
          </a:p>
        </p:txBody>
      </p:sp>
      <p:sp>
        <p:nvSpPr>
          <p:cNvPr id="5" name="Rectangle 4"/>
          <p:cNvSpPr/>
          <p:nvPr/>
        </p:nvSpPr>
        <p:spPr>
          <a:xfrm>
            <a:off x="1" y="0"/>
            <a:ext cx="12192000"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7089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CEFE82-39F2-4F47-8A0C-D5AB3496FA5C}" type="slidenum">
              <a:rPr lang="en-US" smtClean="0"/>
              <a:pPr/>
              <a:t>‹Nº›</a:t>
            </a:fld>
            <a:endParaRPr lang="en-US"/>
          </a:p>
        </p:txBody>
      </p:sp>
    </p:spTree>
    <p:extLst>
      <p:ext uri="{BB962C8B-B14F-4D97-AF65-F5344CB8AC3E}">
        <p14:creationId xmlns:p14="http://schemas.microsoft.com/office/powerpoint/2010/main" val="3412357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CEFE82-39F2-4F47-8A0C-D5AB3496FA5C}" type="slidenum">
              <a:rPr lang="en-US" smtClean="0"/>
              <a:pPr/>
              <a:t>‹Nº›</a:t>
            </a:fld>
            <a:endParaRPr lang="en-US"/>
          </a:p>
        </p:txBody>
      </p:sp>
    </p:spTree>
    <p:extLst>
      <p:ext uri="{BB962C8B-B14F-4D97-AF65-F5344CB8AC3E}">
        <p14:creationId xmlns:p14="http://schemas.microsoft.com/office/powerpoint/2010/main" val="2381467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EFE82-39F2-4F47-8A0C-D5AB3496FA5C}" type="slidenum">
              <a:rPr lang="en-US" smtClean="0"/>
              <a:pPr/>
              <a:t>‹Nº›</a:t>
            </a:fld>
            <a:endParaRPr lang="en-US"/>
          </a:p>
        </p:txBody>
      </p:sp>
    </p:spTree>
    <p:extLst>
      <p:ext uri="{BB962C8B-B14F-4D97-AF65-F5344CB8AC3E}">
        <p14:creationId xmlns:p14="http://schemas.microsoft.com/office/powerpoint/2010/main" val="878227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EFE82-39F2-4F47-8A0C-D5AB3496FA5C}" type="slidenum">
              <a:rPr lang="en-US" smtClean="0"/>
              <a:pPr/>
              <a:t>‹Nº›</a:t>
            </a:fld>
            <a:endParaRPr lang="en-US"/>
          </a:p>
        </p:txBody>
      </p:sp>
    </p:spTree>
    <p:extLst>
      <p:ext uri="{BB962C8B-B14F-4D97-AF65-F5344CB8AC3E}">
        <p14:creationId xmlns:p14="http://schemas.microsoft.com/office/powerpoint/2010/main" val="14457043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p>
        </p:txBody>
      </p:sp>
      <p:sp>
        <p:nvSpPr>
          <p:cNvPr id="7" name="Subline"/>
          <p:cNvSpPr>
            <a:spLocks noGrp="1"/>
          </p:cNvSpPr>
          <p:nvPr>
            <p:ph type="body" sz="quarter" idx="13" hasCustomPrompt="1"/>
          </p:nvPr>
        </p:nvSpPr>
        <p:spPr>
          <a:xfrm>
            <a:off x="540070" y="972000"/>
            <a:ext cx="11111046" cy="540000"/>
          </a:xfrm>
        </p:spPr>
        <p:txBody>
          <a:bodyPr/>
          <a:lstStyle>
            <a:lvl1pPr marL="0" indent="0">
              <a:buNone/>
              <a:defRPr baseline="0">
                <a:solidFill>
                  <a:srgbClr val="7F7F7F"/>
                </a:solidFill>
              </a:defRPr>
            </a:lvl1pPr>
          </a:lstStyle>
          <a:p>
            <a:pPr lvl="0"/>
            <a:r>
              <a:rPr lang="en-US"/>
              <a:t>Enter your subtitle here</a:t>
            </a:r>
          </a:p>
        </p:txBody>
      </p:sp>
      <p:sp>
        <p:nvSpPr>
          <p:cNvPr id="3" name="Date"/>
          <p:cNvSpPr>
            <a:spLocks noGrp="1"/>
          </p:cNvSpPr>
          <p:nvPr>
            <p:ph type="dt" sz="half" idx="10"/>
          </p:nvPr>
        </p:nvSpPr>
        <p:spPr/>
        <p:txBody>
          <a:bodyPr/>
          <a:lstStyle/>
          <a:p>
            <a:endParaRPr lang="en-US"/>
          </a:p>
        </p:txBody>
      </p:sp>
      <p:sp>
        <p:nvSpPr>
          <p:cNvPr id="4" name="Footer"/>
          <p:cNvSpPr>
            <a:spLocks noGrp="1"/>
          </p:cNvSpPr>
          <p:nvPr>
            <p:ph type="ftr" sz="quarter" idx="11"/>
          </p:nvPr>
        </p:nvSpPr>
        <p:spPr/>
        <p:txBody>
          <a:bodyPr/>
          <a:lstStyle/>
          <a:p>
            <a:endParaRPr lang="en-US"/>
          </a:p>
        </p:txBody>
      </p:sp>
      <p:sp>
        <p:nvSpPr>
          <p:cNvPr id="5" name="Slide Number"/>
          <p:cNvSpPr>
            <a:spLocks noGrp="1"/>
          </p:cNvSpPr>
          <p:nvPr>
            <p:ph type="sldNum" sz="quarter" idx="12"/>
          </p:nvPr>
        </p:nvSpPr>
        <p:spPr/>
        <p:txBody>
          <a:bodyPr/>
          <a:lstStyle/>
          <a:p>
            <a:fld id="{02CEFE82-39F2-4F47-8A0C-D5AB3496FA5C}" type="slidenum">
              <a:rPr lang="en-US" smtClean="0"/>
              <a:t>‹Nº›</a:t>
            </a:fld>
            <a:endParaRPr lang="en-US"/>
          </a:p>
        </p:txBody>
      </p:sp>
    </p:spTree>
    <p:extLst>
      <p:ext uri="{BB962C8B-B14F-4D97-AF65-F5344CB8AC3E}">
        <p14:creationId xmlns:p14="http://schemas.microsoft.com/office/powerpoint/2010/main" val="84010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mp; CONTENT">
    <p:spTree>
      <p:nvGrpSpPr>
        <p:cNvPr id="1" name=""/>
        <p:cNvGrpSpPr/>
        <p:nvPr/>
      </p:nvGrpSpPr>
      <p:grpSpPr>
        <a:xfrm>
          <a:off x="0" y="0"/>
          <a:ext cx="0" cy="0"/>
          <a:chOff x="0" y="0"/>
          <a:chExt cx="0" cy="0"/>
        </a:xfrm>
      </p:grpSpPr>
      <p:sp>
        <p:nvSpPr>
          <p:cNvPr id="2" name="Title"/>
          <p:cNvSpPr>
            <a:spLocks noGrp="1"/>
          </p:cNvSpPr>
          <p:nvPr>
            <p:ph type="title"/>
          </p:nvPr>
        </p:nvSpPr>
        <p:spPr>
          <a:xfrm>
            <a:off x="540070" y="432000"/>
            <a:ext cx="11111046" cy="1080000"/>
          </a:xfrm>
        </p:spPr>
        <p:txBody>
          <a:bodyPr/>
          <a:lstStyle/>
          <a:p>
            <a:r>
              <a:rPr lang="en-US"/>
              <a:t>Click to edit Master title style</a:t>
            </a:r>
          </a:p>
        </p:txBody>
      </p:sp>
      <p:sp>
        <p:nvSpPr>
          <p:cNvPr id="13" name="Subtitle"/>
          <p:cNvSpPr>
            <a:spLocks noGrp="1"/>
          </p:cNvSpPr>
          <p:nvPr>
            <p:ph type="body" sz="quarter" idx="13" hasCustomPrompt="1"/>
          </p:nvPr>
        </p:nvSpPr>
        <p:spPr>
          <a:xfrm>
            <a:off x="540070" y="972000"/>
            <a:ext cx="11111046" cy="540000"/>
          </a:xfrm>
        </p:spPr>
        <p:txBody>
          <a:bodyPr/>
          <a:lstStyle>
            <a:lvl1pPr marL="0" indent="0">
              <a:buNone/>
              <a:defRPr baseline="0">
                <a:solidFill>
                  <a:srgbClr val="7F7F7F"/>
                </a:solidFill>
              </a:defRPr>
            </a:lvl1pPr>
          </a:lstStyle>
          <a:p>
            <a:pPr lvl="0"/>
            <a:r>
              <a:rPr lang="en-US"/>
              <a:t>Enter your subtitle here</a:t>
            </a:r>
          </a:p>
        </p:txBody>
      </p:sp>
      <p:sp>
        <p:nvSpPr>
          <p:cNvPr id="3" name="Content"/>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cNvSpPr>
            <a:spLocks noGrp="1"/>
          </p:cNvSpPr>
          <p:nvPr>
            <p:ph type="dt" sz="half" idx="10"/>
          </p:nvPr>
        </p:nvSpPr>
        <p:spPr/>
        <p:txBody>
          <a:bodyPr/>
          <a:lstStyle/>
          <a:p>
            <a:endParaRPr lang="en-US"/>
          </a:p>
        </p:txBody>
      </p:sp>
      <p:sp>
        <p:nvSpPr>
          <p:cNvPr id="5" name="Footer"/>
          <p:cNvSpPr>
            <a:spLocks noGrp="1"/>
          </p:cNvSpPr>
          <p:nvPr>
            <p:ph type="ftr" sz="quarter" idx="11"/>
          </p:nvPr>
        </p:nvSpPr>
        <p:spPr/>
        <p:txBody>
          <a:bodyPr/>
          <a:lstStyle/>
          <a:p>
            <a:endParaRPr lang="en-US"/>
          </a:p>
        </p:txBody>
      </p:sp>
      <p:sp>
        <p:nvSpPr>
          <p:cNvPr id="6" name="Slide Number"/>
          <p:cNvSpPr>
            <a:spLocks noGrp="1"/>
          </p:cNvSpPr>
          <p:nvPr>
            <p:ph type="sldNum" sz="quarter" idx="12"/>
          </p:nvPr>
        </p:nvSpPr>
        <p:spPr/>
        <p:txBody>
          <a:bodyPr/>
          <a:lstStyle/>
          <a:p>
            <a:fld id="{02CEFE82-39F2-4F47-8A0C-D5AB3496FA5C}" type="slidenum">
              <a:rPr lang="en-US" smtClean="0"/>
              <a:t>‹Nº›</a:t>
            </a:fld>
            <a:endParaRPr lang="en-US"/>
          </a:p>
        </p:txBody>
      </p:sp>
    </p:spTree>
    <p:extLst>
      <p:ext uri="{BB962C8B-B14F-4D97-AF65-F5344CB8AC3E}">
        <p14:creationId xmlns:p14="http://schemas.microsoft.com/office/powerpoint/2010/main" val="172867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LE &amp; CONTENT">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70" y="432000"/>
            <a:ext cx="11111046" cy="1080000"/>
          </a:xfrm>
        </p:spPr>
        <p:txBody>
          <a:bodyPr/>
          <a:lstStyle/>
          <a:p>
            <a:r>
              <a:rPr lang="en-US"/>
              <a:t>Click to edit Master title style</a:t>
            </a:r>
          </a:p>
        </p:txBody>
      </p:sp>
      <p:sp>
        <p:nvSpPr>
          <p:cNvPr id="13" name="Subtitle"/>
          <p:cNvSpPr>
            <a:spLocks noGrp="1"/>
          </p:cNvSpPr>
          <p:nvPr>
            <p:ph type="body" sz="quarter" idx="13" hasCustomPrompt="1"/>
          </p:nvPr>
        </p:nvSpPr>
        <p:spPr bwMode="gray">
          <a:xfrm>
            <a:off x="540070" y="972000"/>
            <a:ext cx="11111046"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10" name="Content 1">
            <a:extLst>
              <a:ext uri="{FF2B5EF4-FFF2-40B4-BE49-F238E27FC236}">
                <a16:creationId xmlns:a16="http://schemas.microsoft.com/office/drawing/2014/main" id="{858932BA-A266-437B-ABF8-76B75B4F2BD7}"/>
              </a:ext>
            </a:extLst>
          </p:cNvPr>
          <p:cNvSpPr>
            <a:spLocks noGrp="1"/>
          </p:cNvSpPr>
          <p:nvPr>
            <p:ph sz="half" idx="19"/>
          </p:nvPr>
        </p:nvSpPr>
        <p:spPr bwMode="gray">
          <a:xfrm>
            <a:off x="540070" y="1512000"/>
            <a:ext cx="2170826" cy="4298400"/>
          </a:xfrm>
        </p:spPr>
        <p:txBody>
          <a:bodyPr/>
          <a:lstStyle>
            <a:lvl1pPr>
              <a:defRPr sz="1600"/>
            </a:lvl1pPr>
            <a:lvl2pPr>
              <a:defRPr sz="1400"/>
            </a:lvl2pPr>
            <a:lvl3pPr>
              <a:defRPr sz="1200"/>
            </a:lvl3pPr>
            <a:lvl4pPr>
              <a:defRPr sz="11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2">
            <a:extLst>
              <a:ext uri="{FF2B5EF4-FFF2-40B4-BE49-F238E27FC236}">
                <a16:creationId xmlns:a16="http://schemas.microsoft.com/office/drawing/2014/main" id="{72484254-056E-4037-B8A1-1626B3E93B83}"/>
              </a:ext>
            </a:extLst>
          </p:cNvPr>
          <p:cNvSpPr>
            <a:spLocks noGrp="1"/>
          </p:cNvSpPr>
          <p:nvPr>
            <p:ph sz="half" idx="21"/>
          </p:nvPr>
        </p:nvSpPr>
        <p:spPr bwMode="gray">
          <a:xfrm>
            <a:off x="2791263" y="1512000"/>
            <a:ext cx="8859853" cy="4298400"/>
          </a:xfrm>
        </p:spPr>
        <p:txBody>
          <a:bodyPr/>
          <a:lstStyle>
            <a:lvl1pPr>
              <a:defRPr sz="1600"/>
            </a:lvl1pPr>
            <a:lvl2pPr>
              <a:defRPr sz="1400"/>
            </a:lvl2pPr>
            <a:lvl3pPr>
              <a:defRPr sz="1200"/>
            </a:lvl3pPr>
            <a:lvl4pPr>
              <a:defRPr sz="11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cNvSpPr>
            <a:spLocks noGrp="1"/>
          </p:cNvSpPr>
          <p:nvPr>
            <p:ph type="dt" sz="half" idx="10"/>
          </p:nvPr>
        </p:nvSpPr>
        <p:spPr bwMode="gray"/>
        <p:txBody>
          <a:bodyPr/>
          <a:lstStyle/>
          <a:p>
            <a:endParaRPr lang="en-US"/>
          </a:p>
        </p:txBody>
      </p:sp>
      <p:sp>
        <p:nvSpPr>
          <p:cNvPr id="5" name="Footer"/>
          <p:cNvSpPr>
            <a:spLocks noGrp="1"/>
          </p:cNvSpPr>
          <p:nvPr>
            <p:ph type="ftr" sz="quarter" idx="11"/>
          </p:nvPr>
        </p:nvSpPr>
        <p:spPr bwMode="gray"/>
        <p:txBody>
          <a:bodyPr/>
          <a:lstStyle/>
          <a:p>
            <a:endParaRPr lang="en-US"/>
          </a:p>
        </p:txBody>
      </p:sp>
      <p:sp>
        <p:nvSpPr>
          <p:cNvPr id="6" name="Slide Number"/>
          <p:cNvSpPr>
            <a:spLocks noGrp="1"/>
          </p:cNvSpPr>
          <p:nvPr>
            <p:ph type="sldNum" sz="quarter" idx="12"/>
          </p:nvPr>
        </p:nvSpPr>
        <p:spPr bwMode="gray"/>
        <p:txBody>
          <a:bodyPr/>
          <a:lstStyle/>
          <a:p>
            <a:fld id="{02CEFE82-39F2-4F47-8A0C-D5AB3496FA5C}" type="slidenum">
              <a:rPr lang="en-US" smtClean="0"/>
              <a:t>‹Nº›</a:t>
            </a:fld>
            <a:endParaRPr lang="en-US"/>
          </a:p>
        </p:txBody>
      </p:sp>
    </p:spTree>
    <p:extLst>
      <p:ext uri="{BB962C8B-B14F-4D97-AF65-F5344CB8AC3E}">
        <p14:creationId xmlns:p14="http://schemas.microsoft.com/office/powerpoint/2010/main" val="177425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8001" y="1178427"/>
            <a:ext cx="11157817" cy="231007"/>
          </a:xfrm>
          <a:prstGeom prst="rect">
            <a:avLst/>
          </a:prstGeom>
        </p:spPr>
        <p:txBody>
          <a:bodyPr wrap="none" lIns="0" tIns="0" rIns="0" bIns="0" anchor="ctr">
            <a:noAutofit/>
          </a:bodyPr>
          <a:lstStyle>
            <a:lvl1pPr marL="0" indent="0" algn="ctr">
              <a:buNone/>
              <a:defRPr sz="1400" b="0" baseline="0">
                <a:solidFill>
                  <a:schemeClr val="bg1">
                    <a:lumMod val="75000"/>
                  </a:schemeClr>
                </a:solidFill>
                <a:latin typeface="Roboto Light" panose="02000000000000000000" pitchFamily="2" charset="0"/>
                <a:ea typeface="Roboto Light"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a:t>CLICK TO EDITE SUBTITLE</a:t>
            </a:r>
          </a:p>
        </p:txBody>
      </p:sp>
      <p:sp>
        <p:nvSpPr>
          <p:cNvPr id="8" name="Title 2"/>
          <p:cNvSpPr>
            <a:spLocks noGrp="1"/>
          </p:cNvSpPr>
          <p:nvPr>
            <p:ph type="title" hasCustomPrompt="1"/>
          </p:nvPr>
        </p:nvSpPr>
        <p:spPr>
          <a:xfrm>
            <a:off x="508001" y="455085"/>
            <a:ext cx="11157817" cy="660511"/>
          </a:xfrm>
          <a:prstGeom prst="rect">
            <a:avLst/>
          </a:prstGeom>
        </p:spPr>
        <p:txBody>
          <a:bodyPr lIns="0" tIns="0" rIns="0" bIns="0" anchor="ctr"/>
          <a:lstStyle>
            <a:lvl1pPr algn="ctr">
              <a:defRPr sz="4267">
                <a:solidFill>
                  <a:schemeClr val="bg1">
                    <a:lumMod val="50000"/>
                  </a:schemeClr>
                </a:solidFill>
              </a:defRPr>
            </a:lvl1pPr>
          </a:lstStyle>
          <a:p>
            <a:r>
              <a:rPr lang="en-US"/>
              <a:t>CLICK TO EDIT MASTER TITLE STYLE</a:t>
            </a:r>
          </a:p>
        </p:txBody>
      </p:sp>
    </p:spTree>
    <p:extLst>
      <p:ext uri="{BB962C8B-B14F-4D97-AF65-F5344CB8AC3E}">
        <p14:creationId xmlns:p14="http://schemas.microsoft.com/office/powerpoint/2010/main" val="1360627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with Photo 2">
    <p:spTree>
      <p:nvGrpSpPr>
        <p:cNvPr id="1" name=""/>
        <p:cNvGrpSpPr/>
        <p:nvPr/>
      </p:nvGrpSpPr>
      <p:grpSpPr>
        <a:xfrm>
          <a:off x="0" y="0"/>
          <a:ext cx="0" cy="0"/>
          <a:chOff x="0" y="0"/>
          <a:chExt cx="0" cy="0"/>
        </a:xfrm>
      </p:grpSpPr>
      <p:sp>
        <p:nvSpPr>
          <p:cNvPr id="19" name="Рисунок 4"/>
          <p:cNvSpPr>
            <a:spLocks noGrp="1"/>
          </p:cNvSpPr>
          <p:nvPr>
            <p:ph type="pic" sz="quarter" idx="13" hasCustomPrompt="1"/>
          </p:nvPr>
        </p:nvSpPr>
        <p:spPr>
          <a:xfrm>
            <a:off x="1074738" y="4268951"/>
            <a:ext cx="971550"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
        <p:nvSpPr>
          <p:cNvPr id="20" name="Рисунок 4"/>
          <p:cNvSpPr>
            <a:spLocks noGrp="1"/>
          </p:cNvSpPr>
          <p:nvPr>
            <p:ph type="pic" sz="quarter" idx="14" hasCustomPrompt="1"/>
          </p:nvPr>
        </p:nvSpPr>
        <p:spPr>
          <a:xfrm>
            <a:off x="2384289" y="4268951"/>
            <a:ext cx="971551"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
        <p:nvSpPr>
          <p:cNvPr id="21" name="Рисунок 4"/>
          <p:cNvSpPr>
            <a:spLocks noGrp="1"/>
          </p:cNvSpPr>
          <p:nvPr>
            <p:ph type="pic" sz="quarter" idx="15" hasCustomPrompt="1"/>
          </p:nvPr>
        </p:nvSpPr>
        <p:spPr>
          <a:xfrm>
            <a:off x="3693840" y="4268951"/>
            <a:ext cx="971551"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
        <p:nvSpPr>
          <p:cNvPr id="22" name="Рисунок 4"/>
          <p:cNvSpPr>
            <a:spLocks noGrp="1"/>
          </p:cNvSpPr>
          <p:nvPr>
            <p:ph type="pic" sz="quarter" idx="16" hasCustomPrompt="1"/>
          </p:nvPr>
        </p:nvSpPr>
        <p:spPr>
          <a:xfrm>
            <a:off x="5003392" y="4268951"/>
            <a:ext cx="971551"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
        <p:nvSpPr>
          <p:cNvPr id="23" name="Рисунок 4"/>
          <p:cNvSpPr>
            <a:spLocks noGrp="1"/>
          </p:cNvSpPr>
          <p:nvPr>
            <p:ph type="pic" sz="quarter" idx="17" hasCustomPrompt="1"/>
          </p:nvPr>
        </p:nvSpPr>
        <p:spPr>
          <a:xfrm>
            <a:off x="6312943" y="4268951"/>
            <a:ext cx="971551"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
        <p:nvSpPr>
          <p:cNvPr id="24" name="Рисунок 4"/>
          <p:cNvSpPr>
            <a:spLocks noGrp="1"/>
          </p:cNvSpPr>
          <p:nvPr>
            <p:ph type="pic" sz="quarter" idx="18" hasCustomPrompt="1"/>
          </p:nvPr>
        </p:nvSpPr>
        <p:spPr>
          <a:xfrm>
            <a:off x="7622495" y="4268951"/>
            <a:ext cx="971551"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
        <p:nvSpPr>
          <p:cNvPr id="25" name="Рисунок 4"/>
          <p:cNvSpPr>
            <a:spLocks noGrp="1"/>
          </p:cNvSpPr>
          <p:nvPr>
            <p:ph type="pic" sz="quarter" idx="19" hasCustomPrompt="1"/>
          </p:nvPr>
        </p:nvSpPr>
        <p:spPr>
          <a:xfrm>
            <a:off x="8932046" y="4268951"/>
            <a:ext cx="971551"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
        <p:nvSpPr>
          <p:cNvPr id="26" name="Рисунок 4"/>
          <p:cNvSpPr>
            <a:spLocks noGrp="1"/>
          </p:cNvSpPr>
          <p:nvPr>
            <p:ph type="pic" sz="quarter" idx="20" hasCustomPrompt="1"/>
          </p:nvPr>
        </p:nvSpPr>
        <p:spPr>
          <a:xfrm>
            <a:off x="10241597" y="4268951"/>
            <a:ext cx="971551"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
        <p:nvSpPr>
          <p:cNvPr id="27" name="Рисунок 4"/>
          <p:cNvSpPr>
            <a:spLocks noGrp="1"/>
          </p:cNvSpPr>
          <p:nvPr>
            <p:ph type="pic" sz="quarter" idx="21" hasCustomPrompt="1"/>
          </p:nvPr>
        </p:nvSpPr>
        <p:spPr>
          <a:xfrm>
            <a:off x="1074738" y="2903220"/>
            <a:ext cx="971550"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
        <p:nvSpPr>
          <p:cNvPr id="28" name="Рисунок 4"/>
          <p:cNvSpPr>
            <a:spLocks noGrp="1"/>
          </p:cNvSpPr>
          <p:nvPr>
            <p:ph type="pic" sz="quarter" idx="22" hasCustomPrompt="1"/>
          </p:nvPr>
        </p:nvSpPr>
        <p:spPr>
          <a:xfrm>
            <a:off x="2384289" y="2903220"/>
            <a:ext cx="971551"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
        <p:nvSpPr>
          <p:cNvPr id="29" name="Рисунок 4"/>
          <p:cNvSpPr>
            <a:spLocks noGrp="1"/>
          </p:cNvSpPr>
          <p:nvPr>
            <p:ph type="pic" sz="quarter" idx="23" hasCustomPrompt="1"/>
          </p:nvPr>
        </p:nvSpPr>
        <p:spPr>
          <a:xfrm>
            <a:off x="3693840" y="2903220"/>
            <a:ext cx="971551"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
        <p:nvSpPr>
          <p:cNvPr id="30" name="Рисунок 4"/>
          <p:cNvSpPr>
            <a:spLocks noGrp="1"/>
          </p:cNvSpPr>
          <p:nvPr>
            <p:ph type="pic" sz="quarter" idx="24" hasCustomPrompt="1"/>
          </p:nvPr>
        </p:nvSpPr>
        <p:spPr>
          <a:xfrm>
            <a:off x="5003392" y="2903220"/>
            <a:ext cx="971551"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
        <p:nvSpPr>
          <p:cNvPr id="31" name="Рисунок 4"/>
          <p:cNvSpPr>
            <a:spLocks noGrp="1"/>
          </p:cNvSpPr>
          <p:nvPr>
            <p:ph type="pic" sz="quarter" idx="25" hasCustomPrompt="1"/>
          </p:nvPr>
        </p:nvSpPr>
        <p:spPr>
          <a:xfrm>
            <a:off x="6312943" y="2903220"/>
            <a:ext cx="971551"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
        <p:nvSpPr>
          <p:cNvPr id="32" name="Рисунок 4"/>
          <p:cNvSpPr>
            <a:spLocks noGrp="1"/>
          </p:cNvSpPr>
          <p:nvPr>
            <p:ph type="pic" sz="quarter" idx="26" hasCustomPrompt="1"/>
          </p:nvPr>
        </p:nvSpPr>
        <p:spPr>
          <a:xfrm>
            <a:off x="7622495" y="2903220"/>
            <a:ext cx="971551"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
        <p:nvSpPr>
          <p:cNvPr id="33" name="Рисунок 4"/>
          <p:cNvSpPr>
            <a:spLocks noGrp="1"/>
          </p:cNvSpPr>
          <p:nvPr>
            <p:ph type="pic" sz="quarter" idx="27" hasCustomPrompt="1"/>
          </p:nvPr>
        </p:nvSpPr>
        <p:spPr>
          <a:xfrm>
            <a:off x="8932046" y="2903220"/>
            <a:ext cx="971551"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
        <p:nvSpPr>
          <p:cNvPr id="34" name="Рисунок 4"/>
          <p:cNvSpPr>
            <a:spLocks noGrp="1"/>
          </p:cNvSpPr>
          <p:nvPr>
            <p:ph type="pic" sz="quarter" idx="28" hasCustomPrompt="1"/>
          </p:nvPr>
        </p:nvSpPr>
        <p:spPr>
          <a:xfrm>
            <a:off x="10241597" y="2903220"/>
            <a:ext cx="971551"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
        <p:nvSpPr>
          <p:cNvPr id="35" name="Рисунок 4"/>
          <p:cNvSpPr>
            <a:spLocks noGrp="1"/>
          </p:cNvSpPr>
          <p:nvPr>
            <p:ph type="pic" sz="quarter" idx="29" hasCustomPrompt="1"/>
          </p:nvPr>
        </p:nvSpPr>
        <p:spPr>
          <a:xfrm>
            <a:off x="1074738" y="1617500"/>
            <a:ext cx="971550" cy="971551"/>
          </a:xfrm>
          <a:prstGeom prst="rect">
            <a:avLst/>
          </a:prstGeom>
          <a:solidFill>
            <a:srgbClr val="8C9099"/>
          </a:solidFill>
        </p:spPr>
        <p:txBody>
          <a:bodyPr lIns="91439" tIns="45719" rIns="91439" bIns="45719" anchor="t">
            <a:noAutofit/>
          </a:bodyPr>
          <a:lstStyle>
            <a:lvl1pPr>
              <a:defRPr sz="550">
                <a:solidFill>
                  <a:schemeClr val="bg2"/>
                </a:solidFill>
              </a:defRPr>
            </a:lvl1pPr>
          </a:lstStyle>
          <a:p>
            <a:r>
              <a:rPr lang="en-US" dirty="0" err="1"/>
              <a:t>img</a:t>
            </a:r>
            <a:endParaRPr dirty="0"/>
          </a:p>
        </p:txBody>
      </p:sp>
      <p:sp>
        <p:nvSpPr>
          <p:cNvPr id="36" name="Рисунок 4"/>
          <p:cNvSpPr>
            <a:spLocks noGrp="1"/>
          </p:cNvSpPr>
          <p:nvPr>
            <p:ph type="pic" sz="quarter" idx="30" hasCustomPrompt="1"/>
          </p:nvPr>
        </p:nvSpPr>
        <p:spPr>
          <a:xfrm>
            <a:off x="2384289" y="1617500"/>
            <a:ext cx="971551"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
        <p:nvSpPr>
          <p:cNvPr id="37" name="Рисунок 4"/>
          <p:cNvSpPr>
            <a:spLocks noGrp="1"/>
          </p:cNvSpPr>
          <p:nvPr>
            <p:ph type="pic" sz="quarter" idx="31" hasCustomPrompt="1"/>
          </p:nvPr>
        </p:nvSpPr>
        <p:spPr>
          <a:xfrm>
            <a:off x="3693840" y="1617500"/>
            <a:ext cx="971551"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
        <p:nvSpPr>
          <p:cNvPr id="38" name="Рисунок 4"/>
          <p:cNvSpPr>
            <a:spLocks noGrp="1"/>
          </p:cNvSpPr>
          <p:nvPr>
            <p:ph type="pic" sz="quarter" idx="32" hasCustomPrompt="1"/>
          </p:nvPr>
        </p:nvSpPr>
        <p:spPr>
          <a:xfrm>
            <a:off x="5003392" y="1617500"/>
            <a:ext cx="971551"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
        <p:nvSpPr>
          <p:cNvPr id="39" name="Рисунок 4"/>
          <p:cNvSpPr>
            <a:spLocks noGrp="1"/>
          </p:cNvSpPr>
          <p:nvPr>
            <p:ph type="pic" sz="quarter" idx="33" hasCustomPrompt="1"/>
          </p:nvPr>
        </p:nvSpPr>
        <p:spPr>
          <a:xfrm>
            <a:off x="6312943" y="1617500"/>
            <a:ext cx="971551"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
        <p:nvSpPr>
          <p:cNvPr id="40" name="Рисунок 4"/>
          <p:cNvSpPr>
            <a:spLocks noGrp="1"/>
          </p:cNvSpPr>
          <p:nvPr>
            <p:ph type="pic" sz="quarter" idx="34" hasCustomPrompt="1"/>
          </p:nvPr>
        </p:nvSpPr>
        <p:spPr>
          <a:xfrm>
            <a:off x="7622495" y="1617500"/>
            <a:ext cx="971551"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
        <p:nvSpPr>
          <p:cNvPr id="41" name="Рисунок 4"/>
          <p:cNvSpPr>
            <a:spLocks noGrp="1"/>
          </p:cNvSpPr>
          <p:nvPr>
            <p:ph type="pic" sz="quarter" idx="35" hasCustomPrompt="1"/>
          </p:nvPr>
        </p:nvSpPr>
        <p:spPr>
          <a:xfrm>
            <a:off x="8932046" y="1617500"/>
            <a:ext cx="971551"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
        <p:nvSpPr>
          <p:cNvPr id="42" name="Рисунок 4"/>
          <p:cNvSpPr>
            <a:spLocks noGrp="1"/>
          </p:cNvSpPr>
          <p:nvPr>
            <p:ph type="pic" sz="quarter" idx="36" hasCustomPrompt="1"/>
          </p:nvPr>
        </p:nvSpPr>
        <p:spPr>
          <a:xfrm>
            <a:off x="10241597" y="1617500"/>
            <a:ext cx="971551" cy="971551"/>
          </a:xfrm>
          <a:prstGeom prst="rect">
            <a:avLst/>
          </a:prstGeom>
          <a:solidFill>
            <a:srgbClr val="8C9099"/>
          </a:solidFill>
        </p:spPr>
        <p:txBody>
          <a:bodyPr lIns="91439" tIns="45719" rIns="91439" bIns="45719" anchor="t">
            <a:noAutofit/>
          </a:bodyPr>
          <a:lstStyle>
            <a:lvl1pPr marL="317500" marR="0" indent="-317500" algn="l" defTabSz="412750" rtl="0" eaLnBrk="1" fontAlgn="auto" latinLnBrk="0" hangingPunct="1">
              <a:lnSpc>
                <a:spcPct val="100000"/>
              </a:lnSpc>
              <a:spcBef>
                <a:spcPts val="2950"/>
              </a:spcBef>
              <a:spcAft>
                <a:spcPts val="0"/>
              </a:spcAft>
              <a:buClrTx/>
              <a:buSzPct val="125000"/>
              <a:buFontTx/>
              <a:buChar char="•"/>
              <a:tabLst/>
              <a:defRPr sz="550">
                <a:solidFill>
                  <a:schemeClr val="bg2"/>
                </a:solidFill>
              </a:defRPr>
            </a:lvl1pPr>
          </a:lstStyle>
          <a:p>
            <a:pPr marL="317500" marR="0" lvl="0" indent="-317500" algn="l" defTabSz="412750" rtl="0" eaLnBrk="1" fontAlgn="auto" latinLnBrk="0" hangingPunct="1">
              <a:lnSpc>
                <a:spcPct val="100000"/>
              </a:lnSpc>
              <a:spcBef>
                <a:spcPts val="2950"/>
              </a:spcBef>
              <a:spcAft>
                <a:spcPts val="0"/>
              </a:spcAft>
              <a:buClrTx/>
              <a:buSzPct val="125000"/>
              <a:buFontTx/>
              <a:buChar char="•"/>
              <a:tabLst/>
              <a:defRPr/>
            </a:pPr>
            <a:r>
              <a:rPr lang="en-US" dirty="0" err="1"/>
              <a:t>img</a:t>
            </a:r>
            <a:endParaRPr lang="en-US" dirty="0"/>
          </a:p>
          <a:p>
            <a:endParaRPr dirty="0"/>
          </a:p>
        </p:txBody>
      </p:sp>
    </p:spTree>
    <p:extLst>
      <p:ext uri="{BB962C8B-B14F-4D97-AF65-F5344CB8AC3E}">
        <p14:creationId xmlns:p14="http://schemas.microsoft.com/office/powerpoint/2010/main" val="310525067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76E33A2-B792-492E-9B6C-FA894D7D83DE}"/>
              </a:ext>
            </a:extLst>
          </p:cNvPr>
          <p:cNvSpPr>
            <a:spLocks noGrp="1"/>
          </p:cNvSpPr>
          <p:nvPr>
            <p:ph type="pic" sz="quarter" idx="15"/>
          </p:nvPr>
        </p:nvSpPr>
        <p:spPr>
          <a:xfrm>
            <a:off x="5287163" y="2434528"/>
            <a:ext cx="1617673" cy="1617884"/>
          </a:xfrm>
          <a:custGeom>
            <a:avLst/>
            <a:gdLst>
              <a:gd name="connsiteX0" fmla="*/ 1617884 w 3235768"/>
              <a:gd name="connsiteY0" fmla="*/ 0 h 3235768"/>
              <a:gd name="connsiteX1" fmla="*/ 3235768 w 3235768"/>
              <a:gd name="connsiteY1" fmla="*/ 1617884 h 3235768"/>
              <a:gd name="connsiteX2" fmla="*/ 1617884 w 3235768"/>
              <a:gd name="connsiteY2" fmla="*/ 3235768 h 3235768"/>
              <a:gd name="connsiteX3" fmla="*/ 0 w 3235768"/>
              <a:gd name="connsiteY3" fmla="*/ 1617884 h 3235768"/>
              <a:gd name="connsiteX4" fmla="*/ 1617884 w 3235768"/>
              <a:gd name="connsiteY4" fmla="*/ 0 h 3235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768" h="3235768">
                <a:moveTo>
                  <a:pt x="1617884" y="0"/>
                </a:moveTo>
                <a:cubicBezTo>
                  <a:pt x="2511417" y="0"/>
                  <a:pt x="3235768" y="724351"/>
                  <a:pt x="3235768" y="1617884"/>
                </a:cubicBezTo>
                <a:cubicBezTo>
                  <a:pt x="3235768" y="2511417"/>
                  <a:pt x="2511417" y="3235768"/>
                  <a:pt x="1617884" y="3235768"/>
                </a:cubicBezTo>
                <a:cubicBezTo>
                  <a:pt x="724351" y="3235768"/>
                  <a:pt x="0" y="2511417"/>
                  <a:pt x="0" y="1617884"/>
                </a:cubicBezTo>
                <a:cubicBezTo>
                  <a:pt x="0" y="724351"/>
                  <a:pt x="724351" y="0"/>
                  <a:pt x="1617884"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256412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9507B-2403-44B9-8AA4-7578A02D87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CA4517-831E-46BD-9B4F-1D602E9C6F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1AC790-10DE-4C10-951B-2F38D694A9B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DDE1FED-CB32-4720-8F58-5919D39440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1AD170-12B7-4A2E-9EB9-98F0A4B2A76B}"/>
              </a:ext>
            </a:extLst>
          </p:cNvPr>
          <p:cNvSpPr>
            <a:spLocks noGrp="1"/>
          </p:cNvSpPr>
          <p:nvPr>
            <p:ph type="sldNum" sz="quarter" idx="12"/>
          </p:nvPr>
        </p:nvSpPr>
        <p:spPr/>
        <p:txBody>
          <a:bodyPr/>
          <a:lstStyle/>
          <a:p>
            <a:fld id="{3D481A73-37EE-483A-AF0B-939644667C45}" type="slidenum">
              <a:rPr lang="en-US" smtClean="0"/>
              <a:t>‹Nº›</a:t>
            </a:fld>
            <a:endParaRPr lang="en-US"/>
          </a:p>
        </p:txBody>
      </p:sp>
    </p:spTree>
    <p:extLst>
      <p:ext uri="{BB962C8B-B14F-4D97-AF65-F5344CB8AC3E}">
        <p14:creationId xmlns:p14="http://schemas.microsoft.com/office/powerpoint/2010/main" val="2832437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5173A-2115-4C12-98D0-39F36B063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9E2F-E676-469C-9AEB-D3310AC39B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E36063-0D90-4121-B8CA-822EF85730B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9E4438D-A43C-4DCC-A88A-8B73BDE220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6BFD4-6B0B-4558-AA33-3E1CCC5CD1F2}"/>
              </a:ext>
            </a:extLst>
          </p:cNvPr>
          <p:cNvSpPr>
            <a:spLocks noGrp="1"/>
          </p:cNvSpPr>
          <p:nvPr>
            <p:ph type="sldNum" sz="quarter" idx="12"/>
          </p:nvPr>
        </p:nvSpPr>
        <p:spPr/>
        <p:txBody>
          <a:bodyPr/>
          <a:lstStyle/>
          <a:p>
            <a:fld id="{3D481A73-37EE-483A-AF0B-939644667C45}" type="slidenum">
              <a:rPr lang="en-US" smtClean="0"/>
              <a:t>‹Nº›</a:t>
            </a:fld>
            <a:endParaRPr lang="en-US"/>
          </a:p>
        </p:txBody>
      </p:sp>
    </p:spTree>
    <p:extLst>
      <p:ext uri="{BB962C8B-B14F-4D97-AF65-F5344CB8AC3E}">
        <p14:creationId xmlns:p14="http://schemas.microsoft.com/office/powerpoint/2010/main" val="22905141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87B82-ADDB-434D-A7A3-3D0BB0213C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9B43B3-BA7E-4A53-8A00-D42EB63381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7F45E5-493B-4032-877E-3D6D0632E88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EAE11CE-4830-4187-B5DA-0F40FE51F6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0FB0F6-448B-4F5D-A038-829AEA2BEF7D}"/>
              </a:ext>
            </a:extLst>
          </p:cNvPr>
          <p:cNvSpPr>
            <a:spLocks noGrp="1"/>
          </p:cNvSpPr>
          <p:nvPr>
            <p:ph type="sldNum" sz="quarter" idx="12"/>
          </p:nvPr>
        </p:nvSpPr>
        <p:spPr/>
        <p:txBody>
          <a:bodyPr/>
          <a:lstStyle/>
          <a:p>
            <a:fld id="{3D481A73-37EE-483A-AF0B-939644667C45}" type="slidenum">
              <a:rPr lang="en-US" smtClean="0"/>
              <a:t>‹Nº›</a:t>
            </a:fld>
            <a:endParaRPr lang="en-US"/>
          </a:p>
        </p:txBody>
      </p:sp>
    </p:spTree>
    <p:extLst>
      <p:ext uri="{BB962C8B-B14F-4D97-AF65-F5344CB8AC3E}">
        <p14:creationId xmlns:p14="http://schemas.microsoft.com/office/powerpoint/2010/main" val="41200989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4DDED-6A69-4F88-9FF2-822232DD4B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390154-15D9-4CDC-AF79-C4D67A6A81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9C1C35-738E-4134-A9F1-C1F1845B6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599D9E-B942-4F52-8725-4A34FE7B29A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C3DE07A-DE11-45E2-9562-A594DA9044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233705-150B-4039-918A-7852593A6B01}"/>
              </a:ext>
            </a:extLst>
          </p:cNvPr>
          <p:cNvSpPr>
            <a:spLocks noGrp="1"/>
          </p:cNvSpPr>
          <p:nvPr>
            <p:ph type="sldNum" sz="quarter" idx="12"/>
          </p:nvPr>
        </p:nvSpPr>
        <p:spPr/>
        <p:txBody>
          <a:bodyPr/>
          <a:lstStyle/>
          <a:p>
            <a:fld id="{3D481A73-37EE-483A-AF0B-939644667C45}" type="slidenum">
              <a:rPr lang="en-US" smtClean="0"/>
              <a:t>‹Nº›</a:t>
            </a:fld>
            <a:endParaRPr lang="en-US"/>
          </a:p>
        </p:txBody>
      </p:sp>
    </p:spTree>
    <p:extLst>
      <p:ext uri="{BB962C8B-B14F-4D97-AF65-F5344CB8AC3E}">
        <p14:creationId xmlns:p14="http://schemas.microsoft.com/office/powerpoint/2010/main" val="6655655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17E64-E495-4659-ACC5-92939F4FD8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D2261A-968E-49BE-98CA-F3AD23B7E3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718261-2859-4AAB-BB93-806D0B1677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0BF675-B6AB-4DD9-B8A0-6FDB2E26E4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7D79B2-5E2A-42A3-8809-451129F587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6F2755-6E4B-4406-88D2-F6FF3EDA321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5C1A7F0-5EEF-4979-A5CD-8770CAD7DF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3EBDD5-4C15-41E9-9FCD-D49F8B0E9B87}"/>
              </a:ext>
            </a:extLst>
          </p:cNvPr>
          <p:cNvSpPr>
            <a:spLocks noGrp="1"/>
          </p:cNvSpPr>
          <p:nvPr>
            <p:ph type="sldNum" sz="quarter" idx="12"/>
          </p:nvPr>
        </p:nvSpPr>
        <p:spPr/>
        <p:txBody>
          <a:bodyPr/>
          <a:lstStyle/>
          <a:p>
            <a:fld id="{3D481A73-37EE-483A-AF0B-939644667C45}" type="slidenum">
              <a:rPr lang="en-US" smtClean="0"/>
              <a:t>‹Nº›</a:t>
            </a:fld>
            <a:endParaRPr lang="en-US"/>
          </a:p>
        </p:txBody>
      </p:sp>
    </p:spTree>
    <p:extLst>
      <p:ext uri="{BB962C8B-B14F-4D97-AF65-F5344CB8AC3E}">
        <p14:creationId xmlns:p14="http://schemas.microsoft.com/office/powerpoint/2010/main" val="2367882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C608-FD3C-4CDA-A2B6-8459B8ED66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5A55C6-8CA0-4B64-BEA1-C9F824E82D5E}"/>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6C75281-BF98-47B6-9DE1-0A2710DC07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4EBD3E-F420-4576-A51A-154BE649C018}"/>
              </a:ext>
            </a:extLst>
          </p:cNvPr>
          <p:cNvSpPr>
            <a:spLocks noGrp="1"/>
          </p:cNvSpPr>
          <p:nvPr>
            <p:ph type="sldNum" sz="quarter" idx="12"/>
          </p:nvPr>
        </p:nvSpPr>
        <p:spPr/>
        <p:txBody>
          <a:bodyPr/>
          <a:lstStyle/>
          <a:p>
            <a:fld id="{3D481A73-37EE-483A-AF0B-939644667C45}" type="slidenum">
              <a:rPr lang="en-US" smtClean="0"/>
              <a:t>‹Nº›</a:t>
            </a:fld>
            <a:endParaRPr lang="en-US"/>
          </a:p>
        </p:txBody>
      </p:sp>
    </p:spTree>
    <p:extLst>
      <p:ext uri="{BB962C8B-B14F-4D97-AF65-F5344CB8AC3E}">
        <p14:creationId xmlns:p14="http://schemas.microsoft.com/office/powerpoint/2010/main" val="11932104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C56425-8377-4C4C-8893-34513E0C49B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91112ACF-A80E-4046-AADB-FA3E4FE893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D5D39E-E2FF-4D2D-8A2C-06A0E64DCC4E}"/>
              </a:ext>
            </a:extLst>
          </p:cNvPr>
          <p:cNvSpPr>
            <a:spLocks noGrp="1"/>
          </p:cNvSpPr>
          <p:nvPr>
            <p:ph type="sldNum" sz="quarter" idx="12"/>
          </p:nvPr>
        </p:nvSpPr>
        <p:spPr/>
        <p:txBody>
          <a:bodyPr/>
          <a:lstStyle/>
          <a:p>
            <a:fld id="{3D481A73-37EE-483A-AF0B-939644667C45}" type="slidenum">
              <a:rPr lang="en-US" smtClean="0"/>
              <a:t>‹Nº›</a:t>
            </a:fld>
            <a:endParaRPr lang="en-US"/>
          </a:p>
        </p:txBody>
      </p:sp>
    </p:spTree>
    <p:extLst>
      <p:ext uri="{BB962C8B-B14F-4D97-AF65-F5344CB8AC3E}">
        <p14:creationId xmlns:p14="http://schemas.microsoft.com/office/powerpoint/2010/main" val="9435317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5369B-6468-48EB-89B4-C2AC665B7B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5A56BD-C4DC-4287-AA0A-8570D30EE7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6D69E9-6501-4BBA-9BBA-E41A32B5F1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1A9E16-821B-441D-87DA-1B8B0D9DE3F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BA4F808-AFC2-434F-9DEB-FBFD8E3763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BFC93D-ABB9-4D79-90F2-866BE1107E27}"/>
              </a:ext>
            </a:extLst>
          </p:cNvPr>
          <p:cNvSpPr>
            <a:spLocks noGrp="1"/>
          </p:cNvSpPr>
          <p:nvPr>
            <p:ph type="sldNum" sz="quarter" idx="12"/>
          </p:nvPr>
        </p:nvSpPr>
        <p:spPr/>
        <p:txBody>
          <a:bodyPr/>
          <a:lstStyle/>
          <a:p>
            <a:fld id="{3D481A73-37EE-483A-AF0B-939644667C45}" type="slidenum">
              <a:rPr lang="en-US" smtClean="0"/>
              <a:t>‹Nº›</a:t>
            </a:fld>
            <a:endParaRPr lang="en-US"/>
          </a:p>
        </p:txBody>
      </p:sp>
    </p:spTree>
    <p:extLst>
      <p:ext uri="{BB962C8B-B14F-4D97-AF65-F5344CB8AC3E}">
        <p14:creationId xmlns:p14="http://schemas.microsoft.com/office/powerpoint/2010/main" val="9252492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B160D-8C61-4DD4-BDDE-A12AB36EF6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8981BD-2226-49E6-A895-D2A635A6BE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5145A1-B79E-4959-A4C2-E4F926803F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F2C51C-9431-46C4-9B28-FCCFA4CC415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A979DCA-D552-4E5C-B5CE-24C331D9DA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36E519-951C-45BB-A9AE-B85FC0A892A4}"/>
              </a:ext>
            </a:extLst>
          </p:cNvPr>
          <p:cNvSpPr>
            <a:spLocks noGrp="1"/>
          </p:cNvSpPr>
          <p:nvPr>
            <p:ph type="sldNum" sz="quarter" idx="12"/>
          </p:nvPr>
        </p:nvSpPr>
        <p:spPr/>
        <p:txBody>
          <a:bodyPr/>
          <a:lstStyle/>
          <a:p>
            <a:fld id="{3D481A73-37EE-483A-AF0B-939644667C45}" type="slidenum">
              <a:rPr lang="en-US" smtClean="0"/>
              <a:t>‹Nº›</a:t>
            </a:fld>
            <a:endParaRPr lang="en-US"/>
          </a:p>
        </p:txBody>
      </p:sp>
    </p:spTree>
    <p:extLst>
      <p:ext uri="{BB962C8B-B14F-4D97-AF65-F5344CB8AC3E}">
        <p14:creationId xmlns:p14="http://schemas.microsoft.com/office/powerpoint/2010/main" val="978541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5_Blank">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1D1C49B-3409-462A-8C0C-06051CFA8D61}"/>
              </a:ext>
            </a:extLst>
          </p:cNvPr>
          <p:cNvSpPr>
            <a:spLocks noGrp="1"/>
          </p:cNvSpPr>
          <p:nvPr>
            <p:ph type="pic" sz="quarter" idx="13"/>
          </p:nvPr>
        </p:nvSpPr>
        <p:spPr>
          <a:xfrm>
            <a:off x="1605811" y="1140908"/>
            <a:ext cx="1874469" cy="1874469"/>
          </a:xfrm>
          <a:custGeom>
            <a:avLst/>
            <a:gdLst>
              <a:gd name="connsiteX0" fmla="*/ 96517 w 1874469"/>
              <a:gd name="connsiteY0" fmla="*/ 0 h 1874469"/>
              <a:gd name="connsiteX1" fmla="*/ 1777952 w 1874469"/>
              <a:gd name="connsiteY1" fmla="*/ 0 h 1874469"/>
              <a:gd name="connsiteX2" fmla="*/ 1874469 w 1874469"/>
              <a:gd name="connsiteY2" fmla="*/ 96517 h 1874469"/>
              <a:gd name="connsiteX3" fmla="*/ 1874469 w 1874469"/>
              <a:gd name="connsiteY3" fmla="*/ 1777952 h 1874469"/>
              <a:gd name="connsiteX4" fmla="*/ 1777952 w 1874469"/>
              <a:gd name="connsiteY4" fmla="*/ 1874469 h 1874469"/>
              <a:gd name="connsiteX5" fmla="*/ 96517 w 1874469"/>
              <a:gd name="connsiteY5" fmla="*/ 1874469 h 1874469"/>
              <a:gd name="connsiteX6" fmla="*/ 0 w 1874469"/>
              <a:gd name="connsiteY6" fmla="*/ 1777952 h 1874469"/>
              <a:gd name="connsiteX7" fmla="*/ 0 w 1874469"/>
              <a:gd name="connsiteY7" fmla="*/ 96517 h 1874469"/>
              <a:gd name="connsiteX8" fmla="*/ 96517 w 1874469"/>
              <a:gd name="connsiteY8" fmla="*/ 0 h 187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4469" h="1874469">
                <a:moveTo>
                  <a:pt x="96517" y="0"/>
                </a:moveTo>
                <a:lnTo>
                  <a:pt x="1777952" y="0"/>
                </a:lnTo>
                <a:cubicBezTo>
                  <a:pt x="1831258" y="0"/>
                  <a:pt x="1874469" y="43212"/>
                  <a:pt x="1874469" y="96517"/>
                </a:cubicBezTo>
                <a:lnTo>
                  <a:pt x="1874469" y="1777952"/>
                </a:lnTo>
                <a:cubicBezTo>
                  <a:pt x="1874469" y="1831258"/>
                  <a:pt x="1831258" y="1874469"/>
                  <a:pt x="1777952" y="1874469"/>
                </a:cubicBezTo>
                <a:lnTo>
                  <a:pt x="96517" y="1874469"/>
                </a:lnTo>
                <a:cubicBezTo>
                  <a:pt x="43212" y="1874469"/>
                  <a:pt x="0" y="1831258"/>
                  <a:pt x="0" y="1777952"/>
                </a:cubicBezTo>
                <a:lnTo>
                  <a:pt x="0" y="96517"/>
                </a:lnTo>
                <a:cubicBezTo>
                  <a:pt x="0" y="43212"/>
                  <a:pt x="43212" y="0"/>
                  <a:pt x="96517" y="0"/>
                </a:cubicBezTo>
                <a:close/>
              </a:path>
            </a:pathLst>
          </a:custGeom>
          <a:noFill/>
          <a:ln>
            <a:noFill/>
          </a:ln>
          <a:effectLst>
            <a:outerShdw blurRad="1270000" dist="546100" dir="5400000" sx="87000" sy="87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00" b="1">
                <a:solidFill>
                  <a:schemeClr val="bg1">
                    <a:lumMod val="95000"/>
                    <a:alpha val="40000"/>
                  </a:schemeClr>
                </a:solidFill>
                <a:latin typeface="Nexa Bold" panose="02000000000000000000" pitchFamily="50" charset="0"/>
              </a:defRPr>
            </a:lvl1pPr>
          </a:lstStyle>
          <a:p>
            <a:pPr marL="0" lvl="0" algn="ctr" defTabSz="457200"/>
            <a:endParaRPr lang="en-US"/>
          </a:p>
        </p:txBody>
      </p:sp>
    </p:spTree>
    <p:extLst>
      <p:ext uri="{BB962C8B-B14F-4D97-AF65-F5344CB8AC3E}">
        <p14:creationId xmlns:p14="http://schemas.microsoft.com/office/powerpoint/2010/main" val="36963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ABB4F-B9F4-4663-ABDD-DC28B2DA79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300C41-076B-49F7-AB3D-36914CBAC5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B02B71-FE61-49C6-8C11-E759DCACD6C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B8610AC-2A1F-4AFD-927B-9B85C965D8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DA638-854A-4AF3-89F2-6A5AD948D4EB}"/>
              </a:ext>
            </a:extLst>
          </p:cNvPr>
          <p:cNvSpPr>
            <a:spLocks noGrp="1"/>
          </p:cNvSpPr>
          <p:nvPr>
            <p:ph type="sldNum" sz="quarter" idx="12"/>
          </p:nvPr>
        </p:nvSpPr>
        <p:spPr/>
        <p:txBody>
          <a:bodyPr/>
          <a:lstStyle/>
          <a:p>
            <a:fld id="{3D481A73-37EE-483A-AF0B-939644667C45}" type="slidenum">
              <a:rPr lang="en-US" smtClean="0"/>
              <a:t>‹Nº›</a:t>
            </a:fld>
            <a:endParaRPr lang="en-US"/>
          </a:p>
        </p:txBody>
      </p:sp>
    </p:spTree>
    <p:extLst>
      <p:ext uri="{BB962C8B-B14F-4D97-AF65-F5344CB8AC3E}">
        <p14:creationId xmlns:p14="http://schemas.microsoft.com/office/powerpoint/2010/main" val="17457495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D275D-2D40-4142-9E53-BC9D962EDE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36F1B5-F469-45A7-A6C8-290926CF2C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307F6F-B837-4ACA-B0ED-146A10CC110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E1CE3B-5889-4A94-920F-02C5A00D95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7D5E9-7A4C-4513-BAB3-40A03EF7F947}"/>
              </a:ext>
            </a:extLst>
          </p:cNvPr>
          <p:cNvSpPr>
            <a:spLocks noGrp="1"/>
          </p:cNvSpPr>
          <p:nvPr>
            <p:ph type="sldNum" sz="quarter" idx="12"/>
          </p:nvPr>
        </p:nvSpPr>
        <p:spPr/>
        <p:txBody>
          <a:bodyPr/>
          <a:lstStyle/>
          <a:p>
            <a:fld id="{3D481A73-37EE-483A-AF0B-939644667C45}" type="slidenum">
              <a:rPr lang="en-US" smtClean="0"/>
              <a:t>‹Nº›</a:t>
            </a:fld>
            <a:endParaRPr lang="en-US"/>
          </a:p>
        </p:txBody>
      </p:sp>
    </p:spTree>
    <p:extLst>
      <p:ext uri="{BB962C8B-B14F-4D97-AF65-F5344CB8AC3E}">
        <p14:creationId xmlns:p14="http://schemas.microsoft.com/office/powerpoint/2010/main" val="38496154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6905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02E593-EF08-4A06-BEAF-C8C398FB360A}"/>
              </a:ext>
            </a:extLst>
          </p:cNvPr>
          <p:cNvSpPr/>
          <p:nvPr userDrawn="1"/>
        </p:nvSpPr>
        <p:spPr>
          <a:xfrm>
            <a:off x="6298269" y="-1"/>
            <a:ext cx="5893730" cy="26486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11">
            <a:extLst>
              <a:ext uri="{FF2B5EF4-FFF2-40B4-BE49-F238E27FC236}">
                <a16:creationId xmlns:a16="http://schemas.microsoft.com/office/drawing/2014/main" id="{B3F11302-337E-434B-A3C1-666CB52E2E7C}"/>
              </a:ext>
            </a:extLst>
          </p:cNvPr>
          <p:cNvSpPr/>
          <p:nvPr userDrawn="1"/>
        </p:nvSpPr>
        <p:spPr>
          <a:xfrm>
            <a:off x="9595062" y="0"/>
            <a:ext cx="2596938" cy="404020"/>
          </a:xfrm>
          <a:custGeom>
            <a:avLst/>
            <a:gdLst>
              <a:gd name="connsiteX0" fmla="*/ 0 w 2596938"/>
              <a:gd name="connsiteY0" fmla="*/ 0 h 404020"/>
              <a:gd name="connsiteX1" fmla="*/ 2596938 w 2596938"/>
              <a:gd name="connsiteY1" fmla="*/ 0 h 404020"/>
              <a:gd name="connsiteX2" fmla="*/ 2596938 w 2596938"/>
              <a:gd name="connsiteY2" fmla="*/ 404020 h 404020"/>
              <a:gd name="connsiteX3" fmla="*/ 451839 w 2596938"/>
              <a:gd name="connsiteY3" fmla="*/ 404020 h 404020"/>
              <a:gd name="connsiteX4" fmla="*/ 3928 w 2596938"/>
              <a:gd name="connsiteY4" fmla="*/ 38962 h 40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938" h="404020">
                <a:moveTo>
                  <a:pt x="0" y="0"/>
                </a:moveTo>
                <a:lnTo>
                  <a:pt x="2596938" y="0"/>
                </a:lnTo>
                <a:lnTo>
                  <a:pt x="2596938" y="404020"/>
                </a:lnTo>
                <a:lnTo>
                  <a:pt x="451839" y="404020"/>
                </a:lnTo>
                <a:cubicBezTo>
                  <a:pt x="230897" y="404020"/>
                  <a:pt x="46560" y="247300"/>
                  <a:pt x="3928" y="38962"/>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4A42FB2-54E0-4583-A4E3-A14881ACF094}"/>
              </a:ext>
            </a:extLst>
          </p:cNvPr>
          <p:cNvSpPr txBox="1"/>
          <p:nvPr userDrawn="1"/>
        </p:nvSpPr>
        <p:spPr>
          <a:xfrm rot="10800000" flipV="1">
            <a:off x="11429999" y="48121"/>
            <a:ext cx="621031" cy="307777"/>
          </a:xfrm>
          <a:prstGeom prst="rect">
            <a:avLst/>
          </a:prstGeom>
          <a:noFill/>
        </p:spPr>
        <p:txBody>
          <a:bodyPr wrap="square" rtlCol="0">
            <a:spAutoFit/>
          </a:bodyPr>
          <a:lstStyle/>
          <a:p>
            <a:pPr algn="r">
              <a:lnSpc>
                <a:spcPct val="100000"/>
              </a:lnSpc>
            </a:pPr>
            <a:fld id="{260E2A6B-A809-4840-BF14-8648BC0BDF87}" type="slidenum">
              <a:rPr lang="id-ID" sz="1400" b="0" i="0" smtClean="0">
                <a:solidFill>
                  <a:schemeClr val="bg1"/>
                </a:solidFill>
                <a:effectLst/>
                <a:latin typeface="Arial" panose="020B0604020202020204" pitchFamily="34" charset="0"/>
                <a:ea typeface="Open Sans Extrabold" panose="020B0906030804020204" pitchFamily="34" charset="0"/>
                <a:cs typeface="Arial" panose="020B0604020202020204" pitchFamily="34" charset="0"/>
              </a:rPr>
              <a:pPr algn="r">
                <a:lnSpc>
                  <a:spcPct val="100000"/>
                </a:lnSpc>
              </a:pPr>
              <a:t>‹Nº›</a:t>
            </a:fld>
            <a:endParaRPr lang="id-ID" sz="6000" b="0" i="0" dirty="0">
              <a:solidFill>
                <a:schemeClr val="bg1"/>
              </a:solidFill>
              <a:effectLst/>
              <a:latin typeface="Arial" panose="020B0604020202020204" pitchFamily="34" charset="0"/>
              <a:ea typeface="Open Sans Extrabold" panose="020B0906030804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BFF5A08-2259-4D48-80AD-E6DE592AB090}"/>
              </a:ext>
            </a:extLst>
          </p:cNvPr>
          <p:cNvSpPr txBox="1"/>
          <p:nvPr userDrawn="1"/>
        </p:nvSpPr>
        <p:spPr>
          <a:xfrm>
            <a:off x="9829800" y="63510"/>
            <a:ext cx="1926328" cy="276999"/>
          </a:xfrm>
          <a:prstGeom prst="rect">
            <a:avLst/>
          </a:prstGeom>
          <a:noFill/>
        </p:spPr>
        <p:txBody>
          <a:bodyPr wrap="square" rtlCol="0">
            <a:spAutoFit/>
          </a:bodyPr>
          <a:lstStyle/>
          <a:p>
            <a:r>
              <a:rPr lang="en-US" sz="1200" b="1" spc="300" dirty="0">
                <a:solidFill>
                  <a:schemeClr val="bg1"/>
                </a:solidFill>
              </a:rPr>
              <a:t>2020</a:t>
            </a:r>
            <a:r>
              <a:rPr lang="en-US" sz="1200" spc="300" dirty="0">
                <a:solidFill>
                  <a:schemeClr val="bg1"/>
                </a:solidFill>
              </a:rPr>
              <a:t> Signature</a:t>
            </a:r>
          </a:p>
        </p:txBody>
      </p:sp>
      <p:cxnSp>
        <p:nvCxnSpPr>
          <p:cNvPr id="6" name="Straight Arrow Connector 5">
            <a:extLst>
              <a:ext uri="{FF2B5EF4-FFF2-40B4-BE49-F238E27FC236}">
                <a16:creationId xmlns:a16="http://schemas.microsoft.com/office/drawing/2014/main" id="{2EEFBAB9-E4AC-4F0B-A2EE-CD1DDE1D0D52}"/>
              </a:ext>
            </a:extLst>
          </p:cNvPr>
          <p:cNvCxnSpPr>
            <a:cxnSpLocks/>
          </p:cNvCxnSpPr>
          <p:nvPr userDrawn="1"/>
        </p:nvCxnSpPr>
        <p:spPr>
          <a:xfrm>
            <a:off x="11582400" y="-4782"/>
            <a:ext cx="0" cy="408802"/>
          </a:xfrm>
          <a:prstGeom prst="straightConnector1">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0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4" grpId="0"/>
      <p:bldP spid="5"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D2C95160-7415-7E4F-AD50-BE626CDC7747}"/>
              </a:ext>
            </a:extLst>
          </p:cNvPr>
          <p:cNvSpPr>
            <a:spLocks noGrp="1"/>
          </p:cNvSpPr>
          <p:nvPr>
            <p:ph type="pic" sz="quarter" idx="13" hasCustomPrompt="1"/>
          </p:nvPr>
        </p:nvSpPr>
        <p:spPr>
          <a:xfrm>
            <a:off x="5400947" y="1143000"/>
            <a:ext cx="2914105" cy="3124200"/>
          </a:xfrm>
          <a:prstGeom prst="roundRect">
            <a:avLst>
              <a:gd name="adj" fmla="val 6086"/>
            </a:avLst>
          </a:prstGeom>
          <a:solidFill>
            <a:schemeClr val="bg1">
              <a:lumMod val="95000"/>
            </a:schemeClr>
          </a:solidFill>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b="0" i="0"/>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p:txBody>
      </p:sp>
      <p:sp>
        <p:nvSpPr>
          <p:cNvPr id="7" name="Picture Placeholder 6">
            <a:extLst>
              <a:ext uri="{FF2B5EF4-FFF2-40B4-BE49-F238E27FC236}">
                <a16:creationId xmlns:a16="http://schemas.microsoft.com/office/drawing/2014/main" id="{DC5884C6-7D75-CE49-8524-ACF591EB355D}"/>
              </a:ext>
            </a:extLst>
          </p:cNvPr>
          <p:cNvSpPr>
            <a:spLocks noGrp="1"/>
          </p:cNvSpPr>
          <p:nvPr>
            <p:ph type="pic" sz="quarter" idx="10" hasCustomPrompt="1"/>
          </p:nvPr>
        </p:nvSpPr>
        <p:spPr>
          <a:xfrm>
            <a:off x="2115094" y="1143000"/>
            <a:ext cx="2914105" cy="3124200"/>
          </a:xfrm>
          <a:prstGeom prst="roundRect">
            <a:avLst>
              <a:gd name="adj" fmla="val 6086"/>
            </a:avLst>
          </a:prstGeom>
          <a:solidFill>
            <a:schemeClr val="bg1">
              <a:lumMod val="95000"/>
            </a:schemeClr>
          </a:solidFill>
        </p:spPr>
        <p:txBody>
          <a:bodyPr/>
          <a:lstStyle>
            <a:lvl1pPr>
              <a:defRPr b="0" i="0"/>
            </a:lvl1pPr>
          </a:lstStyle>
          <a:p>
            <a:r>
              <a:rPr lang="en-US" dirty="0"/>
              <a:t>Image Placeholder</a:t>
            </a:r>
          </a:p>
        </p:txBody>
      </p:sp>
      <p:sp>
        <p:nvSpPr>
          <p:cNvPr id="11" name="Picture Placeholder 6">
            <a:extLst>
              <a:ext uri="{FF2B5EF4-FFF2-40B4-BE49-F238E27FC236}">
                <a16:creationId xmlns:a16="http://schemas.microsoft.com/office/drawing/2014/main" id="{35FDA6A6-DD92-4947-9DCB-DDE2D087F4B8}"/>
              </a:ext>
            </a:extLst>
          </p:cNvPr>
          <p:cNvSpPr>
            <a:spLocks noGrp="1"/>
          </p:cNvSpPr>
          <p:nvPr>
            <p:ph type="pic" sz="quarter" idx="14" hasCustomPrompt="1"/>
          </p:nvPr>
        </p:nvSpPr>
        <p:spPr>
          <a:xfrm>
            <a:off x="8686800" y="1143000"/>
            <a:ext cx="2914105" cy="3124200"/>
          </a:xfrm>
          <a:prstGeom prst="roundRect">
            <a:avLst>
              <a:gd name="adj" fmla="val 6086"/>
            </a:avLst>
          </a:prstGeom>
          <a:solidFill>
            <a:schemeClr val="bg1">
              <a:lumMod val="95000"/>
            </a:schemeClr>
          </a:solidFill>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b="0" i="0"/>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p:txBody>
      </p:sp>
    </p:spTree>
    <p:extLst>
      <p:ext uri="{BB962C8B-B14F-4D97-AF65-F5344CB8AC3E}">
        <p14:creationId xmlns:p14="http://schemas.microsoft.com/office/powerpoint/2010/main" val="275703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1+#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1+#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11"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064AF3A9-9B58-9C48-87A8-53AFE6F7A745}"/>
              </a:ext>
            </a:extLst>
          </p:cNvPr>
          <p:cNvSpPr>
            <a:spLocks noGrp="1"/>
          </p:cNvSpPr>
          <p:nvPr>
            <p:ph type="pic" sz="quarter" idx="10" hasCustomPrompt="1"/>
          </p:nvPr>
        </p:nvSpPr>
        <p:spPr>
          <a:xfrm>
            <a:off x="1371600" y="304800"/>
            <a:ext cx="2971800" cy="2971800"/>
          </a:xfrm>
          <a:prstGeom prst="roundRect">
            <a:avLst>
              <a:gd name="adj" fmla="val 6086"/>
            </a:avLst>
          </a:prstGeom>
          <a:solidFill>
            <a:schemeClr val="bg1">
              <a:lumMod val="95000"/>
            </a:schemeClr>
          </a:solidFill>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b="0" i="0"/>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p:txBody>
      </p:sp>
      <p:sp>
        <p:nvSpPr>
          <p:cNvPr id="9" name="Picture Placeholder 6">
            <a:extLst>
              <a:ext uri="{FF2B5EF4-FFF2-40B4-BE49-F238E27FC236}">
                <a16:creationId xmlns:a16="http://schemas.microsoft.com/office/drawing/2014/main" id="{9AEB614C-EE93-8A46-88A5-BDC8F49EFFFE}"/>
              </a:ext>
            </a:extLst>
          </p:cNvPr>
          <p:cNvSpPr>
            <a:spLocks noGrp="1"/>
          </p:cNvSpPr>
          <p:nvPr>
            <p:ph type="pic" sz="quarter" idx="11" hasCustomPrompt="1"/>
          </p:nvPr>
        </p:nvSpPr>
        <p:spPr>
          <a:xfrm>
            <a:off x="4610100" y="304800"/>
            <a:ext cx="2971800" cy="2971800"/>
          </a:xfrm>
          <a:prstGeom prst="roundRect">
            <a:avLst>
              <a:gd name="adj" fmla="val 6086"/>
            </a:avLst>
          </a:prstGeom>
          <a:solidFill>
            <a:schemeClr val="bg1">
              <a:lumMod val="95000"/>
            </a:schemeClr>
          </a:solidFill>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b="0" i="0"/>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p:txBody>
      </p:sp>
      <p:sp>
        <p:nvSpPr>
          <p:cNvPr id="10" name="Picture Placeholder 6">
            <a:extLst>
              <a:ext uri="{FF2B5EF4-FFF2-40B4-BE49-F238E27FC236}">
                <a16:creationId xmlns:a16="http://schemas.microsoft.com/office/drawing/2014/main" id="{72A8DAA5-4F53-FB46-8C7B-8F06D20EBA17}"/>
              </a:ext>
            </a:extLst>
          </p:cNvPr>
          <p:cNvSpPr>
            <a:spLocks noGrp="1"/>
          </p:cNvSpPr>
          <p:nvPr>
            <p:ph type="pic" sz="quarter" idx="12" hasCustomPrompt="1"/>
          </p:nvPr>
        </p:nvSpPr>
        <p:spPr>
          <a:xfrm>
            <a:off x="7848600" y="304800"/>
            <a:ext cx="2971800" cy="2971800"/>
          </a:xfrm>
          <a:prstGeom prst="roundRect">
            <a:avLst>
              <a:gd name="adj" fmla="val 6086"/>
            </a:avLst>
          </a:prstGeom>
          <a:solidFill>
            <a:schemeClr val="bg1">
              <a:lumMod val="95000"/>
            </a:schemeClr>
          </a:solidFill>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b="0" i="0"/>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p:txBody>
      </p:sp>
      <p:sp>
        <p:nvSpPr>
          <p:cNvPr id="11" name="Picture Placeholder 6">
            <a:extLst>
              <a:ext uri="{FF2B5EF4-FFF2-40B4-BE49-F238E27FC236}">
                <a16:creationId xmlns:a16="http://schemas.microsoft.com/office/drawing/2014/main" id="{CE7212E1-F23E-EB46-A58B-8CF799AF665B}"/>
              </a:ext>
            </a:extLst>
          </p:cNvPr>
          <p:cNvSpPr>
            <a:spLocks noGrp="1"/>
          </p:cNvSpPr>
          <p:nvPr>
            <p:ph type="pic" sz="quarter" idx="13" hasCustomPrompt="1"/>
          </p:nvPr>
        </p:nvSpPr>
        <p:spPr>
          <a:xfrm>
            <a:off x="1371600" y="3526221"/>
            <a:ext cx="6210300" cy="2971800"/>
          </a:xfrm>
          <a:prstGeom prst="roundRect">
            <a:avLst>
              <a:gd name="adj" fmla="val 6086"/>
            </a:avLst>
          </a:prstGeom>
          <a:solidFill>
            <a:schemeClr val="bg1">
              <a:lumMod val="95000"/>
            </a:schemeClr>
          </a:solidFill>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b="0" i="0"/>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12" name="Picture Placeholder 6">
            <a:extLst>
              <a:ext uri="{FF2B5EF4-FFF2-40B4-BE49-F238E27FC236}">
                <a16:creationId xmlns:a16="http://schemas.microsoft.com/office/drawing/2014/main" id="{EF98A81A-C286-1A45-9299-AC19B44E7B46}"/>
              </a:ext>
            </a:extLst>
          </p:cNvPr>
          <p:cNvSpPr>
            <a:spLocks noGrp="1"/>
          </p:cNvSpPr>
          <p:nvPr>
            <p:ph type="pic" sz="quarter" idx="14" hasCustomPrompt="1"/>
          </p:nvPr>
        </p:nvSpPr>
        <p:spPr>
          <a:xfrm>
            <a:off x="7848600" y="3526221"/>
            <a:ext cx="2971800" cy="2971800"/>
          </a:xfrm>
          <a:prstGeom prst="roundRect">
            <a:avLst>
              <a:gd name="adj" fmla="val 6086"/>
            </a:avLst>
          </a:prstGeom>
          <a:solidFill>
            <a:schemeClr val="bg1">
              <a:lumMod val="95000"/>
            </a:schemeClr>
          </a:solidFill>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b="0" i="0"/>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27097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ppt_x"/>
                                          </p:val>
                                        </p:tav>
                                        <p:tav tm="100000">
                                          <p:val>
                                            <p:strVal val="#ppt_x"/>
                                          </p:val>
                                        </p:tav>
                                      </p:tavLst>
                                    </p:anim>
                                    <p:anim calcmode="lin" valueType="num">
                                      <p:cBhvr additive="base">
                                        <p:cTn id="16" dur="75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ppt_x"/>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ppt_x"/>
                                          </p:val>
                                        </p:tav>
                                        <p:tav tm="100000">
                                          <p:val>
                                            <p:strVal val="#ppt_x"/>
                                          </p:val>
                                        </p:tav>
                                      </p:tavLst>
                                    </p:anim>
                                    <p:anim calcmode="lin" valueType="num">
                                      <p:cBhvr additive="base">
                                        <p:cTn id="24"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F12CE2-3E36-C648-883C-55773AEFC44B}"/>
              </a:ext>
            </a:extLst>
          </p:cNvPr>
          <p:cNvSpPr>
            <a:spLocks noGrp="1"/>
          </p:cNvSpPr>
          <p:nvPr>
            <p:ph type="pic" sz="quarter" idx="10" hasCustomPrompt="1"/>
          </p:nvPr>
        </p:nvSpPr>
        <p:spPr>
          <a:xfrm>
            <a:off x="1905000" y="1369705"/>
            <a:ext cx="3427380" cy="2257587"/>
          </a:xfrm>
          <a:custGeom>
            <a:avLst/>
            <a:gdLst>
              <a:gd name="connsiteX0" fmla="*/ 2573569 w 3427380"/>
              <a:gd name="connsiteY0" fmla="*/ 489194 h 2257587"/>
              <a:gd name="connsiteX1" fmla="*/ 2230221 w 3427380"/>
              <a:gd name="connsiteY1" fmla="*/ 1127274 h 2257587"/>
              <a:gd name="connsiteX2" fmla="*/ 2573569 w 3427380"/>
              <a:gd name="connsiteY2" fmla="*/ 1771431 h 2257587"/>
              <a:gd name="connsiteX3" fmla="*/ 2916917 w 3427380"/>
              <a:gd name="connsiteY3" fmla="*/ 1127274 h 2257587"/>
              <a:gd name="connsiteX4" fmla="*/ 2573569 w 3427380"/>
              <a:gd name="connsiteY4" fmla="*/ 489194 h 2257587"/>
              <a:gd name="connsiteX5" fmla="*/ 2573569 w 3427380"/>
              <a:gd name="connsiteY5" fmla="*/ 3038 h 2257587"/>
              <a:gd name="connsiteX6" fmla="*/ 3427380 w 3427380"/>
              <a:gd name="connsiteY6" fmla="*/ 1127274 h 2257587"/>
              <a:gd name="connsiteX7" fmla="*/ 2573569 w 3427380"/>
              <a:gd name="connsiteY7" fmla="*/ 2257587 h 2257587"/>
              <a:gd name="connsiteX8" fmla="*/ 1719758 w 3427380"/>
              <a:gd name="connsiteY8" fmla="*/ 1127274 h 2257587"/>
              <a:gd name="connsiteX9" fmla="*/ 2573569 w 3427380"/>
              <a:gd name="connsiteY9" fmla="*/ 3038 h 2257587"/>
              <a:gd name="connsiteX10" fmla="*/ 768734 w 3427380"/>
              <a:gd name="connsiteY10" fmla="*/ 0 h 2257587"/>
              <a:gd name="connsiteX11" fmla="*/ 1497968 w 3427380"/>
              <a:gd name="connsiteY11" fmla="*/ 668464 h 2257587"/>
              <a:gd name="connsiteX12" fmla="*/ 711003 w 3427380"/>
              <a:gd name="connsiteY12" fmla="*/ 1813969 h 2257587"/>
              <a:gd name="connsiteX13" fmla="*/ 1531391 w 3427380"/>
              <a:gd name="connsiteY13" fmla="*/ 1813969 h 2257587"/>
              <a:gd name="connsiteX14" fmla="*/ 1531391 w 3427380"/>
              <a:gd name="connsiteY14" fmla="*/ 2236317 h 2257587"/>
              <a:gd name="connsiteX15" fmla="*/ 6077 w 3427380"/>
              <a:gd name="connsiteY15" fmla="*/ 2236317 h 2257587"/>
              <a:gd name="connsiteX16" fmla="*/ 6077 w 3427380"/>
              <a:gd name="connsiteY16" fmla="*/ 1850431 h 2257587"/>
              <a:gd name="connsiteX17" fmla="*/ 978389 w 3427380"/>
              <a:gd name="connsiteY17" fmla="*/ 701887 h 2257587"/>
              <a:gd name="connsiteX18" fmla="*/ 747465 w 3427380"/>
              <a:gd name="connsiteY18" fmla="*/ 437540 h 2257587"/>
              <a:gd name="connsiteX19" fmla="*/ 501348 w 3427380"/>
              <a:gd name="connsiteY19" fmla="*/ 768734 h 2257587"/>
              <a:gd name="connsiteX20" fmla="*/ 0 w 3427380"/>
              <a:gd name="connsiteY20" fmla="*/ 768734 h 2257587"/>
              <a:gd name="connsiteX21" fmla="*/ 768734 w 3427380"/>
              <a:gd name="connsiteY21" fmla="*/ 0 h 22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27380" h="2257587">
                <a:moveTo>
                  <a:pt x="2573569" y="489194"/>
                </a:moveTo>
                <a:cubicBezTo>
                  <a:pt x="2266683" y="489194"/>
                  <a:pt x="2230221" y="786965"/>
                  <a:pt x="2230221" y="1127274"/>
                </a:cubicBezTo>
                <a:cubicBezTo>
                  <a:pt x="2230221" y="1479737"/>
                  <a:pt x="2266683" y="1771431"/>
                  <a:pt x="2573569" y="1771431"/>
                </a:cubicBezTo>
                <a:cubicBezTo>
                  <a:pt x="2880455" y="1771431"/>
                  <a:pt x="2916917" y="1479737"/>
                  <a:pt x="2916917" y="1127274"/>
                </a:cubicBezTo>
                <a:cubicBezTo>
                  <a:pt x="2916917" y="786965"/>
                  <a:pt x="2880455" y="489194"/>
                  <a:pt x="2573569" y="489194"/>
                </a:cubicBezTo>
                <a:close/>
                <a:moveTo>
                  <a:pt x="2573569" y="3038"/>
                </a:moveTo>
                <a:cubicBezTo>
                  <a:pt x="3205572" y="3038"/>
                  <a:pt x="3427380" y="477040"/>
                  <a:pt x="3427380" y="1127274"/>
                </a:cubicBezTo>
                <a:cubicBezTo>
                  <a:pt x="3427380" y="1783585"/>
                  <a:pt x="3205572" y="2257587"/>
                  <a:pt x="2573569" y="2257587"/>
                </a:cubicBezTo>
                <a:cubicBezTo>
                  <a:pt x="1941566" y="2257587"/>
                  <a:pt x="1719758" y="1783585"/>
                  <a:pt x="1719758" y="1127274"/>
                </a:cubicBezTo>
                <a:cubicBezTo>
                  <a:pt x="1719758" y="477040"/>
                  <a:pt x="1941566" y="3038"/>
                  <a:pt x="2573569" y="3038"/>
                </a:cubicBezTo>
                <a:close/>
                <a:moveTo>
                  <a:pt x="768734" y="0"/>
                </a:moveTo>
                <a:cubicBezTo>
                  <a:pt x="1273121" y="0"/>
                  <a:pt x="1497968" y="294732"/>
                  <a:pt x="1497968" y="668464"/>
                </a:cubicBezTo>
                <a:cubicBezTo>
                  <a:pt x="1497968" y="1154620"/>
                  <a:pt x="1063466" y="1543545"/>
                  <a:pt x="711003" y="1813969"/>
                </a:cubicBezTo>
                <a:lnTo>
                  <a:pt x="1531391" y="1813969"/>
                </a:lnTo>
                <a:lnTo>
                  <a:pt x="1531391" y="2236317"/>
                </a:lnTo>
                <a:lnTo>
                  <a:pt x="6077" y="2236317"/>
                </a:lnTo>
                <a:lnTo>
                  <a:pt x="6077" y="1850431"/>
                </a:lnTo>
                <a:cubicBezTo>
                  <a:pt x="477040" y="1461506"/>
                  <a:pt x="978389" y="1075620"/>
                  <a:pt x="978389" y="701887"/>
                </a:cubicBezTo>
                <a:cubicBezTo>
                  <a:pt x="978389" y="540848"/>
                  <a:pt x="905465" y="437540"/>
                  <a:pt x="747465" y="437540"/>
                </a:cubicBezTo>
                <a:cubicBezTo>
                  <a:pt x="592502" y="437540"/>
                  <a:pt x="501348" y="559079"/>
                  <a:pt x="501348" y="768734"/>
                </a:cubicBezTo>
                <a:lnTo>
                  <a:pt x="0" y="768734"/>
                </a:lnTo>
                <a:cubicBezTo>
                  <a:pt x="15192" y="230924"/>
                  <a:pt x="364617" y="0"/>
                  <a:pt x="768734" y="0"/>
                </a:cubicBezTo>
                <a:close/>
              </a:path>
            </a:pathLst>
          </a:custGeom>
          <a:solidFill>
            <a:schemeClr val="bg1">
              <a:lumMod val="85000"/>
            </a:schemeClr>
          </a:solidFill>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b="0" i="0"/>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8" name="Picture Placeholder 7">
            <a:extLst>
              <a:ext uri="{FF2B5EF4-FFF2-40B4-BE49-F238E27FC236}">
                <a16:creationId xmlns:a16="http://schemas.microsoft.com/office/drawing/2014/main" id="{91828829-7AB2-DA44-9648-A9980B4CC3ED}"/>
              </a:ext>
            </a:extLst>
          </p:cNvPr>
          <p:cNvSpPr>
            <a:spLocks noGrp="1"/>
          </p:cNvSpPr>
          <p:nvPr>
            <p:ph type="pic" sz="quarter" idx="11" hasCustomPrompt="1"/>
          </p:nvPr>
        </p:nvSpPr>
        <p:spPr>
          <a:xfrm>
            <a:off x="3203756" y="3321485"/>
            <a:ext cx="3427380" cy="2257587"/>
          </a:xfrm>
          <a:custGeom>
            <a:avLst/>
            <a:gdLst>
              <a:gd name="connsiteX0" fmla="*/ 2573569 w 3427380"/>
              <a:gd name="connsiteY0" fmla="*/ 489194 h 2257587"/>
              <a:gd name="connsiteX1" fmla="*/ 2230221 w 3427380"/>
              <a:gd name="connsiteY1" fmla="*/ 1127274 h 2257587"/>
              <a:gd name="connsiteX2" fmla="*/ 2573569 w 3427380"/>
              <a:gd name="connsiteY2" fmla="*/ 1771431 h 2257587"/>
              <a:gd name="connsiteX3" fmla="*/ 2916917 w 3427380"/>
              <a:gd name="connsiteY3" fmla="*/ 1127274 h 2257587"/>
              <a:gd name="connsiteX4" fmla="*/ 2573569 w 3427380"/>
              <a:gd name="connsiteY4" fmla="*/ 489194 h 2257587"/>
              <a:gd name="connsiteX5" fmla="*/ 2573569 w 3427380"/>
              <a:gd name="connsiteY5" fmla="*/ 3038 h 2257587"/>
              <a:gd name="connsiteX6" fmla="*/ 3427380 w 3427380"/>
              <a:gd name="connsiteY6" fmla="*/ 1127274 h 2257587"/>
              <a:gd name="connsiteX7" fmla="*/ 2573569 w 3427380"/>
              <a:gd name="connsiteY7" fmla="*/ 2257587 h 2257587"/>
              <a:gd name="connsiteX8" fmla="*/ 1719758 w 3427380"/>
              <a:gd name="connsiteY8" fmla="*/ 1127274 h 2257587"/>
              <a:gd name="connsiteX9" fmla="*/ 2573569 w 3427380"/>
              <a:gd name="connsiteY9" fmla="*/ 3038 h 2257587"/>
              <a:gd name="connsiteX10" fmla="*/ 768734 w 3427380"/>
              <a:gd name="connsiteY10" fmla="*/ 0 h 2257587"/>
              <a:gd name="connsiteX11" fmla="*/ 1497968 w 3427380"/>
              <a:gd name="connsiteY11" fmla="*/ 668464 h 2257587"/>
              <a:gd name="connsiteX12" fmla="*/ 711003 w 3427380"/>
              <a:gd name="connsiteY12" fmla="*/ 1813969 h 2257587"/>
              <a:gd name="connsiteX13" fmla="*/ 1531391 w 3427380"/>
              <a:gd name="connsiteY13" fmla="*/ 1813969 h 2257587"/>
              <a:gd name="connsiteX14" fmla="*/ 1531391 w 3427380"/>
              <a:gd name="connsiteY14" fmla="*/ 2236317 h 2257587"/>
              <a:gd name="connsiteX15" fmla="*/ 6077 w 3427380"/>
              <a:gd name="connsiteY15" fmla="*/ 2236317 h 2257587"/>
              <a:gd name="connsiteX16" fmla="*/ 6077 w 3427380"/>
              <a:gd name="connsiteY16" fmla="*/ 1850431 h 2257587"/>
              <a:gd name="connsiteX17" fmla="*/ 978389 w 3427380"/>
              <a:gd name="connsiteY17" fmla="*/ 701888 h 2257587"/>
              <a:gd name="connsiteX18" fmla="*/ 747465 w 3427380"/>
              <a:gd name="connsiteY18" fmla="*/ 437540 h 2257587"/>
              <a:gd name="connsiteX19" fmla="*/ 501348 w 3427380"/>
              <a:gd name="connsiteY19" fmla="*/ 768734 h 2257587"/>
              <a:gd name="connsiteX20" fmla="*/ 0 w 3427380"/>
              <a:gd name="connsiteY20" fmla="*/ 768734 h 2257587"/>
              <a:gd name="connsiteX21" fmla="*/ 768734 w 3427380"/>
              <a:gd name="connsiteY21" fmla="*/ 0 h 22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27380" h="2257587">
                <a:moveTo>
                  <a:pt x="2573569" y="489194"/>
                </a:moveTo>
                <a:cubicBezTo>
                  <a:pt x="2266683" y="489194"/>
                  <a:pt x="2230221" y="786965"/>
                  <a:pt x="2230221" y="1127274"/>
                </a:cubicBezTo>
                <a:cubicBezTo>
                  <a:pt x="2230221" y="1479737"/>
                  <a:pt x="2266683" y="1771431"/>
                  <a:pt x="2573569" y="1771431"/>
                </a:cubicBezTo>
                <a:cubicBezTo>
                  <a:pt x="2880455" y="1771431"/>
                  <a:pt x="2916917" y="1479737"/>
                  <a:pt x="2916917" y="1127274"/>
                </a:cubicBezTo>
                <a:cubicBezTo>
                  <a:pt x="2916917" y="786965"/>
                  <a:pt x="2880455" y="489194"/>
                  <a:pt x="2573569" y="489194"/>
                </a:cubicBezTo>
                <a:close/>
                <a:moveTo>
                  <a:pt x="2573569" y="3038"/>
                </a:moveTo>
                <a:cubicBezTo>
                  <a:pt x="3205572" y="3038"/>
                  <a:pt x="3427380" y="477040"/>
                  <a:pt x="3427380" y="1127274"/>
                </a:cubicBezTo>
                <a:cubicBezTo>
                  <a:pt x="3427380" y="1783585"/>
                  <a:pt x="3205572" y="2257587"/>
                  <a:pt x="2573569" y="2257587"/>
                </a:cubicBezTo>
                <a:cubicBezTo>
                  <a:pt x="1941566" y="2257587"/>
                  <a:pt x="1719758" y="1783585"/>
                  <a:pt x="1719758" y="1127274"/>
                </a:cubicBezTo>
                <a:cubicBezTo>
                  <a:pt x="1719758" y="477040"/>
                  <a:pt x="1941566" y="3038"/>
                  <a:pt x="2573569" y="3038"/>
                </a:cubicBezTo>
                <a:close/>
                <a:moveTo>
                  <a:pt x="768734" y="0"/>
                </a:moveTo>
                <a:cubicBezTo>
                  <a:pt x="1273121" y="0"/>
                  <a:pt x="1497968" y="294732"/>
                  <a:pt x="1497968" y="668464"/>
                </a:cubicBezTo>
                <a:cubicBezTo>
                  <a:pt x="1497968" y="1154620"/>
                  <a:pt x="1063466" y="1543545"/>
                  <a:pt x="711003" y="1813969"/>
                </a:cubicBezTo>
                <a:lnTo>
                  <a:pt x="1531391" y="1813969"/>
                </a:lnTo>
                <a:lnTo>
                  <a:pt x="1531391" y="2236317"/>
                </a:lnTo>
                <a:lnTo>
                  <a:pt x="6077" y="2236317"/>
                </a:lnTo>
                <a:lnTo>
                  <a:pt x="6077" y="1850431"/>
                </a:lnTo>
                <a:cubicBezTo>
                  <a:pt x="477040" y="1461506"/>
                  <a:pt x="978389" y="1075620"/>
                  <a:pt x="978389" y="701888"/>
                </a:cubicBezTo>
                <a:cubicBezTo>
                  <a:pt x="978389" y="540848"/>
                  <a:pt x="905465" y="437540"/>
                  <a:pt x="747465" y="437540"/>
                </a:cubicBezTo>
                <a:cubicBezTo>
                  <a:pt x="592503" y="437540"/>
                  <a:pt x="501348" y="559079"/>
                  <a:pt x="501348" y="768734"/>
                </a:cubicBezTo>
                <a:lnTo>
                  <a:pt x="0" y="768734"/>
                </a:lnTo>
                <a:cubicBezTo>
                  <a:pt x="15192" y="230924"/>
                  <a:pt x="364617" y="0"/>
                  <a:pt x="768734" y="0"/>
                </a:cubicBezTo>
                <a:close/>
              </a:path>
            </a:pathLst>
          </a:custGeom>
          <a:solidFill>
            <a:schemeClr val="bg1">
              <a:lumMod val="85000"/>
            </a:schemeClr>
          </a:solidFill>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b="0" i="0"/>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65799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2" presetClass="entr" presetSubtype="1" fill="hold" grpId="1"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750"/>
                                        <p:tgtEl>
                                          <p:spTgt spid="7"/>
                                        </p:tgtEl>
                                      </p:cBhvr>
                                    </p:animEffect>
                                  </p:childTnLst>
                                </p:cTn>
                              </p:par>
                              <p:par>
                                <p:cTn id="12" presetID="2" presetClass="entr" presetSubtype="4" decel="100000" fill="hold" grpId="0" nodeType="withEffect">
                                  <p:stCondLst>
                                    <p:cond delay="25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fill="hold"/>
                                        <p:tgtEl>
                                          <p:spTgt spid="8"/>
                                        </p:tgtEl>
                                        <p:attrNameLst>
                                          <p:attrName>ppt_x</p:attrName>
                                        </p:attrNameLst>
                                      </p:cBhvr>
                                      <p:tavLst>
                                        <p:tav tm="0">
                                          <p:val>
                                            <p:strVal val="#ppt_x"/>
                                          </p:val>
                                        </p:tav>
                                        <p:tav tm="100000">
                                          <p:val>
                                            <p:strVal val="#ppt_x"/>
                                          </p:val>
                                        </p:tav>
                                      </p:tavLst>
                                    </p:anim>
                                    <p:anim calcmode="lin" valueType="num">
                                      <p:cBhvr additive="base">
                                        <p:cTn id="15" dur="750" fill="hold"/>
                                        <p:tgtEl>
                                          <p:spTgt spid="8"/>
                                        </p:tgtEl>
                                        <p:attrNameLst>
                                          <p:attrName>ppt_y</p:attrName>
                                        </p:attrNameLst>
                                      </p:cBhvr>
                                      <p:tavLst>
                                        <p:tav tm="0">
                                          <p:val>
                                            <p:strVal val="1+#ppt_h/2"/>
                                          </p:val>
                                        </p:tav>
                                        <p:tav tm="100000">
                                          <p:val>
                                            <p:strVal val="#ppt_y"/>
                                          </p:val>
                                        </p:tav>
                                      </p:tavLst>
                                    </p:anim>
                                  </p:childTnLst>
                                </p:cTn>
                              </p:par>
                              <p:par>
                                <p:cTn id="16" presetID="22" presetClass="entr" presetSubtype="1" fill="hold" grpId="1" nodeType="withEffect">
                                  <p:stCondLst>
                                    <p:cond delay="25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EF036CC-87FF-4642-AAAC-0967A0731FA0}"/>
              </a:ext>
            </a:extLst>
          </p:cNvPr>
          <p:cNvSpPr>
            <a:spLocks noGrp="1"/>
          </p:cNvSpPr>
          <p:nvPr>
            <p:ph type="pic" sz="quarter" idx="10" hasCustomPrompt="1"/>
          </p:nvPr>
        </p:nvSpPr>
        <p:spPr>
          <a:xfrm>
            <a:off x="4250111" y="829250"/>
            <a:ext cx="3691776" cy="5199497"/>
          </a:xfrm>
          <a:solidFill>
            <a:schemeClr val="bg1">
              <a:lumMod val="95000"/>
            </a:schemeClr>
          </a:solidFill>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b="0" i="0"/>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00321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A413BC97-9FE4-4F4C-9CBC-E0FA8047CE0E}"/>
              </a:ext>
            </a:extLst>
          </p:cNvPr>
          <p:cNvSpPr>
            <a:spLocks noGrp="1"/>
          </p:cNvSpPr>
          <p:nvPr>
            <p:ph type="pic" sz="quarter" idx="11" hasCustomPrompt="1"/>
          </p:nvPr>
        </p:nvSpPr>
        <p:spPr>
          <a:xfrm>
            <a:off x="5404569" y="3090499"/>
            <a:ext cx="3960780" cy="2608933"/>
          </a:xfrm>
          <a:custGeom>
            <a:avLst/>
            <a:gdLst>
              <a:gd name="connsiteX0" fmla="*/ 2573569 w 3427380"/>
              <a:gd name="connsiteY0" fmla="*/ 489194 h 2257587"/>
              <a:gd name="connsiteX1" fmla="*/ 2230221 w 3427380"/>
              <a:gd name="connsiteY1" fmla="*/ 1127274 h 2257587"/>
              <a:gd name="connsiteX2" fmla="*/ 2573569 w 3427380"/>
              <a:gd name="connsiteY2" fmla="*/ 1771431 h 2257587"/>
              <a:gd name="connsiteX3" fmla="*/ 2916917 w 3427380"/>
              <a:gd name="connsiteY3" fmla="*/ 1127274 h 2257587"/>
              <a:gd name="connsiteX4" fmla="*/ 2573569 w 3427380"/>
              <a:gd name="connsiteY4" fmla="*/ 489194 h 2257587"/>
              <a:gd name="connsiteX5" fmla="*/ 2573569 w 3427380"/>
              <a:gd name="connsiteY5" fmla="*/ 3038 h 2257587"/>
              <a:gd name="connsiteX6" fmla="*/ 3427380 w 3427380"/>
              <a:gd name="connsiteY6" fmla="*/ 1127274 h 2257587"/>
              <a:gd name="connsiteX7" fmla="*/ 2573569 w 3427380"/>
              <a:gd name="connsiteY7" fmla="*/ 2257587 h 2257587"/>
              <a:gd name="connsiteX8" fmla="*/ 1719758 w 3427380"/>
              <a:gd name="connsiteY8" fmla="*/ 1127274 h 2257587"/>
              <a:gd name="connsiteX9" fmla="*/ 2573569 w 3427380"/>
              <a:gd name="connsiteY9" fmla="*/ 3038 h 2257587"/>
              <a:gd name="connsiteX10" fmla="*/ 768734 w 3427380"/>
              <a:gd name="connsiteY10" fmla="*/ 0 h 2257587"/>
              <a:gd name="connsiteX11" fmla="*/ 1497968 w 3427380"/>
              <a:gd name="connsiteY11" fmla="*/ 668464 h 2257587"/>
              <a:gd name="connsiteX12" fmla="*/ 711003 w 3427380"/>
              <a:gd name="connsiteY12" fmla="*/ 1813969 h 2257587"/>
              <a:gd name="connsiteX13" fmla="*/ 1531391 w 3427380"/>
              <a:gd name="connsiteY13" fmla="*/ 1813969 h 2257587"/>
              <a:gd name="connsiteX14" fmla="*/ 1531391 w 3427380"/>
              <a:gd name="connsiteY14" fmla="*/ 2236317 h 2257587"/>
              <a:gd name="connsiteX15" fmla="*/ 6077 w 3427380"/>
              <a:gd name="connsiteY15" fmla="*/ 2236317 h 2257587"/>
              <a:gd name="connsiteX16" fmla="*/ 6077 w 3427380"/>
              <a:gd name="connsiteY16" fmla="*/ 1850431 h 2257587"/>
              <a:gd name="connsiteX17" fmla="*/ 978389 w 3427380"/>
              <a:gd name="connsiteY17" fmla="*/ 701888 h 2257587"/>
              <a:gd name="connsiteX18" fmla="*/ 747465 w 3427380"/>
              <a:gd name="connsiteY18" fmla="*/ 437540 h 2257587"/>
              <a:gd name="connsiteX19" fmla="*/ 501348 w 3427380"/>
              <a:gd name="connsiteY19" fmla="*/ 768734 h 2257587"/>
              <a:gd name="connsiteX20" fmla="*/ 0 w 3427380"/>
              <a:gd name="connsiteY20" fmla="*/ 768734 h 2257587"/>
              <a:gd name="connsiteX21" fmla="*/ 768734 w 3427380"/>
              <a:gd name="connsiteY21" fmla="*/ 0 h 22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27380" h="2257587">
                <a:moveTo>
                  <a:pt x="2573569" y="489194"/>
                </a:moveTo>
                <a:cubicBezTo>
                  <a:pt x="2266683" y="489194"/>
                  <a:pt x="2230221" y="786965"/>
                  <a:pt x="2230221" y="1127274"/>
                </a:cubicBezTo>
                <a:cubicBezTo>
                  <a:pt x="2230221" y="1479737"/>
                  <a:pt x="2266683" y="1771431"/>
                  <a:pt x="2573569" y="1771431"/>
                </a:cubicBezTo>
                <a:cubicBezTo>
                  <a:pt x="2880455" y="1771431"/>
                  <a:pt x="2916917" y="1479737"/>
                  <a:pt x="2916917" y="1127274"/>
                </a:cubicBezTo>
                <a:cubicBezTo>
                  <a:pt x="2916917" y="786965"/>
                  <a:pt x="2880455" y="489194"/>
                  <a:pt x="2573569" y="489194"/>
                </a:cubicBezTo>
                <a:close/>
                <a:moveTo>
                  <a:pt x="2573569" y="3038"/>
                </a:moveTo>
                <a:cubicBezTo>
                  <a:pt x="3205572" y="3038"/>
                  <a:pt x="3427380" y="477040"/>
                  <a:pt x="3427380" y="1127274"/>
                </a:cubicBezTo>
                <a:cubicBezTo>
                  <a:pt x="3427380" y="1783585"/>
                  <a:pt x="3205572" y="2257587"/>
                  <a:pt x="2573569" y="2257587"/>
                </a:cubicBezTo>
                <a:cubicBezTo>
                  <a:pt x="1941566" y="2257587"/>
                  <a:pt x="1719758" y="1783585"/>
                  <a:pt x="1719758" y="1127274"/>
                </a:cubicBezTo>
                <a:cubicBezTo>
                  <a:pt x="1719758" y="477040"/>
                  <a:pt x="1941566" y="3038"/>
                  <a:pt x="2573569" y="3038"/>
                </a:cubicBezTo>
                <a:close/>
                <a:moveTo>
                  <a:pt x="768734" y="0"/>
                </a:moveTo>
                <a:cubicBezTo>
                  <a:pt x="1273121" y="0"/>
                  <a:pt x="1497968" y="294732"/>
                  <a:pt x="1497968" y="668464"/>
                </a:cubicBezTo>
                <a:cubicBezTo>
                  <a:pt x="1497968" y="1154620"/>
                  <a:pt x="1063466" y="1543545"/>
                  <a:pt x="711003" y="1813969"/>
                </a:cubicBezTo>
                <a:lnTo>
                  <a:pt x="1531391" y="1813969"/>
                </a:lnTo>
                <a:lnTo>
                  <a:pt x="1531391" y="2236317"/>
                </a:lnTo>
                <a:lnTo>
                  <a:pt x="6077" y="2236317"/>
                </a:lnTo>
                <a:lnTo>
                  <a:pt x="6077" y="1850431"/>
                </a:lnTo>
                <a:cubicBezTo>
                  <a:pt x="477040" y="1461506"/>
                  <a:pt x="978389" y="1075620"/>
                  <a:pt x="978389" y="701888"/>
                </a:cubicBezTo>
                <a:cubicBezTo>
                  <a:pt x="978389" y="540848"/>
                  <a:pt x="905465" y="437540"/>
                  <a:pt x="747465" y="437540"/>
                </a:cubicBezTo>
                <a:cubicBezTo>
                  <a:pt x="592503" y="437540"/>
                  <a:pt x="501348" y="559079"/>
                  <a:pt x="501348" y="768734"/>
                </a:cubicBezTo>
                <a:lnTo>
                  <a:pt x="0" y="768734"/>
                </a:lnTo>
                <a:cubicBezTo>
                  <a:pt x="15192" y="230924"/>
                  <a:pt x="364617" y="0"/>
                  <a:pt x="768734" y="0"/>
                </a:cubicBezTo>
                <a:close/>
              </a:path>
            </a:pathLst>
          </a:custGeom>
          <a:solidFill>
            <a:schemeClr val="bg1">
              <a:lumMod val="85000"/>
            </a:schemeClr>
          </a:solidFill>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b="0" i="0"/>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5" name="Picture Placeholder 6">
            <a:extLst>
              <a:ext uri="{FF2B5EF4-FFF2-40B4-BE49-F238E27FC236}">
                <a16:creationId xmlns:a16="http://schemas.microsoft.com/office/drawing/2014/main" id="{191F0361-8888-9C4A-994F-4D088D87912F}"/>
              </a:ext>
            </a:extLst>
          </p:cNvPr>
          <p:cNvSpPr>
            <a:spLocks noGrp="1"/>
          </p:cNvSpPr>
          <p:nvPr>
            <p:ph type="pic" sz="quarter" idx="10" hasCustomPrompt="1"/>
          </p:nvPr>
        </p:nvSpPr>
        <p:spPr>
          <a:xfrm>
            <a:off x="2514600" y="1185499"/>
            <a:ext cx="3960780" cy="2608933"/>
          </a:xfrm>
          <a:custGeom>
            <a:avLst/>
            <a:gdLst>
              <a:gd name="connsiteX0" fmla="*/ 2573569 w 3427380"/>
              <a:gd name="connsiteY0" fmla="*/ 489194 h 2257587"/>
              <a:gd name="connsiteX1" fmla="*/ 2230221 w 3427380"/>
              <a:gd name="connsiteY1" fmla="*/ 1127274 h 2257587"/>
              <a:gd name="connsiteX2" fmla="*/ 2573569 w 3427380"/>
              <a:gd name="connsiteY2" fmla="*/ 1771431 h 2257587"/>
              <a:gd name="connsiteX3" fmla="*/ 2916917 w 3427380"/>
              <a:gd name="connsiteY3" fmla="*/ 1127274 h 2257587"/>
              <a:gd name="connsiteX4" fmla="*/ 2573569 w 3427380"/>
              <a:gd name="connsiteY4" fmla="*/ 489194 h 2257587"/>
              <a:gd name="connsiteX5" fmla="*/ 2573569 w 3427380"/>
              <a:gd name="connsiteY5" fmla="*/ 3038 h 2257587"/>
              <a:gd name="connsiteX6" fmla="*/ 3427380 w 3427380"/>
              <a:gd name="connsiteY6" fmla="*/ 1127274 h 2257587"/>
              <a:gd name="connsiteX7" fmla="*/ 2573569 w 3427380"/>
              <a:gd name="connsiteY7" fmla="*/ 2257587 h 2257587"/>
              <a:gd name="connsiteX8" fmla="*/ 1719758 w 3427380"/>
              <a:gd name="connsiteY8" fmla="*/ 1127274 h 2257587"/>
              <a:gd name="connsiteX9" fmla="*/ 2573569 w 3427380"/>
              <a:gd name="connsiteY9" fmla="*/ 3038 h 2257587"/>
              <a:gd name="connsiteX10" fmla="*/ 768734 w 3427380"/>
              <a:gd name="connsiteY10" fmla="*/ 0 h 2257587"/>
              <a:gd name="connsiteX11" fmla="*/ 1497968 w 3427380"/>
              <a:gd name="connsiteY11" fmla="*/ 668464 h 2257587"/>
              <a:gd name="connsiteX12" fmla="*/ 711003 w 3427380"/>
              <a:gd name="connsiteY12" fmla="*/ 1813969 h 2257587"/>
              <a:gd name="connsiteX13" fmla="*/ 1531391 w 3427380"/>
              <a:gd name="connsiteY13" fmla="*/ 1813969 h 2257587"/>
              <a:gd name="connsiteX14" fmla="*/ 1531391 w 3427380"/>
              <a:gd name="connsiteY14" fmla="*/ 2236317 h 2257587"/>
              <a:gd name="connsiteX15" fmla="*/ 6077 w 3427380"/>
              <a:gd name="connsiteY15" fmla="*/ 2236317 h 2257587"/>
              <a:gd name="connsiteX16" fmla="*/ 6077 w 3427380"/>
              <a:gd name="connsiteY16" fmla="*/ 1850431 h 2257587"/>
              <a:gd name="connsiteX17" fmla="*/ 978389 w 3427380"/>
              <a:gd name="connsiteY17" fmla="*/ 701887 h 2257587"/>
              <a:gd name="connsiteX18" fmla="*/ 747465 w 3427380"/>
              <a:gd name="connsiteY18" fmla="*/ 437540 h 2257587"/>
              <a:gd name="connsiteX19" fmla="*/ 501348 w 3427380"/>
              <a:gd name="connsiteY19" fmla="*/ 768734 h 2257587"/>
              <a:gd name="connsiteX20" fmla="*/ 0 w 3427380"/>
              <a:gd name="connsiteY20" fmla="*/ 768734 h 2257587"/>
              <a:gd name="connsiteX21" fmla="*/ 768734 w 3427380"/>
              <a:gd name="connsiteY21" fmla="*/ 0 h 22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27380" h="2257587">
                <a:moveTo>
                  <a:pt x="2573569" y="489194"/>
                </a:moveTo>
                <a:cubicBezTo>
                  <a:pt x="2266683" y="489194"/>
                  <a:pt x="2230221" y="786965"/>
                  <a:pt x="2230221" y="1127274"/>
                </a:cubicBezTo>
                <a:cubicBezTo>
                  <a:pt x="2230221" y="1479737"/>
                  <a:pt x="2266683" y="1771431"/>
                  <a:pt x="2573569" y="1771431"/>
                </a:cubicBezTo>
                <a:cubicBezTo>
                  <a:pt x="2880455" y="1771431"/>
                  <a:pt x="2916917" y="1479737"/>
                  <a:pt x="2916917" y="1127274"/>
                </a:cubicBezTo>
                <a:cubicBezTo>
                  <a:pt x="2916917" y="786965"/>
                  <a:pt x="2880455" y="489194"/>
                  <a:pt x="2573569" y="489194"/>
                </a:cubicBezTo>
                <a:close/>
                <a:moveTo>
                  <a:pt x="2573569" y="3038"/>
                </a:moveTo>
                <a:cubicBezTo>
                  <a:pt x="3205572" y="3038"/>
                  <a:pt x="3427380" y="477040"/>
                  <a:pt x="3427380" y="1127274"/>
                </a:cubicBezTo>
                <a:cubicBezTo>
                  <a:pt x="3427380" y="1783585"/>
                  <a:pt x="3205572" y="2257587"/>
                  <a:pt x="2573569" y="2257587"/>
                </a:cubicBezTo>
                <a:cubicBezTo>
                  <a:pt x="1941566" y="2257587"/>
                  <a:pt x="1719758" y="1783585"/>
                  <a:pt x="1719758" y="1127274"/>
                </a:cubicBezTo>
                <a:cubicBezTo>
                  <a:pt x="1719758" y="477040"/>
                  <a:pt x="1941566" y="3038"/>
                  <a:pt x="2573569" y="3038"/>
                </a:cubicBezTo>
                <a:close/>
                <a:moveTo>
                  <a:pt x="768734" y="0"/>
                </a:moveTo>
                <a:cubicBezTo>
                  <a:pt x="1273121" y="0"/>
                  <a:pt x="1497968" y="294732"/>
                  <a:pt x="1497968" y="668464"/>
                </a:cubicBezTo>
                <a:cubicBezTo>
                  <a:pt x="1497968" y="1154620"/>
                  <a:pt x="1063466" y="1543545"/>
                  <a:pt x="711003" y="1813969"/>
                </a:cubicBezTo>
                <a:lnTo>
                  <a:pt x="1531391" y="1813969"/>
                </a:lnTo>
                <a:lnTo>
                  <a:pt x="1531391" y="2236317"/>
                </a:lnTo>
                <a:lnTo>
                  <a:pt x="6077" y="2236317"/>
                </a:lnTo>
                <a:lnTo>
                  <a:pt x="6077" y="1850431"/>
                </a:lnTo>
                <a:cubicBezTo>
                  <a:pt x="477040" y="1461506"/>
                  <a:pt x="978389" y="1075620"/>
                  <a:pt x="978389" y="701887"/>
                </a:cubicBezTo>
                <a:cubicBezTo>
                  <a:pt x="978389" y="540848"/>
                  <a:pt x="905465" y="437540"/>
                  <a:pt x="747465" y="437540"/>
                </a:cubicBezTo>
                <a:cubicBezTo>
                  <a:pt x="592502" y="437540"/>
                  <a:pt x="501348" y="559079"/>
                  <a:pt x="501348" y="768734"/>
                </a:cubicBezTo>
                <a:lnTo>
                  <a:pt x="0" y="768734"/>
                </a:lnTo>
                <a:cubicBezTo>
                  <a:pt x="15192" y="230924"/>
                  <a:pt x="364617" y="0"/>
                  <a:pt x="768734" y="0"/>
                </a:cubicBezTo>
                <a:close/>
              </a:path>
            </a:pathLst>
          </a:custGeom>
          <a:solidFill>
            <a:schemeClr val="bg1">
              <a:lumMod val="85000"/>
            </a:schemeClr>
          </a:solidFill>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b="0" i="0"/>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69934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750"/>
                                        <p:tgtEl>
                                          <p:spTgt spid="5"/>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750" fill="hold"/>
                                        <p:tgtEl>
                                          <p:spTgt spid="4"/>
                                        </p:tgtEl>
                                        <p:attrNameLst>
                                          <p:attrName>ppt_x</p:attrName>
                                        </p:attrNameLst>
                                      </p:cBhvr>
                                      <p:tavLst>
                                        <p:tav tm="0">
                                          <p:val>
                                            <p:strVal val="1+#ppt_w/2"/>
                                          </p:val>
                                        </p:tav>
                                        <p:tav tm="100000">
                                          <p:val>
                                            <p:strVal val="#ppt_x"/>
                                          </p:val>
                                        </p:tav>
                                      </p:tavLst>
                                    </p:anim>
                                    <p:anim calcmode="lin" valueType="num">
                                      <p:cBhvr additive="base">
                                        <p:cTn id="15" dur="750" fill="hold"/>
                                        <p:tgtEl>
                                          <p:spTgt spid="4"/>
                                        </p:tgtEl>
                                        <p:attrNameLst>
                                          <p:attrName>ppt_y</p:attrName>
                                        </p:attrNameLst>
                                      </p:cBhvr>
                                      <p:tavLst>
                                        <p:tav tm="0">
                                          <p:val>
                                            <p:strVal val="#ppt_y"/>
                                          </p:val>
                                        </p:tav>
                                        <p:tav tm="100000">
                                          <p:val>
                                            <p:strVal val="#ppt_y"/>
                                          </p:val>
                                        </p:tav>
                                      </p:tavLst>
                                    </p:anim>
                                  </p:childTnLst>
                                </p:cTn>
                              </p:par>
                              <p:par>
                                <p:cTn id="16" presetID="22" presetClass="entr" presetSubtype="8" fill="hold" grpId="1" nodeType="withEffect">
                                  <p:stCondLst>
                                    <p:cond delay="25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DDCF4CF9-76AF-F846-B32B-BE217E215290}"/>
              </a:ext>
            </a:extLst>
          </p:cNvPr>
          <p:cNvSpPr>
            <a:spLocks noGrp="1"/>
          </p:cNvSpPr>
          <p:nvPr>
            <p:ph type="pic" sz="quarter" idx="10" hasCustomPrompt="1"/>
          </p:nvPr>
        </p:nvSpPr>
        <p:spPr>
          <a:xfrm>
            <a:off x="1066798" y="630967"/>
            <a:ext cx="4106780" cy="5236433"/>
          </a:xfrm>
          <a:custGeom>
            <a:avLst/>
            <a:gdLst>
              <a:gd name="connsiteX0" fmla="*/ 3698928 w 4106780"/>
              <a:gd name="connsiteY0" fmla="*/ 4092190 h 5236433"/>
              <a:gd name="connsiteX1" fmla="*/ 3788249 w 4106780"/>
              <a:gd name="connsiteY1" fmla="*/ 4124266 h 5236433"/>
              <a:gd name="connsiteX2" fmla="*/ 3852895 w 4106780"/>
              <a:gd name="connsiteY2" fmla="*/ 4251584 h 5236433"/>
              <a:gd name="connsiteX3" fmla="*/ 3878556 w 4106780"/>
              <a:gd name="connsiteY3" fmla="*/ 4601464 h 5236433"/>
              <a:gd name="connsiteX4" fmla="*/ 3849934 w 4106780"/>
              <a:gd name="connsiteY4" fmla="*/ 4962693 h 5236433"/>
              <a:gd name="connsiteX5" fmla="*/ 3788742 w 4106780"/>
              <a:gd name="connsiteY5" fmla="*/ 5077675 h 5236433"/>
              <a:gd name="connsiteX6" fmla="*/ 3698928 w 4106780"/>
              <a:gd name="connsiteY6" fmla="*/ 5109751 h 5236433"/>
              <a:gd name="connsiteX7" fmla="*/ 3609608 w 4106780"/>
              <a:gd name="connsiteY7" fmla="*/ 5078168 h 5236433"/>
              <a:gd name="connsiteX8" fmla="*/ 3544961 w 4106780"/>
              <a:gd name="connsiteY8" fmla="*/ 4951343 h 5236433"/>
              <a:gd name="connsiteX9" fmla="*/ 3519301 w 4106780"/>
              <a:gd name="connsiteY9" fmla="*/ 4601464 h 5236433"/>
              <a:gd name="connsiteX10" fmla="*/ 3547922 w 4106780"/>
              <a:gd name="connsiteY10" fmla="*/ 4239247 h 5236433"/>
              <a:gd name="connsiteX11" fmla="*/ 3609114 w 4106780"/>
              <a:gd name="connsiteY11" fmla="*/ 4124266 h 5236433"/>
              <a:gd name="connsiteX12" fmla="*/ 3698928 w 4106780"/>
              <a:gd name="connsiteY12" fmla="*/ 4092190 h 5236433"/>
              <a:gd name="connsiteX13" fmla="*/ 1517202 w 4106780"/>
              <a:gd name="connsiteY13" fmla="*/ 4092190 h 5236433"/>
              <a:gd name="connsiteX14" fmla="*/ 1606522 w 4106780"/>
              <a:gd name="connsiteY14" fmla="*/ 4124266 h 5236433"/>
              <a:gd name="connsiteX15" fmla="*/ 1671168 w 4106780"/>
              <a:gd name="connsiteY15" fmla="*/ 4251584 h 5236433"/>
              <a:gd name="connsiteX16" fmla="*/ 1696830 w 4106780"/>
              <a:gd name="connsiteY16" fmla="*/ 4601464 h 5236433"/>
              <a:gd name="connsiteX17" fmla="*/ 1668208 w 4106780"/>
              <a:gd name="connsiteY17" fmla="*/ 4962693 h 5236433"/>
              <a:gd name="connsiteX18" fmla="*/ 1607016 w 4106780"/>
              <a:gd name="connsiteY18" fmla="*/ 5077675 h 5236433"/>
              <a:gd name="connsiteX19" fmla="*/ 1517202 w 4106780"/>
              <a:gd name="connsiteY19" fmla="*/ 5109751 h 5236433"/>
              <a:gd name="connsiteX20" fmla="*/ 1427882 w 4106780"/>
              <a:gd name="connsiteY20" fmla="*/ 5078168 h 5236433"/>
              <a:gd name="connsiteX21" fmla="*/ 1363236 w 4106780"/>
              <a:gd name="connsiteY21" fmla="*/ 4951343 h 5236433"/>
              <a:gd name="connsiteX22" fmla="*/ 1337574 w 4106780"/>
              <a:gd name="connsiteY22" fmla="*/ 4601464 h 5236433"/>
              <a:gd name="connsiteX23" fmla="*/ 1366196 w 4106780"/>
              <a:gd name="connsiteY23" fmla="*/ 4239247 h 5236433"/>
              <a:gd name="connsiteX24" fmla="*/ 1427388 w 4106780"/>
              <a:gd name="connsiteY24" fmla="*/ 4124266 h 5236433"/>
              <a:gd name="connsiteX25" fmla="*/ 1517202 w 4106780"/>
              <a:gd name="connsiteY25" fmla="*/ 4092190 h 5236433"/>
              <a:gd name="connsiteX26" fmla="*/ 428313 w 4106780"/>
              <a:gd name="connsiteY26" fmla="*/ 4092190 h 5236433"/>
              <a:gd name="connsiteX27" fmla="*/ 565994 w 4106780"/>
              <a:gd name="connsiteY27" fmla="*/ 4142031 h 5236433"/>
              <a:gd name="connsiteX28" fmla="*/ 615836 w 4106780"/>
              <a:gd name="connsiteY28" fmla="*/ 4284648 h 5236433"/>
              <a:gd name="connsiteX29" fmla="*/ 558592 w 4106780"/>
              <a:gd name="connsiteY29" fmla="*/ 4454405 h 5236433"/>
              <a:gd name="connsiteX30" fmla="*/ 328629 w 4106780"/>
              <a:gd name="connsiteY30" fmla="*/ 4691278 h 5236433"/>
              <a:gd name="connsiteX31" fmla="*/ 16748 w 4106780"/>
              <a:gd name="connsiteY31" fmla="*/ 5038196 h 5236433"/>
              <a:gd name="connsiteX32" fmla="*/ 1 w 4106780"/>
              <a:gd name="connsiteY32" fmla="*/ 5069465 h 5236433"/>
              <a:gd name="connsiteX33" fmla="*/ 1 w 4106780"/>
              <a:gd name="connsiteY33" fmla="*/ 4295113 h 5236433"/>
              <a:gd name="connsiteX34" fmla="*/ 230919 w 4106780"/>
              <a:gd name="connsiteY34" fmla="*/ 4318205 h 5236433"/>
              <a:gd name="connsiteX35" fmla="*/ 290138 w 4106780"/>
              <a:gd name="connsiteY35" fmla="*/ 4144499 h 5236433"/>
              <a:gd name="connsiteX36" fmla="*/ 428313 w 4106780"/>
              <a:gd name="connsiteY36" fmla="*/ 4092190 h 5236433"/>
              <a:gd name="connsiteX37" fmla="*/ 3011029 w 4106780"/>
              <a:gd name="connsiteY37" fmla="*/ 9 h 5236433"/>
              <a:gd name="connsiteX38" fmla="*/ 4106780 w 4106780"/>
              <a:gd name="connsiteY38" fmla="*/ 89462 h 5236433"/>
              <a:gd name="connsiteX39" fmla="*/ 4106780 w 4106780"/>
              <a:gd name="connsiteY39" fmla="*/ 359633 h 5236433"/>
              <a:gd name="connsiteX40" fmla="*/ 4106780 w 4106780"/>
              <a:gd name="connsiteY40" fmla="*/ 1655033 h 5236433"/>
              <a:gd name="connsiteX41" fmla="*/ 4106780 w 4106780"/>
              <a:gd name="connsiteY41" fmla="*/ 4168176 h 5236433"/>
              <a:gd name="connsiteX42" fmla="*/ 4089334 w 4106780"/>
              <a:gd name="connsiteY42" fmla="*/ 4115692 h 5236433"/>
              <a:gd name="connsiteX43" fmla="*/ 4027588 w 4106780"/>
              <a:gd name="connsiteY43" fmla="*/ 4012245 h 5236433"/>
              <a:gd name="connsiteX44" fmla="*/ 3698928 w 4106780"/>
              <a:gd name="connsiteY44" fmla="*/ 3862227 h 5236433"/>
              <a:gd name="connsiteX45" fmla="*/ 3371255 w 4106780"/>
              <a:gd name="connsiteY45" fmla="*/ 4010271 h 5236433"/>
              <a:gd name="connsiteX46" fmla="*/ 3229132 w 4106780"/>
              <a:gd name="connsiteY46" fmla="*/ 4598503 h 5236433"/>
              <a:gd name="connsiteX47" fmla="*/ 3358425 w 4106780"/>
              <a:gd name="connsiteY47" fmla="*/ 5177358 h 5236433"/>
              <a:gd name="connsiteX48" fmla="*/ 3416448 w 4106780"/>
              <a:gd name="connsiteY48" fmla="*/ 5236433 h 5236433"/>
              <a:gd name="connsiteX49" fmla="*/ 3075887 w 4106780"/>
              <a:gd name="connsiteY49" fmla="*/ 5236433 h 5236433"/>
              <a:gd name="connsiteX50" fmla="*/ 3075887 w 4106780"/>
              <a:gd name="connsiteY50" fmla="*/ 5057442 h 5236433"/>
              <a:gd name="connsiteX51" fmla="*/ 2525160 w 4106780"/>
              <a:gd name="connsiteY51" fmla="*/ 5057442 h 5236433"/>
              <a:gd name="connsiteX52" fmla="*/ 2581910 w 4106780"/>
              <a:gd name="connsiteY52" fmla="*/ 4980459 h 5236433"/>
              <a:gd name="connsiteX53" fmla="*/ 2748214 w 4106780"/>
              <a:gd name="connsiteY53" fmla="*/ 4820570 h 5236433"/>
              <a:gd name="connsiteX54" fmla="*/ 2929816 w 4106780"/>
              <a:gd name="connsiteY54" fmla="*/ 4636007 h 5236433"/>
              <a:gd name="connsiteX55" fmla="*/ 3040849 w 4106780"/>
              <a:gd name="connsiteY55" fmla="*/ 4450951 h 5236433"/>
              <a:gd name="connsiteX56" fmla="*/ 3075887 w 4106780"/>
              <a:gd name="connsiteY56" fmla="*/ 4264909 h 5236433"/>
              <a:gd name="connsiteX57" fmla="*/ 2953503 w 4106780"/>
              <a:gd name="connsiteY57" fmla="*/ 3977701 h 5236433"/>
              <a:gd name="connsiteX58" fmla="*/ 2616948 w 4106780"/>
              <a:gd name="connsiteY58" fmla="*/ 3862227 h 5236433"/>
              <a:gd name="connsiteX59" fmla="*/ 2291249 w 4106780"/>
              <a:gd name="connsiteY59" fmla="*/ 3961910 h 5236433"/>
              <a:gd name="connsiteX60" fmla="*/ 2136295 w 4106780"/>
              <a:gd name="connsiteY60" fmla="*/ 4290570 h 5236433"/>
              <a:gd name="connsiteX61" fmla="*/ 2412646 w 4106780"/>
              <a:gd name="connsiteY61" fmla="*/ 4318205 h 5236433"/>
              <a:gd name="connsiteX62" fmla="*/ 2471864 w 4106780"/>
              <a:gd name="connsiteY62" fmla="*/ 4144499 h 5236433"/>
              <a:gd name="connsiteX63" fmla="*/ 2610039 w 4106780"/>
              <a:gd name="connsiteY63" fmla="*/ 4092190 h 5236433"/>
              <a:gd name="connsiteX64" fmla="*/ 2747721 w 4106780"/>
              <a:gd name="connsiteY64" fmla="*/ 4142031 h 5236433"/>
              <a:gd name="connsiteX65" fmla="*/ 2797562 w 4106780"/>
              <a:gd name="connsiteY65" fmla="*/ 4284648 h 5236433"/>
              <a:gd name="connsiteX66" fmla="*/ 2740319 w 4106780"/>
              <a:gd name="connsiteY66" fmla="*/ 4454405 h 5236433"/>
              <a:gd name="connsiteX67" fmla="*/ 2510356 w 4106780"/>
              <a:gd name="connsiteY67" fmla="*/ 4691278 h 5236433"/>
              <a:gd name="connsiteX68" fmla="*/ 2198474 w 4106780"/>
              <a:gd name="connsiteY68" fmla="*/ 5038196 h 5236433"/>
              <a:gd name="connsiteX69" fmla="*/ 2135308 w 4106780"/>
              <a:gd name="connsiteY69" fmla="*/ 5172794 h 5236433"/>
              <a:gd name="connsiteX70" fmla="*/ 2117405 w 4106780"/>
              <a:gd name="connsiteY70" fmla="*/ 5236433 h 5236433"/>
              <a:gd name="connsiteX71" fmla="*/ 1800280 w 4106780"/>
              <a:gd name="connsiteY71" fmla="*/ 5236433 h 5236433"/>
              <a:gd name="connsiteX72" fmla="*/ 1844874 w 4106780"/>
              <a:gd name="connsiteY72" fmla="*/ 5191669 h 5236433"/>
              <a:gd name="connsiteX73" fmla="*/ 1986997 w 4106780"/>
              <a:gd name="connsiteY73" fmla="*/ 4601464 h 5236433"/>
              <a:gd name="connsiteX74" fmla="*/ 1845861 w 4106780"/>
              <a:gd name="connsiteY74" fmla="*/ 4012245 h 5236433"/>
              <a:gd name="connsiteX75" fmla="*/ 1517202 w 4106780"/>
              <a:gd name="connsiteY75" fmla="*/ 3862227 h 5236433"/>
              <a:gd name="connsiteX76" fmla="*/ 1189530 w 4106780"/>
              <a:gd name="connsiteY76" fmla="*/ 4010271 h 5236433"/>
              <a:gd name="connsiteX77" fmla="*/ 1047406 w 4106780"/>
              <a:gd name="connsiteY77" fmla="*/ 4598503 h 5236433"/>
              <a:gd name="connsiteX78" fmla="*/ 1176698 w 4106780"/>
              <a:gd name="connsiteY78" fmla="*/ 5177358 h 5236433"/>
              <a:gd name="connsiteX79" fmla="*/ 1234722 w 4106780"/>
              <a:gd name="connsiteY79" fmla="*/ 5236433 h 5236433"/>
              <a:gd name="connsiteX80" fmla="*/ 894160 w 4106780"/>
              <a:gd name="connsiteY80" fmla="*/ 5236433 h 5236433"/>
              <a:gd name="connsiteX81" fmla="*/ 894160 w 4106780"/>
              <a:gd name="connsiteY81" fmla="*/ 5057442 h 5236433"/>
              <a:gd name="connsiteX82" fmla="*/ 343434 w 4106780"/>
              <a:gd name="connsiteY82" fmla="*/ 5057442 h 5236433"/>
              <a:gd name="connsiteX83" fmla="*/ 400184 w 4106780"/>
              <a:gd name="connsiteY83" fmla="*/ 4980459 h 5236433"/>
              <a:gd name="connsiteX84" fmla="*/ 566488 w 4106780"/>
              <a:gd name="connsiteY84" fmla="*/ 4820570 h 5236433"/>
              <a:gd name="connsiteX85" fmla="*/ 748090 w 4106780"/>
              <a:gd name="connsiteY85" fmla="*/ 4636007 h 5236433"/>
              <a:gd name="connsiteX86" fmla="*/ 859123 w 4106780"/>
              <a:gd name="connsiteY86" fmla="*/ 4450951 h 5236433"/>
              <a:gd name="connsiteX87" fmla="*/ 894160 w 4106780"/>
              <a:gd name="connsiteY87" fmla="*/ 4264909 h 5236433"/>
              <a:gd name="connsiteX88" fmla="*/ 771776 w 4106780"/>
              <a:gd name="connsiteY88" fmla="*/ 3977701 h 5236433"/>
              <a:gd name="connsiteX89" fmla="*/ 435221 w 4106780"/>
              <a:gd name="connsiteY89" fmla="*/ 3862227 h 5236433"/>
              <a:gd name="connsiteX90" fmla="*/ 109523 w 4106780"/>
              <a:gd name="connsiteY90" fmla="*/ 3961910 h 5236433"/>
              <a:gd name="connsiteX91" fmla="*/ 5645 w 4106780"/>
              <a:gd name="connsiteY91" fmla="*/ 4093917 h 5236433"/>
              <a:gd name="connsiteX92" fmla="*/ 1 w 4106780"/>
              <a:gd name="connsiteY92" fmla="*/ 4109764 h 5236433"/>
              <a:gd name="connsiteX93" fmla="*/ 1 w 4106780"/>
              <a:gd name="connsiteY93" fmla="*/ 1655033 h 5236433"/>
              <a:gd name="connsiteX94" fmla="*/ 0 w 4106780"/>
              <a:gd name="connsiteY94" fmla="*/ 1655033 h 5236433"/>
              <a:gd name="connsiteX95" fmla="*/ 0 w 4106780"/>
              <a:gd name="connsiteY95" fmla="*/ 310653 h 5236433"/>
              <a:gd name="connsiteX96" fmla="*/ 3011029 w 4106780"/>
              <a:gd name="connsiteY96" fmla="*/ 9 h 523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106780" h="5236433">
                <a:moveTo>
                  <a:pt x="3698928" y="4092190"/>
                </a:moveTo>
                <a:cubicBezTo>
                  <a:pt x="3732485" y="4092190"/>
                  <a:pt x="3762258" y="4102882"/>
                  <a:pt x="3788249" y="4124266"/>
                </a:cubicBezTo>
                <a:cubicBezTo>
                  <a:pt x="3814238" y="4145650"/>
                  <a:pt x="3835787" y="4188090"/>
                  <a:pt x="3852895" y="4251584"/>
                </a:cubicBezTo>
                <a:cubicBezTo>
                  <a:pt x="3870002" y="4315079"/>
                  <a:pt x="3878556" y="4431706"/>
                  <a:pt x="3878556" y="4601464"/>
                </a:cubicBezTo>
                <a:cubicBezTo>
                  <a:pt x="3878556" y="4771221"/>
                  <a:pt x="3869015" y="4891632"/>
                  <a:pt x="3849934" y="4962693"/>
                </a:cubicBezTo>
                <a:cubicBezTo>
                  <a:pt x="3835458" y="5017963"/>
                  <a:pt x="3815061" y="5056290"/>
                  <a:pt x="3788742" y="5077675"/>
                </a:cubicBezTo>
                <a:cubicBezTo>
                  <a:pt x="3762423" y="5099059"/>
                  <a:pt x="3732485" y="5109751"/>
                  <a:pt x="3698928" y="5109751"/>
                </a:cubicBezTo>
                <a:cubicBezTo>
                  <a:pt x="3665371" y="5109751"/>
                  <a:pt x="3635598" y="5099223"/>
                  <a:pt x="3609608" y="5078168"/>
                </a:cubicBezTo>
                <a:cubicBezTo>
                  <a:pt x="3583617" y="5057113"/>
                  <a:pt x="3562069" y="5014837"/>
                  <a:pt x="3544961" y="4951343"/>
                </a:cubicBezTo>
                <a:cubicBezTo>
                  <a:pt x="3527854" y="4887848"/>
                  <a:pt x="3519300" y="4771221"/>
                  <a:pt x="3519301" y="4601464"/>
                </a:cubicBezTo>
                <a:cubicBezTo>
                  <a:pt x="3519300" y="4431706"/>
                  <a:pt x="3528841" y="4310967"/>
                  <a:pt x="3547922" y="4239247"/>
                </a:cubicBezTo>
                <a:cubicBezTo>
                  <a:pt x="3562398" y="4183978"/>
                  <a:pt x="3582794" y="4145650"/>
                  <a:pt x="3609114" y="4124266"/>
                </a:cubicBezTo>
                <a:cubicBezTo>
                  <a:pt x="3635434" y="4102882"/>
                  <a:pt x="3665371" y="4092190"/>
                  <a:pt x="3698928" y="4092190"/>
                </a:cubicBezTo>
                <a:close/>
                <a:moveTo>
                  <a:pt x="1517202" y="4092190"/>
                </a:moveTo>
                <a:cubicBezTo>
                  <a:pt x="1550758" y="4092190"/>
                  <a:pt x="1580532" y="4102882"/>
                  <a:pt x="1606522" y="4124266"/>
                </a:cubicBezTo>
                <a:cubicBezTo>
                  <a:pt x="1632512" y="4145650"/>
                  <a:pt x="1654061" y="4188090"/>
                  <a:pt x="1671168" y="4251584"/>
                </a:cubicBezTo>
                <a:cubicBezTo>
                  <a:pt x="1688276" y="4315079"/>
                  <a:pt x="1696830" y="4431706"/>
                  <a:pt x="1696830" y="4601464"/>
                </a:cubicBezTo>
                <a:cubicBezTo>
                  <a:pt x="1696830" y="4771221"/>
                  <a:pt x="1687289" y="4891632"/>
                  <a:pt x="1668208" y="4962693"/>
                </a:cubicBezTo>
                <a:cubicBezTo>
                  <a:pt x="1653732" y="5017963"/>
                  <a:pt x="1633335" y="5056290"/>
                  <a:pt x="1607016" y="5077675"/>
                </a:cubicBezTo>
                <a:cubicBezTo>
                  <a:pt x="1580697" y="5099059"/>
                  <a:pt x="1550758" y="5109751"/>
                  <a:pt x="1517202" y="5109751"/>
                </a:cubicBezTo>
                <a:cubicBezTo>
                  <a:pt x="1483645" y="5109751"/>
                  <a:pt x="1453872" y="5099223"/>
                  <a:pt x="1427882" y="5078168"/>
                </a:cubicBezTo>
                <a:cubicBezTo>
                  <a:pt x="1401891" y="5057113"/>
                  <a:pt x="1380342" y="5014837"/>
                  <a:pt x="1363236" y="4951343"/>
                </a:cubicBezTo>
                <a:cubicBezTo>
                  <a:pt x="1346128" y="4887848"/>
                  <a:pt x="1337574" y="4771221"/>
                  <a:pt x="1337574" y="4601464"/>
                </a:cubicBezTo>
                <a:cubicBezTo>
                  <a:pt x="1337574" y="4431706"/>
                  <a:pt x="1347114" y="4310967"/>
                  <a:pt x="1366196" y="4239247"/>
                </a:cubicBezTo>
                <a:cubicBezTo>
                  <a:pt x="1380672" y="4183978"/>
                  <a:pt x="1401069" y="4145650"/>
                  <a:pt x="1427388" y="4124266"/>
                </a:cubicBezTo>
                <a:cubicBezTo>
                  <a:pt x="1453707" y="4102882"/>
                  <a:pt x="1483645" y="4092190"/>
                  <a:pt x="1517202" y="4092190"/>
                </a:cubicBezTo>
                <a:close/>
                <a:moveTo>
                  <a:pt x="428313" y="4092190"/>
                </a:moveTo>
                <a:cubicBezTo>
                  <a:pt x="486873" y="4092190"/>
                  <a:pt x="532767" y="4108804"/>
                  <a:pt x="565994" y="4142031"/>
                </a:cubicBezTo>
                <a:cubicBezTo>
                  <a:pt x="599222" y="4175259"/>
                  <a:pt x="615836" y="4222798"/>
                  <a:pt x="615836" y="4284648"/>
                </a:cubicBezTo>
                <a:cubicBezTo>
                  <a:pt x="615836" y="4340575"/>
                  <a:pt x="596755" y="4397162"/>
                  <a:pt x="558592" y="4454405"/>
                </a:cubicBezTo>
                <a:cubicBezTo>
                  <a:pt x="530299" y="4495858"/>
                  <a:pt x="453645" y="4574816"/>
                  <a:pt x="328629" y="4691278"/>
                </a:cubicBezTo>
                <a:cubicBezTo>
                  <a:pt x="173347" y="4835375"/>
                  <a:pt x="69386" y="4951014"/>
                  <a:pt x="16748" y="5038196"/>
                </a:cubicBezTo>
                <a:lnTo>
                  <a:pt x="1" y="5069465"/>
                </a:lnTo>
                <a:lnTo>
                  <a:pt x="1" y="4295113"/>
                </a:lnTo>
                <a:lnTo>
                  <a:pt x="230919" y="4318205"/>
                </a:lnTo>
                <a:cubicBezTo>
                  <a:pt x="236183" y="4237274"/>
                  <a:pt x="255923" y="4179371"/>
                  <a:pt x="290138" y="4144499"/>
                </a:cubicBezTo>
                <a:cubicBezTo>
                  <a:pt x="324352" y="4109626"/>
                  <a:pt x="370410" y="4092190"/>
                  <a:pt x="428313" y="4092190"/>
                </a:cubicBezTo>
                <a:close/>
                <a:moveTo>
                  <a:pt x="3011029" y="9"/>
                </a:moveTo>
                <a:cubicBezTo>
                  <a:pt x="3306680" y="569"/>
                  <a:pt x="3657601" y="25796"/>
                  <a:pt x="4106780" y="89462"/>
                </a:cubicBezTo>
                <a:lnTo>
                  <a:pt x="4106780" y="359633"/>
                </a:lnTo>
                <a:lnTo>
                  <a:pt x="4106780" y="1655033"/>
                </a:lnTo>
                <a:lnTo>
                  <a:pt x="4106780" y="4168176"/>
                </a:lnTo>
                <a:lnTo>
                  <a:pt x="4089334" y="4115692"/>
                </a:lnTo>
                <a:cubicBezTo>
                  <a:pt x="4071692" y="4076336"/>
                  <a:pt x="4051110" y="4041855"/>
                  <a:pt x="4027588" y="4012245"/>
                </a:cubicBezTo>
                <a:cubicBezTo>
                  <a:pt x="3948630" y="3912233"/>
                  <a:pt x="3839077" y="3862227"/>
                  <a:pt x="3698928" y="3862227"/>
                </a:cubicBezTo>
                <a:cubicBezTo>
                  <a:pt x="3558779" y="3862227"/>
                  <a:pt x="3449555" y="3911575"/>
                  <a:pt x="3371255" y="4010271"/>
                </a:cubicBezTo>
                <a:cubicBezTo>
                  <a:pt x="3276506" y="4130023"/>
                  <a:pt x="3229132" y="4326100"/>
                  <a:pt x="3229132" y="4598503"/>
                </a:cubicBezTo>
                <a:cubicBezTo>
                  <a:pt x="3229132" y="4876169"/>
                  <a:pt x="3272230" y="5069121"/>
                  <a:pt x="3358425" y="5177358"/>
                </a:cubicBezTo>
                <a:lnTo>
                  <a:pt x="3416448" y="5236433"/>
                </a:lnTo>
                <a:lnTo>
                  <a:pt x="3075887" y="5236433"/>
                </a:lnTo>
                <a:lnTo>
                  <a:pt x="3075887" y="5057442"/>
                </a:lnTo>
                <a:lnTo>
                  <a:pt x="2525160" y="5057442"/>
                </a:lnTo>
                <a:cubicBezTo>
                  <a:pt x="2539635" y="5032438"/>
                  <a:pt x="2558552" y="5006778"/>
                  <a:pt x="2581910" y="4980459"/>
                </a:cubicBezTo>
                <a:cubicBezTo>
                  <a:pt x="2605269" y="4954139"/>
                  <a:pt x="2660703" y="4900843"/>
                  <a:pt x="2748214" y="4820570"/>
                </a:cubicBezTo>
                <a:cubicBezTo>
                  <a:pt x="2835725" y="4740297"/>
                  <a:pt x="2896259" y="4678776"/>
                  <a:pt x="2929816" y="4636007"/>
                </a:cubicBezTo>
                <a:cubicBezTo>
                  <a:pt x="2980479" y="4571526"/>
                  <a:pt x="3017491" y="4509840"/>
                  <a:pt x="3040849" y="4450951"/>
                </a:cubicBezTo>
                <a:cubicBezTo>
                  <a:pt x="3064207" y="4392063"/>
                  <a:pt x="3075887" y="4330048"/>
                  <a:pt x="3075887" y="4264909"/>
                </a:cubicBezTo>
                <a:cubicBezTo>
                  <a:pt x="3075887" y="4150420"/>
                  <a:pt x="3035092" y="4054685"/>
                  <a:pt x="2953503" y="3977701"/>
                </a:cubicBezTo>
                <a:cubicBezTo>
                  <a:pt x="2871914" y="3900719"/>
                  <a:pt x="2759728" y="3862227"/>
                  <a:pt x="2616948" y="3862227"/>
                </a:cubicBezTo>
                <a:cubicBezTo>
                  <a:pt x="2486668" y="3862227"/>
                  <a:pt x="2378101" y="3895455"/>
                  <a:pt x="2291249" y="3961910"/>
                </a:cubicBezTo>
                <a:cubicBezTo>
                  <a:pt x="2204396" y="4028366"/>
                  <a:pt x="2152745" y="4137919"/>
                  <a:pt x="2136295" y="4290570"/>
                </a:cubicBezTo>
                <a:lnTo>
                  <a:pt x="2412646" y="4318205"/>
                </a:lnTo>
                <a:cubicBezTo>
                  <a:pt x="2417909" y="4237274"/>
                  <a:pt x="2437648" y="4179371"/>
                  <a:pt x="2471864" y="4144499"/>
                </a:cubicBezTo>
                <a:cubicBezTo>
                  <a:pt x="2506079" y="4109626"/>
                  <a:pt x="2552137" y="4092190"/>
                  <a:pt x="2610039" y="4092190"/>
                </a:cubicBezTo>
                <a:cubicBezTo>
                  <a:pt x="2668598" y="4092190"/>
                  <a:pt x="2714492" y="4108804"/>
                  <a:pt x="2747721" y="4142031"/>
                </a:cubicBezTo>
                <a:cubicBezTo>
                  <a:pt x="2780949" y="4175259"/>
                  <a:pt x="2797562" y="4222798"/>
                  <a:pt x="2797562" y="4284648"/>
                </a:cubicBezTo>
                <a:cubicBezTo>
                  <a:pt x="2797562" y="4340575"/>
                  <a:pt x="2778481" y="4397162"/>
                  <a:pt x="2740319" y="4454405"/>
                </a:cubicBezTo>
                <a:cubicBezTo>
                  <a:pt x="2712025" y="4495858"/>
                  <a:pt x="2635370" y="4574816"/>
                  <a:pt x="2510356" y="4691278"/>
                </a:cubicBezTo>
                <a:cubicBezTo>
                  <a:pt x="2355073" y="4835375"/>
                  <a:pt x="2251113" y="4951014"/>
                  <a:pt x="2198474" y="5038196"/>
                </a:cubicBezTo>
                <a:cubicBezTo>
                  <a:pt x="2172155" y="5081787"/>
                  <a:pt x="2151100" y="5126653"/>
                  <a:pt x="2135308" y="5172794"/>
                </a:cubicBezTo>
                <a:lnTo>
                  <a:pt x="2117405" y="5236433"/>
                </a:lnTo>
                <a:lnTo>
                  <a:pt x="1800280" y="5236433"/>
                </a:lnTo>
                <a:lnTo>
                  <a:pt x="1844874" y="5191669"/>
                </a:lnTo>
                <a:cubicBezTo>
                  <a:pt x="1939623" y="5071917"/>
                  <a:pt x="1986997" y="4875182"/>
                  <a:pt x="1986997" y="4601464"/>
                </a:cubicBezTo>
                <a:cubicBezTo>
                  <a:pt x="1986997" y="4327087"/>
                  <a:pt x="1939952" y="4130682"/>
                  <a:pt x="1845861" y="4012245"/>
                </a:cubicBezTo>
                <a:cubicBezTo>
                  <a:pt x="1766904" y="3912233"/>
                  <a:pt x="1657351" y="3862227"/>
                  <a:pt x="1517202" y="3862227"/>
                </a:cubicBezTo>
                <a:cubicBezTo>
                  <a:pt x="1377053" y="3862227"/>
                  <a:pt x="1267829" y="3911575"/>
                  <a:pt x="1189530" y="4010271"/>
                </a:cubicBezTo>
                <a:cubicBezTo>
                  <a:pt x="1094781" y="4130023"/>
                  <a:pt x="1047406" y="4326100"/>
                  <a:pt x="1047406" y="4598503"/>
                </a:cubicBezTo>
                <a:cubicBezTo>
                  <a:pt x="1047406" y="4876169"/>
                  <a:pt x="1090504" y="5069121"/>
                  <a:pt x="1176698" y="5177358"/>
                </a:cubicBezTo>
                <a:lnTo>
                  <a:pt x="1234722" y="5236433"/>
                </a:lnTo>
                <a:lnTo>
                  <a:pt x="894160" y="5236433"/>
                </a:lnTo>
                <a:lnTo>
                  <a:pt x="894160" y="5057442"/>
                </a:lnTo>
                <a:lnTo>
                  <a:pt x="343434" y="5057442"/>
                </a:lnTo>
                <a:cubicBezTo>
                  <a:pt x="357909" y="5032438"/>
                  <a:pt x="376826" y="5006778"/>
                  <a:pt x="400184" y="4980459"/>
                </a:cubicBezTo>
                <a:cubicBezTo>
                  <a:pt x="423542" y="4954139"/>
                  <a:pt x="478977" y="4900843"/>
                  <a:pt x="566488" y="4820570"/>
                </a:cubicBezTo>
                <a:cubicBezTo>
                  <a:pt x="653999" y="4740297"/>
                  <a:pt x="714533" y="4678776"/>
                  <a:pt x="748090" y="4636007"/>
                </a:cubicBezTo>
                <a:cubicBezTo>
                  <a:pt x="798754" y="4571526"/>
                  <a:pt x="835764" y="4509840"/>
                  <a:pt x="859123" y="4450951"/>
                </a:cubicBezTo>
                <a:cubicBezTo>
                  <a:pt x="882481" y="4392063"/>
                  <a:pt x="894160" y="4330048"/>
                  <a:pt x="894160" y="4264909"/>
                </a:cubicBezTo>
                <a:cubicBezTo>
                  <a:pt x="894160" y="4150420"/>
                  <a:pt x="853365" y="4054685"/>
                  <a:pt x="771776" y="3977701"/>
                </a:cubicBezTo>
                <a:cubicBezTo>
                  <a:pt x="690187" y="3900719"/>
                  <a:pt x="578002" y="3862227"/>
                  <a:pt x="435221" y="3862227"/>
                </a:cubicBezTo>
                <a:cubicBezTo>
                  <a:pt x="304942" y="3862227"/>
                  <a:pt x="196376" y="3895455"/>
                  <a:pt x="109523" y="3961910"/>
                </a:cubicBezTo>
                <a:cubicBezTo>
                  <a:pt x="66096" y="3995138"/>
                  <a:pt x="31470" y="4039140"/>
                  <a:pt x="5645" y="4093917"/>
                </a:cubicBezTo>
                <a:lnTo>
                  <a:pt x="1" y="4109764"/>
                </a:lnTo>
                <a:lnTo>
                  <a:pt x="1" y="1655033"/>
                </a:lnTo>
                <a:lnTo>
                  <a:pt x="0" y="1655033"/>
                </a:lnTo>
                <a:lnTo>
                  <a:pt x="0" y="310653"/>
                </a:lnTo>
                <a:cubicBezTo>
                  <a:pt x="1604211" y="310653"/>
                  <a:pt x="1955132" y="-1989"/>
                  <a:pt x="3011029" y="9"/>
                </a:cubicBezTo>
                <a:close/>
              </a:path>
            </a:pathLst>
          </a:custGeom>
          <a:solidFill>
            <a:schemeClr val="bg1">
              <a:lumMod val="85000"/>
            </a:schemeClr>
          </a:solidFill>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b="0" i="0"/>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58832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ppt_x"/>
                                          </p:val>
                                        </p:tav>
                                        <p:tav tm="100000">
                                          <p:val>
                                            <p:strVal val="#ppt_x"/>
                                          </p:val>
                                        </p:tav>
                                      </p:tavLst>
                                    </p:anim>
                                    <p:anim calcmode="lin" valueType="num">
                                      <p:cBhvr additive="base">
                                        <p:cTn id="8"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1"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EFE82-39F2-4F47-8A0C-D5AB3496FA5C}" type="slidenum">
              <a:rPr lang="en-US" smtClean="0"/>
              <a:pPr/>
              <a:t>‹Nº›</a:t>
            </a:fld>
            <a:endParaRPr lang="en-US"/>
          </a:p>
        </p:txBody>
      </p:sp>
    </p:spTree>
    <p:extLst>
      <p:ext uri="{BB962C8B-B14F-4D97-AF65-F5344CB8AC3E}">
        <p14:creationId xmlns:p14="http://schemas.microsoft.com/office/powerpoint/2010/main" val="18585669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7FCB5B9-3CEA-9049-8C34-3014092CFD80}"/>
              </a:ext>
            </a:extLst>
          </p:cNvPr>
          <p:cNvSpPr>
            <a:spLocks noGrp="1"/>
          </p:cNvSpPr>
          <p:nvPr>
            <p:ph type="pic" sz="quarter" idx="10" hasCustomPrompt="1"/>
          </p:nvPr>
        </p:nvSpPr>
        <p:spPr>
          <a:xfrm>
            <a:off x="609600" y="457200"/>
            <a:ext cx="10972800" cy="4191000"/>
          </a:xfrm>
          <a:noFill/>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b="0" i="0"/>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83787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grpId="1"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83B8B85-E934-9C48-9030-43EC3E20D963}"/>
              </a:ext>
            </a:extLst>
          </p:cNvPr>
          <p:cNvSpPr>
            <a:spLocks noGrp="1"/>
          </p:cNvSpPr>
          <p:nvPr>
            <p:ph type="pic" sz="quarter" idx="10" hasCustomPrompt="1"/>
          </p:nvPr>
        </p:nvSpPr>
        <p:spPr>
          <a:xfrm>
            <a:off x="0" y="0"/>
            <a:ext cx="12192000" cy="6858000"/>
          </a:xfr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b="0" i="0"/>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6" name="Picture Placeholder 5">
            <a:extLst>
              <a:ext uri="{FF2B5EF4-FFF2-40B4-BE49-F238E27FC236}">
                <a16:creationId xmlns:a16="http://schemas.microsoft.com/office/drawing/2014/main" id="{DB660497-381E-8B47-88AE-88D6FF7BB4A1}"/>
              </a:ext>
            </a:extLst>
          </p:cNvPr>
          <p:cNvSpPr>
            <a:spLocks noGrp="1"/>
          </p:cNvSpPr>
          <p:nvPr>
            <p:ph type="pic" sz="quarter" idx="11" hasCustomPrompt="1"/>
          </p:nvPr>
        </p:nvSpPr>
        <p:spPr>
          <a:xfrm>
            <a:off x="3314700" y="1333500"/>
            <a:ext cx="5562600" cy="1763445"/>
          </a:xfrm>
          <a:custGeom>
            <a:avLst/>
            <a:gdLst>
              <a:gd name="connsiteX0" fmla="*/ 7242911 w 8229600"/>
              <a:gd name="connsiteY0" fmla="*/ 565327 h 2608933"/>
              <a:gd name="connsiteX1" fmla="*/ 6846128 w 8229600"/>
              <a:gd name="connsiteY1" fmla="*/ 1302711 h 2608933"/>
              <a:gd name="connsiteX2" fmla="*/ 7242911 w 8229600"/>
              <a:gd name="connsiteY2" fmla="*/ 2047117 h 2608933"/>
              <a:gd name="connsiteX3" fmla="*/ 7639694 w 8229600"/>
              <a:gd name="connsiteY3" fmla="*/ 1302711 h 2608933"/>
              <a:gd name="connsiteX4" fmla="*/ 7242911 w 8229600"/>
              <a:gd name="connsiteY4" fmla="*/ 565327 h 2608933"/>
              <a:gd name="connsiteX5" fmla="*/ 2974091 w 8229600"/>
              <a:gd name="connsiteY5" fmla="*/ 565327 h 2608933"/>
              <a:gd name="connsiteX6" fmla="*/ 2577308 w 8229600"/>
              <a:gd name="connsiteY6" fmla="*/ 1302711 h 2608933"/>
              <a:gd name="connsiteX7" fmla="*/ 2974091 w 8229600"/>
              <a:gd name="connsiteY7" fmla="*/ 2047117 h 2608933"/>
              <a:gd name="connsiteX8" fmla="*/ 3370874 w 8229600"/>
              <a:gd name="connsiteY8" fmla="*/ 1302711 h 2608933"/>
              <a:gd name="connsiteX9" fmla="*/ 2974091 w 8229600"/>
              <a:gd name="connsiteY9" fmla="*/ 565327 h 2608933"/>
              <a:gd name="connsiteX10" fmla="*/ 7242911 w 8229600"/>
              <a:gd name="connsiteY10" fmla="*/ 3511 h 2608933"/>
              <a:gd name="connsiteX11" fmla="*/ 8229600 w 8229600"/>
              <a:gd name="connsiteY11" fmla="*/ 1302711 h 2608933"/>
              <a:gd name="connsiteX12" fmla="*/ 7242911 w 8229600"/>
              <a:gd name="connsiteY12" fmla="*/ 2608933 h 2608933"/>
              <a:gd name="connsiteX13" fmla="*/ 6256222 w 8229600"/>
              <a:gd name="connsiteY13" fmla="*/ 1302711 h 2608933"/>
              <a:gd name="connsiteX14" fmla="*/ 7242911 w 8229600"/>
              <a:gd name="connsiteY14" fmla="*/ 3511 h 2608933"/>
              <a:gd name="connsiteX15" fmla="*/ 2974091 w 8229600"/>
              <a:gd name="connsiteY15" fmla="*/ 3511 h 2608933"/>
              <a:gd name="connsiteX16" fmla="*/ 3960780 w 8229600"/>
              <a:gd name="connsiteY16" fmla="*/ 1302711 h 2608933"/>
              <a:gd name="connsiteX17" fmla="*/ 2974091 w 8229600"/>
              <a:gd name="connsiteY17" fmla="*/ 2608933 h 2608933"/>
              <a:gd name="connsiteX18" fmla="*/ 1987402 w 8229600"/>
              <a:gd name="connsiteY18" fmla="*/ 1302711 h 2608933"/>
              <a:gd name="connsiteX19" fmla="*/ 2974091 w 8229600"/>
              <a:gd name="connsiteY19" fmla="*/ 3511 h 2608933"/>
              <a:gd name="connsiteX20" fmla="*/ 5157192 w 8229600"/>
              <a:gd name="connsiteY20" fmla="*/ 0 h 2608933"/>
              <a:gd name="connsiteX21" fmla="*/ 5999915 w 8229600"/>
              <a:gd name="connsiteY21" fmla="*/ 772496 h 2608933"/>
              <a:gd name="connsiteX22" fmla="*/ 5090476 w 8229600"/>
              <a:gd name="connsiteY22" fmla="*/ 2096275 h 2608933"/>
              <a:gd name="connsiteX23" fmla="*/ 6038540 w 8229600"/>
              <a:gd name="connsiteY23" fmla="*/ 2096275 h 2608933"/>
              <a:gd name="connsiteX24" fmla="*/ 6038540 w 8229600"/>
              <a:gd name="connsiteY24" fmla="*/ 2584353 h 2608933"/>
              <a:gd name="connsiteX25" fmla="*/ 4275843 w 8229600"/>
              <a:gd name="connsiteY25" fmla="*/ 2584353 h 2608933"/>
              <a:gd name="connsiteX26" fmla="*/ 4275843 w 8229600"/>
              <a:gd name="connsiteY26" fmla="*/ 2138412 h 2608933"/>
              <a:gd name="connsiteX27" fmla="*/ 5399475 w 8229600"/>
              <a:gd name="connsiteY27" fmla="*/ 811122 h 2608933"/>
              <a:gd name="connsiteX28" fmla="*/ 5132613 w 8229600"/>
              <a:gd name="connsiteY28" fmla="*/ 505634 h 2608933"/>
              <a:gd name="connsiteX29" fmla="*/ 4848193 w 8229600"/>
              <a:gd name="connsiteY29" fmla="*/ 888371 h 2608933"/>
              <a:gd name="connsiteX30" fmla="*/ 4268820 w 8229600"/>
              <a:gd name="connsiteY30" fmla="*/ 888371 h 2608933"/>
              <a:gd name="connsiteX31" fmla="*/ 5157192 w 8229600"/>
              <a:gd name="connsiteY31" fmla="*/ 0 h 2608933"/>
              <a:gd name="connsiteX32" fmla="*/ 888371 w 8229600"/>
              <a:gd name="connsiteY32" fmla="*/ 0 h 2608933"/>
              <a:gd name="connsiteX33" fmla="*/ 1731095 w 8229600"/>
              <a:gd name="connsiteY33" fmla="*/ 772496 h 2608933"/>
              <a:gd name="connsiteX34" fmla="*/ 821656 w 8229600"/>
              <a:gd name="connsiteY34" fmla="*/ 2096275 h 2608933"/>
              <a:gd name="connsiteX35" fmla="*/ 1769720 w 8229600"/>
              <a:gd name="connsiteY35" fmla="*/ 2096275 h 2608933"/>
              <a:gd name="connsiteX36" fmla="*/ 1769720 w 8229600"/>
              <a:gd name="connsiteY36" fmla="*/ 2584353 h 2608933"/>
              <a:gd name="connsiteX37" fmla="*/ 7023 w 8229600"/>
              <a:gd name="connsiteY37" fmla="*/ 2584353 h 2608933"/>
              <a:gd name="connsiteX38" fmla="*/ 7023 w 8229600"/>
              <a:gd name="connsiteY38" fmla="*/ 2138412 h 2608933"/>
              <a:gd name="connsiteX39" fmla="*/ 1130655 w 8229600"/>
              <a:gd name="connsiteY39" fmla="*/ 811121 h 2608933"/>
              <a:gd name="connsiteX40" fmla="*/ 863792 w 8229600"/>
              <a:gd name="connsiteY40" fmla="*/ 505634 h 2608933"/>
              <a:gd name="connsiteX41" fmla="*/ 579372 w 8229600"/>
              <a:gd name="connsiteY41" fmla="*/ 888371 h 2608933"/>
              <a:gd name="connsiteX42" fmla="*/ 0 w 8229600"/>
              <a:gd name="connsiteY42" fmla="*/ 888371 h 2608933"/>
              <a:gd name="connsiteX43" fmla="*/ 888371 w 8229600"/>
              <a:gd name="connsiteY43" fmla="*/ 0 h 260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229600" h="2608933">
                <a:moveTo>
                  <a:pt x="7242911" y="565327"/>
                </a:moveTo>
                <a:cubicBezTo>
                  <a:pt x="6888265" y="565327"/>
                  <a:pt x="6846128" y="909440"/>
                  <a:pt x="6846128" y="1302711"/>
                </a:cubicBezTo>
                <a:cubicBezTo>
                  <a:pt x="6846128" y="1710027"/>
                  <a:pt x="6888265" y="2047117"/>
                  <a:pt x="7242911" y="2047117"/>
                </a:cubicBezTo>
                <a:cubicBezTo>
                  <a:pt x="7597558" y="2047117"/>
                  <a:pt x="7639694" y="1710027"/>
                  <a:pt x="7639694" y="1302711"/>
                </a:cubicBezTo>
                <a:cubicBezTo>
                  <a:pt x="7639694" y="909440"/>
                  <a:pt x="7597558" y="565327"/>
                  <a:pt x="7242911" y="565327"/>
                </a:cubicBezTo>
                <a:close/>
                <a:moveTo>
                  <a:pt x="2974091" y="565327"/>
                </a:moveTo>
                <a:cubicBezTo>
                  <a:pt x="2619445" y="565327"/>
                  <a:pt x="2577308" y="909440"/>
                  <a:pt x="2577308" y="1302711"/>
                </a:cubicBezTo>
                <a:cubicBezTo>
                  <a:pt x="2577308" y="1710027"/>
                  <a:pt x="2619445" y="2047117"/>
                  <a:pt x="2974091" y="2047117"/>
                </a:cubicBezTo>
                <a:cubicBezTo>
                  <a:pt x="3328737" y="2047117"/>
                  <a:pt x="3370874" y="1710027"/>
                  <a:pt x="3370874" y="1302711"/>
                </a:cubicBezTo>
                <a:cubicBezTo>
                  <a:pt x="3370874" y="909440"/>
                  <a:pt x="3328737" y="565327"/>
                  <a:pt x="2974091" y="565327"/>
                </a:cubicBezTo>
                <a:close/>
                <a:moveTo>
                  <a:pt x="7242911" y="3511"/>
                </a:moveTo>
                <a:cubicBezTo>
                  <a:pt x="7973272" y="3511"/>
                  <a:pt x="8229600" y="551281"/>
                  <a:pt x="8229600" y="1302711"/>
                </a:cubicBezTo>
                <a:cubicBezTo>
                  <a:pt x="8229600" y="2061163"/>
                  <a:pt x="7973272" y="2608933"/>
                  <a:pt x="7242911" y="2608933"/>
                </a:cubicBezTo>
                <a:cubicBezTo>
                  <a:pt x="6512550" y="2608933"/>
                  <a:pt x="6256222" y="2061163"/>
                  <a:pt x="6256222" y="1302711"/>
                </a:cubicBezTo>
                <a:cubicBezTo>
                  <a:pt x="6256222" y="551281"/>
                  <a:pt x="6512550" y="3511"/>
                  <a:pt x="7242911" y="3511"/>
                </a:cubicBezTo>
                <a:close/>
                <a:moveTo>
                  <a:pt x="2974091" y="3511"/>
                </a:moveTo>
                <a:cubicBezTo>
                  <a:pt x="3704452" y="3511"/>
                  <a:pt x="3960780" y="551281"/>
                  <a:pt x="3960780" y="1302711"/>
                </a:cubicBezTo>
                <a:cubicBezTo>
                  <a:pt x="3960780" y="2061163"/>
                  <a:pt x="3704452" y="2608933"/>
                  <a:pt x="2974091" y="2608933"/>
                </a:cubicBezTo>
                <a:cubicBezTo>
                  <a:pt x="2243730" y="2608933"/>
                  <a:pt x="1987402" y="2061163"/>
                  <a:pt x="1987402" y="1302711"/>
                </a:cubicBezTo>
                <a:cubicBezTo>
                  <a:pt x="1987402" y="551281"/>
                  <a:pt x="2243730" y="3511"/>
                  <a:pt x="2974091" y="3511"/>
                </a:cubicBezTo>
                <a:close/>
                <a:moveTo>
                  <a:pt x="5157192" y="0"/>
                </a:moveTo>
                <a:cubicBezTo>
                  <a:pt x="5740076" y="0"/>
                  <a:pt x="5999915" y="340601"/>
                  <a:pt x="5999915" y="772496"/>
                </a:cubicBezTo>
                <a:cubicBezTo>
                  <a:pt x="5999915" y="1334313"/>
                  <a:pt x="5497792" y="1783766"/>
                  <a:pt x="5090476" y="2096275"/>
                </a:cubicBezTo>
                <a:lnTo>
                  <a:pt x="6038540" y="2096275"/>
                </a:lnTo>
                <a:lnTo>
                  <a:pt x="6038540" y="2584353"/>
                </a:lnTo>
                <a:lnTo>
                  <a:pt x="4275843" y="2584353"/>
                </a:lnTo>
                <a:lnTo>
                  <a:pt x="4275843" y="2138412"/>
                </a:lnTo>
                <a:cubicBezTo>
                  <a:pt x="4820102" y="1688959"/>
                  <a:pt x="5399475" y="1243018"/>
                  <a:pt x="5399475" y="811122"/>
                </a:cubicBezTo>
                <a:cubicBezTo>
                  <a:pt x="5399475" y="625020"/>
                  <a:pt x="5315202" y="505634"/>
                  <a:pt x="5132613" y="505634"/>
                </a:cubicBezTo>
                <a:cubicBezTo>
                  <a:pt x="4953534" y="505634"/>
                  <a:pt x="4848193" y="646088"/>
                  <a:pt x="4848193" y="888371"/>
                </a:cubicBezTo>
                <a:lnTo>
                  <a:pt x="4268820" y="888371"/>
                </a:lnTo>
                <a:cubicBezTo>
                  <a:pt x="4286377" y="266863"/>
                  <a:pt x="4690182" y="0"/>
                  <a:pt x="5157192" y="0"/>
                </a:cubicBezTo>
                <a:close/>
                <a:moveTo>
                  <a:pt x="888371" y="0"/>
                </a:moveTo>
                <a:cubicBezTo>
                  <a:pt x="1471256" y="0"/>
                  <a:pt x="1731095" y="340601"/>
                  <a:pt x="1731095" y="772496"/>
                </a:cubicBezTo>
                <a:cubicBezTo>
                  <a:pt x="1731095" y="1334313"/>
                  <a:pt x="1228972" y="1783766"/>
                  <a:pt x="821656" y="2096275"/>
                </a:cubicBezTo>
                <a:lnTo>
                  <a:pt x="1769720" y="2096275"/>
                </a:lnTo>
                <a:lnTo>
                  <a:pt x="1769720" y="2584353"/>
                </a:lnTo>
                <a:lnTo>
                  <a:pt x="7023" y="2584353"/>
                </a:lnTo>
                <a:lnTo>
                  <a:pt x="7023" y="2138412"/>
                </a:lnTo>
                <a:cubicBezTo>
                  <a:pt x="551281" y="1688959"/>
                  <a:pt x="1130655" y="1243018"/>
                  <a:pt x="1130655" y="811121"/>
                </a:cubicBezTo>
                <a:cubicBezTo>
                  <a:pt x="1130655" y="625020"/>
                  <a:pt x="1046382" y="505634"/>
                  <a:pt x="863792" y="505634"/>
                </a:cubicBezTo>
                <a:cubicBezTo>
                  <a:pt x="684712" y="505634"/>
                  <a:pt x="579372" y="646088"/>
                  <a:pt x="579372" y="888371"/>
                </a:cubicBezTo>
                <a:lnTo>
                  <a:pt x="0" y="888371"/>
                </a:lnTo>
                <a:cubicBezTo>
                  <a:pt x="17556" y="266863"/>
                  <a:pt x="421362" y="0"/>
                  <a:pt x="888371" y="0"/>
                </a:cubicBezTo>
                <a:close/>
              </a:path>
            </a:pathLst>
          </a:custGeom>
          <a:solidFill>
            <a:schemeClr val="bg1">
              <a:lumMod val="85000"/>
            </a:schemeClr>
          </a:solidFill>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b="0" i="0"/>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47342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7FCB5B9-3CEA-9049-8C34-3014092CFD80}"/>
              </a:ext>
            </a:extLst>
          </p:cNvPr>
          <p:cNvSpPr>
            <a:spLocks noGrp="1"/>
          </p:cNvSpPr>
          <p:nvPr>
            <p:ph type="pic" sz="quarter" idx="10" hasCustomPrompt="1"/>
          </p:nvPr>
        </p:nvSpPr>
        <p:spPr>
          <a:xfrm>
            <a:off x="0" y="-6928"/>
            <a:ext cx="12192000" cy="6864928"/>
          </a:xfrm>
          <a:noFill/>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b="0" i="0"/>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86667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6" presetClass="emph" presetSubtype="0" repeatCount="indefinite" decel="100000" fill="hold" grpId="1" nodeType="withEffect">
                                  <p:stCondLst>
                                    <p:cond delay="0"/>
                                  </p:stCondLst>
                                  <p:childTnLst>
                                    <p:animScale>
                                      <p:cBhvr>
                                        <p:cTn id="9" dur="20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C973E02-D3F9-4F4E-96DF-5D2387C847AF}"/>
              </a:ext>
            </a:extLst>
          </p:cNvPr>
          <p:cNvSpPr>
            <a:spLocks noGrp="1"/>
          </p:cNvSpPr>
          <p:nvPr>
            <p:ph type="pic" sz="quarter" idx="11" hasCustomPrompt="1"/>
          </p:nvPr>
        </p:nvSpPr>
        <p:spPr>
          <a:xfrm>
            <a:off x="6096002" y="3429000"/>
            <a:ext cx="2654151" cy="2667000"/>
          </a:xfrm>
          <a:custGeom>
            <a:avLst/>
            <a:gdLst>
              <a:gd name="connsiteX0" fmla="*/ 0 w 2654151"/>
              <a:gd name="connsiteY0" fmla="*/ 0 h 2667000"/>
              <a:gd name="connsiteX1" fmla="*/ 2654151 w 2654151"/>
              <a:gd name="connsiteY1" fmla="*/ 0 h 2667000"/>
              <a:gd name="connsiteX2" fmla="*/ 2654151 w 2654151"/>
              <a:gd name="connsiteY2" fmla="*/ 2667000 h 2667000"/>
              <a:gd name="connsiteX3" fmla="*/ 2394929 w 2654151"/>
              <a:gd name="connsiteY3" fmla="*/ 2653910 h 2667000"/>
              <a:gd name="connsiteX4" fmla="*/ 0 w 2654151"/>
              <a:gd name="connsiteY4" fmla="*/ 0 h 266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151" h="2667000">
                <a:moveTo>
                  <a:pt x="0" y="0"/>
                </a:moveTo>
                <a:lnTo>
                  <a:pt x="2654151" y="0"/>
                </a:lnTo>
                <a:lnTo>
                  <a:pt x="2654151" y="2667000"/>
                </a:lnTo>
                <a:lnTo>
                  <a:pt x="2394929" y="2653910"/>
                </a:lnTo>
                <a:cubicBezTo>
                  <a:pt x="1049734" y="2517298"/>
                  <a:pt x="0" y="1381238"/>
                  <a:pt x="0" y="0"/>
                </a:cubicBezTo>
                <a:close/>
              </a:path>
            </a:pathLst>
          </a:custGeom>
          <a:solidFill>
            <a:schemeClr val="bg1">
              <a:lumMod val="95000"/>
            </a:schemeClr>
          </a:solidFill>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8" name="Picture Placeholder 7">
            <a:extLst>
              <a:ext uri="{FF2B5EF4-FFF2-40B4-BE49-F238E27FC236}">
                <a16:creationId xmlns:a16="http://schemas.microsoft.com/office/drawing/2014/main" id="{FF8ADB01-7BEB-8D4A-9612-DC1243D80BF6}"/>
              </a:ext>
            </a:extLst>
          </p:cNvPr>
          <p:cNvSpPr>
            <a:spLocks noGrp="1"/>
          </p:cNvSpPr>
          <p:nvPr>
            <p:ph type="pic" sz="quarter" idx="10" hasCustomPrompt="1"/>
          </p:nvPr>
        </p:nvSpPr>
        <p:spPr>
          <a:xfrm>
            <a:off x="2743200" y="761403"/>
            <a:ext cx="2667000" cy="2654151"/>
          </a:xfrm>
          <a:custGeom>
            <a:avLst/>
            <a:gdLst>
              <a:gd name="connsiteX0" fmla="*/ 2667000 w 2667000"/>
              <a:gd name="connsiteY0" fmla="*/ 0 h 2654151"/>
              <a:gd name="connsiteX1" fmla="*/ 2667000 w 2667000"/>
              <a:gd name="connsiteY1" fmla="*/ 2654151 h 2654151"/>
              <a:gd name="connsiteX2" fmla="*/ 0 w 2667000"/>
              <a:gd name="connsiteY2" fmla="*/ 2654151 h 2654151"/>
              <a:gd name="connsiteX3" fmla="*/ 13090 w 2667000"/>
              <a:gd name="connsiteY3" fmla="*/ 2394929 h 2654151"/>
              <a:gd name="connsiteX4" fmla="*/ 2667000 w 2667000"/>
              <a:gd name="connsiteY4" fmla="*/ 0 h 2654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0" h="2654151">
                <a:moveTo>
                  <a:pt x="2667000" y="0"/>
                </a:moveTo>
                <a:lnTo>
                  <a:pt x="2667000" y="2654151"/>
                </a:lnTo>
                <a:lnTo>
                  <a:pt x="0" y="2654151"/>
                </a:lnTo>
                <a:lnTo>
                  <a:pt x="13090" y="2394929"/>
                </a:lnTo>
                <a:cubicBezTo>
                  <a:pt x="149702" y="1049734"/>
                  <a:pt x="1285762" y="0"/>
                  <a:pt x="2667000" y="0"/>
                </a:cubicBezTo>
                <a:close/>
              </a:path>
            </a:pathLst>
          </a:custGeom>
          <a:solidFill>
            <a:schemeClr val="bg1">
              <a:lumMod val="95000"/>
            </a:schemeClr>
          </a:solidFill>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85479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0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E97F97C-97F8-F24B-8BE8-5F101BB2BA44}"/>
              </a:ext>
            </a:extLst>
          </p:cNvPr>
          <p:cNvSpPr/>
          <p:nvPr userDrawn="1"/>
        </p:nvSpPr>
        <p:spPr>
          <a:xfrm>
            <a:off x="5486400" y="3810000"/>
            <a:ext cx="6705600" cy="30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73A99D21-5622-5047-B9A8-4444955E89F2}"/>
              </a:ext>
            </a:extLst>
          </p:cNvPr>
          <p:cNvSpPr>
            <a:spLocks noGrp="1"/>
          </p:cNvSpPr>
          <p:nvPr>
            <p:ph type="pic" sz="quarter" idx="10" hasCustomPrompt="1"/>
          </p:nvPr>
        </p:nvSpPr>
        <p:spPr>
          <a:xfrm>
            <a:off x="2971800" y="1262064"/>
            <a:ext cx="3886200" cy="5595937"/>
          </a:xfrm>
          <a:custGeom>
            <a:avLst/>
            <a:gdLst>
              <a:gd name="connsiteX0" fmla="*/ 0 w 3886200"/>
              <a:gd name="connsiteY0" fmla="*/ 0 h 5595937"/>
              <a:gd name="connsiteX1" fmla="*/ 1943100 w 3886200"/>
              <a:gd name="connsiteY1" fmla="*/ 0 h 5595937"/>
              <a:gd name="connsiteX2" fmla="*/ 3886200 w 3886200"/>
              <a:gd name="connsiteY2" fmla="*/ 1943100 h 5595937"/>
              <a:gd name="connsiteX3" fmla="*/ 3886200 w 3886200"/>
              <a:gd name="connsiteY3" fmla="*/ 5595937 h 5595937"/>
              <a:gd name="connsiteX4" fmla="*/ 0 w 3886200"/>
              <a:gd name="connsiteY4" fmla="*/ 5595937 h 5595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6200" h="5595937">
                <a:moveTo>
                  <a:pt x="0" y="0"/>
                </a:moveTo>
                <a:lnTo>
                  <a:pt x="1943100" y="0"/>
                </a:lnTo>
                <a:cubicBezTo>
                  <a:pt x="3016244" y="0"/>
                  <a:pt x="3886200" y="869956"/>
                  <a:pt x="3886200" y="1943100"/>
                </a:cubicBezTo>
                <a:lnTo>
                  <a:pt x="3886200" y="5595937"/>
                </a:lnTo>
                <a:lnTo>
                  <a:pt x="0" y="5595937"/>
                </a:lnTo>
                <a:close/>
              </a:path>
            </a:pathLst>
          </a:custGeom>
          <a:solidFill>
            <a:schemeClr val="bg1">
              <a:lumMod val="95000"/>
            </a:schemeClr>
          </a:solidFill>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33762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1+#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2DB0926-DD43-0341-9028-0563237B3C91}"/>
              </a:ext>
            </a:extLst>
          </p:cNvPr>
          <p:cNvSpPr>
            <a:spLocks noGrp="1"/>
          </p:cNvSpPr>
          <p:nvPr>
            <p:ph type="pic" sz="quarter" idx="10" hasCustomPrompt="1"/>
          </p:nvPr>
        </p:nvSpPr>
        <p:spPr>
          <a:xfrm>
            <a:off x="2" y="2971800"/>
            <a:ext cx="8382001" cy="3886200"/>
          </a:xfrm>
          <a:custGeom>
            <a:avLst/>
            <a:gdLst>
              <a:gd name="connsiteX0" fmla="*/ 0 w 8382001"/>
              <a:gd name="connsiteY0" fmla="*/ 0 h 3886200"/>
              <a:gd name="connsiteX1" fmla="*/ 5288973 w 8382001"/>
              <a:gd name="connsiteY1" fmla="*/ 0 h 3886200"/>
              <a:gd name="connsiteX2" fmla="*/ 8382001 w 8382001"/>
              <a:gd name="connsiteY2" fmla="*/ 3093028 h 3886200"/>
              <a:gd name="connsiteX3" fmla="*/ 8382000 w 8382001"/>
              <a:gd name="connsiteY3" fmla="*/ 3093028 h 3886200"/>
              <a:gd name="connsiteX4" fmla="*/ 8319161 w 8382001"/>
              <a:gd name="connsiteY4" fmla="*/ 3716381 h 3886200"/>
              <a:gd name="connsiteX5" fmla="*/ 8275496 w 8382001"/>
              <a:gd name="connsiteY5" fmla="*/ 3886200 h 3886200"/>
              <a:gd name="connsiteX6" fmla="*/ 0 w 8382001"/>
              <a:gd name="connsiteY6"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001" h="3886200">
                <a:moveTo>
                  <a:pt x="0" y="0"/>
                </a:moveTo>
                <a:lnTo>
                  <a:pt x="5288973" y="0"/>
                </a:lnTo>
                <a:cubicBezTo>
                  <a:pt x="6997205" y="0"/>
                  <a:pt x="8382001" y="1384796"/>
                  <a:pt x="8382001" y="3093028"/>
                </a:cubicBezTo>
                <a:lnTo>
                  <a:pt x="8382000" y="3093028"/>
                </a:lnTo>
                <a:cubicBezTo>
                  <a:pt x="8382000" y="3306557"/>
                  <a:pt x="8360363" y="3515033"/>
                  <a:pt x="8319161" y="3716381"/>
                </a:cubicBezTo>
                <a:lnTo>
                  <a:pt x="8275496" y="3886200"/>
                </a:lnTo>
                <a:lnTo>
                  <a:pt x="0" y="3886200"/>
                </a:lnTo>
                <a:close/>
              </a:path>
            </a:pathLst>
          </a:custGeom>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5486297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8990C-81E6-0A4F-A253-43C9CFC500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2075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7471A8F-B3E4-414B-A303-194043C55699}"/>
              </a:ext>
            </a:extLst>
          </p:cNvPr>
          <p:cNvSpPr>
            <a:spLocks noGrp="1"/>
          </p:cNvSpPr>
          <p:nvPr>
            <p:ph type="pic" sz="quarter" idx="10" hasCustomPrompt="1"/>
          </p:nvPr>
        </p:nvSpPr>
        <p:spPr>
          <a:xfrm>
            <a:off x="609600" y="609600"/>
            <a:ext cx="10972800" cy="5638800"/>
          </a:xfrm>
          <a:custGeom>
            <a:avLst/>
            <a:gdLst>
              <a:gd name="connsiteX0" fmla="*/ 0 w 10972800"/>
              <a:gd name="connsiteY0" fmla="*/ 0 h 5638800"/>
              <a:gd name="connsiteX1" fmla="*/ 10972800 w 10972800"/>
              <a:gd name="connsiteY1" fmla="*/ 0 h 5638800"/>
              <a:gd name="connsiteX2" fmla="*/ 10972800 w 10972800"/>
              <a:gd name="connsiteY2" fmla="*/ 5638800 h 5638800"/>
              <a:gd name="connsiteX3" fmla="*/ 0 w 109728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10972800" h="5638800">
                <a:moveTo>
                  <a:pt x="0" y="0"/>
                </a:moveTo>
                <a:lnTo>
                  <a:pt x="10972800" y="0"/>
                </a:lnTo>
                <a:lnTo>
                  <a:pt x="10972800" y="5638800"/>
                </a:lnTo>
                <a:lnTo>
                  <a:pt x="0" y="5638800"/>
                </a:lnTo>
                <a:close/>
              </a:path>
            </a:pathLst>
          </a:custGeom>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68734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4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BCACE03-0968-4B46-8976-EE8C56C3EC59}"/>
              </a:ext>
            </a:extLst>
          </p:cNvPr>
          <p:cNvSpPr>
            <a:spLocks noGrp="1"/>
          </p:cNvSpPr>
          <p:nvPr>
            <p:ph type="pic" sz="quarter" idx="10" hasCustomPrompt="1"/>
          </p:nvPr>
        </p:nvSpPr>
        <p:spPr>
          <a:xfrm>
            <a:off x="3851130" y="1355834"/>
            <a:ext cx="3263462" cy="2073166"/>
          </a:xfrm>
          <a:custGeom>
            <a:avLst/>
            <a:gdLst>
              <a:gd name="connsiteX0" fmla="*/ 306372 w 3263462"/>
              <a:gd name="connsiteY0" fmla="*/ 0 h 2073166"/>
              <a:gd name="connsiteX1" fmla="*/ 2957090 w 3263462"/>
              <a:gd name="connsiteY1" fmla="*/ 0 h 2073166"/>
              <a:gd name="connsiteX2" fmla="*/ 3263462 w 3263462"/>
              <a:gd name="connsiteY2" fmla="*/ 306372 h 2073166"/>
              <a:gd name="connsiteX3" fmla="*/ 3263462 w 3263462"/>
              <a:gd name="connsiteY3" fmla="*/ 1766794 h 2073166"/>
              <a:gd name="connsiteX4" fmla="*/ 2957090 w 3263462"/>
              <a:gd name="connsiteY4" fmla="*/ 2073166 h 2073166"/>
              <a:gd name="connsiteX5" fmla="*/ 306372 w 3263462"/>
              <a:gd name="connsiteY5" fmla="*/ 2073166 h 2073166"/>
              <a:gd name="connsiteX6" fmla="*/ 0 w 3263462"/>
              <a:gd name="connsiteY6" fmla="*/ 1766794 h 2073166"/>
              <a:gd name="connsiteX7" fmla="*/ 0 w 3263462"/>
              <a:gd name="connsiteY7" fmla="*/ 306372 h 2073166"/>
              <a:gd name="connsiteX8" fmla="*/ 306372 w 3263462"/>
              <a:gd name="connsiteY8" fmla="*/ 0 h 20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462" h="2073166">
                <a:moveTo>
                  <a:pt x="306372" y="0"/>
                </a:moveTo>
                <a:lnTo>
                  <a:pt x="2957090" y="0"/>
                </a:lnTo>
                <a:cubicBezTo>
                  <a:pt x="3126295" y="0"/>
                  <a:pt x="3263462" y="137167"/>
                  <a:pt x="3263462" y="306372"/>
                </a:cubicBezTo>
                <a:lnTo>
                  <a:pt x="3263462" y="1766794"/>
                </a:lnTo>
                <a:cubicBezTo>
                  <a:pt x="3263462" y="1935999"/>
                  <a:pt x="3126295" y="2073166"/>
                  <a:pt x="2957090" y="2073166"/>
                </a:cubicBezTo>
                <a:lnTo>
                  <a:pt x="306372" y="2073166"/>
                </a:lnTo>
                <a:cubicBezTo>
                  <a:pt x="137167" y="2073166"/>
                  <a:pt x="0" y="1935999"/>
                  <a:pt x="0" y="1766794"/>
                </a:cubicBezTo>
                <a:lnTo>
                  <a:pt x="0" y="306372"/>
                </a:lnTo>
                <a:cubicBezTo>
                  <a:pt x="0" y="137167"/>
                  <a:pt x="137167" y="0"/>
                  <a:pt x="306372" y="0"/>
                </a:cubicBezTo>
                <a:close/>
              </a:path>
            </a:pathLst>
          </a:custGeom>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7" name="Picture Placeholder 6">
            <a:extLst>
              <a:ext uri="{FF2B5EF4-FFF2-40B4-BE49-F238E27FC236}">
                <a16:creationId xmlns:a16="http://schemas.microsoft.com/office/drawing/2014/main" id="{62AD331B-AA7D-4605-A786-4096C4C1E0F8}"/>
              </a:ext>
            </a:extLst>
          </p:cNvPr>
          <p:cNvSpPr>
            <a:spLocks noGrp="1"/>
          </p:cNvSpPr>
          <p:nvPr>
            <p:ph type="pic" sz="quarter" idx="11" hasCustomPrompt="1"/>
          </p:nvPr>
        </p:nvSpPr>
        <p:spPr>
          <a:xfrm>
            <a:off x="7598979" y="1355834"/>
            <a:ext cx="3263462" cy="2073166"/>
          </a:xfrm>
          <a:custGeom>
            <a:avLst/>
            <a:gdLst>
              <a:gd name="connsiteX0" fmla="*/ 306372 w 3263462"/>
              <a:gd name="connsiteY0" fmla="*/ 0 h 2073166"/>
              <a:gd name="connsiteX1" fmla="*/ 2957090 w 3263462"/>
              <a:gd name="connsiteY1" fmla="*/ 0 h 2073166"/>
              <a:gd name="connsiteX2" fmla="*/ 3263462 w 3263462"/>
              <a:gd name="connsiteY2" fmla="*/ 306372 h 2073166"/>
              <a:gd name="connsiteX3" fmla="*/ 3263462 w 3263462"/>
              <a:gd name="connsiteY3" fmla="*/ 1766794 h 2073166"/>
              <a:gd name="connsiteX4" fmla="*/ 2957090 w 3263462"/>
              <a:gd name="connsiteY4" fmla="*/ 2073166 h 2073166"/>
              <a:gd name="connsiteX5" fmla="*/ 306372 w 3263462"/>
              <a:gd name="connsiteY5" fmla="*/ 2073166 h 2073166"/>
              <a:gd name="connsiteX6" fmla="*/ 0 w 3263462"/>
              <a:gd name="connsiteY6" fmla="*/ 1766794 h 2073166"/>
              <a:gd name="connsiteX7" fmla="*/ 0 w 3263462"/>
              <a:gd name="connsiteY7" fmla="*/ 306372 h 2073166"/>
              <a:gd name="connsiteX8" fmla="*/ 306372 w 3263462"/>
              <a:gd name="connsiteY8" fmla="*/ 0 h 20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462" h="2073166">
                <a:moveTo>
                  <a:pt x="306372" y="0"/>
                </a:moveTo>
                <a:lnTo>
                  <a:pt x="2957090" y="0"/>
                </a:lnTo>
                <a:cubicBezTo>
                  <a:pt x="3126295" y="0"/>
                  <a:pt x="3263462" y="137167"/>
                  <a:pt x="3263462" y="306372"/>
                </a:cubicBezTo>
                <a:lnTo>
                  <a:pt x="3263462" y="1766794"/>
                </a:lnTo>
                <a:cubicBezTo>
                  <a:pt x="3263462" y="1935999"/>
                  <a:pt x="3126295" y="2073166"/>
                  <a:pt x="2957090" y="2073166"/>
                </a:cubicBezTo>
                <a:lnTo>
                  <a:pt x="306372" y="2073166"/>
                </a:lnTo>
                <a:cubicBezTo>
                  <a:pt x="137167" y="2073166"/>
                  <a:pt x="0" y="1935999"/>
                  <a:pt x="0" y="1766794"/>
                </a:cubicBezTo>
                <a:lnTo>
                  <a:pt x="0" y="306372"/>
                </a:lnTo>
                <a:cubicBezTo>
                  <a:pt x="0" y="137167"/>
                  <a:pt x="137167" y="0"/>
                  <a:pt x="306372" y="0"/>
                </a:cubicBezTo>
                <a:close/>
              </a:path>
            </a:pathLst>
          </a:custGeom>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91595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10" presetClass="entr" presetSubtype="0" fill="hold" grpId="0" nodeType="withEffect">
                                  <p:stCondLst>
                                    <p:cond delay="12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3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0D073B3-86AB-4FC3-9396-4809F43CD15F}"/>
              </a:ext>
            </a:extLst>
          </p:cNvPr>
          <p:cNvSpPr>
            <a:spLocks noGrp="1"/>
          </p:cNvSpPr>
          <p:nvPr>
            <p:ph type="pic" sz="quarter" idx="13" hasCustomPrompt="1"/>
          </p:nvPr>
        </p:nvSpPr>
        <p:spPr>
          <a:xfrm>
            <a:off x="8839200" y="2286000"/>
            <a:ext cx="2743200" cy="2286000"/>
          </a:xfrm>
          <a:custGeom>
            <a:avLst/>
            <a:gdLst>
              <a:gd name="connsiteX0" fmla="*/ 0 w 2743200"/>
              <a:gd name="connsiteY0" fmla="*/ 0 h 2286000"/>
              <a:gd name="connsiteX1" fmla="*/ 1600200 w 2743200"/>
              <a:gd name="connsiteY1" fmla="*/ 0 h 2286000"/>
              <a:gd name="connsiteX2" fmla="*/ 2743200 w 2743200"/>
              <a:gd name="connsiteY2" fmla="*/ 1143000 h 2286000"/>
              <a:gd name="connsiteX3" fmla="*/ 2743200 w 2743200"/>
              <a:gd name="connsiteY3" fmla="*/ 2286000 h 2286000"/>
              <a:gd name="connsiteX4" fmla="*/ 0 w 2743200"/>
              <a:gd name="connsiteY4" fmla="*/ 228600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286000">
                <a:moveTo>
                  <a:pt x="0" y="0"/>
                </a:moveTo>
                <a:lnTo>
                  <a:pt x="1600200" y="0"/>
                </a:lnTo>
                <a:cubicBezTo>
                  <a:pt x="2231461" y="0"/>
                  <a:pt x="2743200" y="511739"/>
                  <a:pt x="2743200" y="1143000"/>
                </a:cubicBezTo>
                <a:lnTo>
                  <a:pt x="2743200" y="2286000"/>
                </a:lnTo>
                <a:lnTo>
                  <a:pt x="0" y="2286000"/>
                </a:lnTo>
                <a:close/>
              </a:path>
            </a:pathLst>
          </a:custGeom>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7" name="Picture Placeholder 6">
            <a:extLst>
              <a:ext uri="{FF2B5EF4-FFF2-40B4-BE49-F238E27FC236}">
                <a16:creationId xmlns:a16="http://schemas.microsoft.com/office/drawing/2014/main" id="{EC78CCFD-9F3E-43B6-9558-6894B2983FC9}"/>
              </a:ext>
            </a:extLst>
          </p:cNvPr>
          <p:cNvSpPr>
            <a:spLocks noGrp="1"/>
          </p:cNvSpPr>
          <p:nvPr>
            <p:ph type="pic" sz="quarter" idx="10" hasCustomPrompt="1"/>
          </p:nvPr>
        </p:nvSpPr>
        <p:spPr>
          <a:xfrm>
            <a:off x="6096000" y="4572000"/>
            <a:ext cx="2743200" cy="2286000"/>
          </a:xfrm>
          <a:custGeom>
            <a:avLst/>
            <a:gdLst>
              <a:gd name="connsiteX0" fmla="*/ 1143000 w 2743200"/>
              <a:gd name="connsiteY0" fmla="*/ 0 h 2286000"/>
              <a:gd name="connsiteX1" fmla="*/ 2743200 w 2743200"/>
              <a:gd name="connsiteY1" fmla="*/ 0 h 2286000"/>
              <a:gd name="connsiteX2" fmla="*/ 2743200 w 2743200"/>
              <a:gd name="connsiteY2" fmla="*/ 2286000 h 2286000"/>
              <a:gd name="connsiteX3" fmla="*/ 0 w 2743200"/>
              <a:gd name="connsiteY3" fmla="*/ 2286000 h 2286000"/>
              <a:gd name="connsiteX4" fmla="*/ 0 w 2743200"/>
              <a:gd name="connsiteY4" fmla="*/ 1143000 h 2286000"/>
              <a:gd name="connsiteX5" fmla="*/ 1143000 w 2743200"/>
              <a:gd name="connsiteY5"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0" h="2286000">
                <a:moveTo>
                  <a:pt x="1143000" y="0"/>
                </a:moveTo>
                <a:lnTo>
                  <a:pt x="2743200" y="0"/>
                </a:lnTo>
                <a:lnTo>
                  <a:pt x="2743200" y="2286000"/>
                </a:lnTo>
                <a:lnTo>
                  <a:pt x="0" y="2286000"/>
                </a:lnTo>
                <a:lnTo>
                  <a:pt x="0" y="1143000"/>
                </a:lnTo>
                <a:cubicBezTo>
                  <a:pt x="0" y="511739"/>
                  <a:pt x="511739" y="0"/>
                  <a:pt x="1143000" y="0"/>
                </a:cubicBezTo>
                <a:close/>
              </a:path>
            </a:pathLst>
          </a:custGeom>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9" name="Picture Placeholder 8">
            <a:extLst>
              <a:ext uri="{FF2B5EF4-FFF2-40B4-BE49-F238E27FC236}">
                <a16:creationId xmlns:a16="http://schemas.microsoft.com/office/drawing/2014/main" id="{01876EA1-C35F-4A0F-9D67-A14FE097F1A8}"/>
              </a:ext>
            </a:extLst>
          </p:cNvPr>
          <p:cNvSpPr>
            <a:spLocks noGrp="1"/>
          </p:cNvSpPr>
          <p:nvPr>
            <p:ph type="pic" sz="quarter" idx="12" hasCustomPrompt="1"/>
          </p:nvPr>
        </p:nvSpPr>
        <p:spPr>
          <a:xfrm>
            <a:off x="6096000" y="0"/>
            <a:ext cx="2743200" cy="2286000"/>
          </a:xfrm>
          <a:custGeom>
            <a:avLst/>
            <a:gdLst>
              <a:gd name="connsiteX0" fmla="*/ 1143000 w 2743200"/>
              <a:gd name="connsiteY0" fmla="*/ 0 h 2286000"/>
              <a:gd name="connsiteX1" fmla="*/ 2743200 w 2743200"/>
              <a:gd name="connsiteY1" fmla="*/ 0 h 2286000"/>
              <a:gd name="connsiteX2" fmla="*/ 2743200 w 2743200"/>
              <a:gd name="connsiteY2" fmla="*/ 2286000 h 2286000"/>
              <a:gd name="connsiteX3" fmla="*/ 0 w 2743200"/>
              <a:gd name="connsiteY3" fmla="*/ 2286000 h 2286000"/>
              <a:gd name="connsiteX4" fmla="*/ 0 w 2743200"/>
              <a:gd name="connsiteY4" fmla="*/ 1143000 h 2286000"/>
              <a:gd name="connsiteX5" fmla="*/ 1143000 w 2743200"/>
              <a:gd name="connsiteY5"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0" h="2286000">
                <a:moveTo>
                  <a:pt x="1143000" y="0"/>
                </a:moveTo>
                <a:lnTo>
                  <a:pt x="2743200" y="0"/>
                </a:lnTo>
                <a:lnTo>
                  <a:pt x="2743200" y="2286000"/>
                </a:lnTo>
                <a:lnTo>
                  <a:pt x="0" y="2286000"/>
                </a:lnTo>
                <a:lnTo>
                  <a:pt x="0" y="1143000"/>
                </a:lnTo>
                <a:cubicBezTo>
                  <a:pt x="0" y="511739"/>
                  <a:pt x="511739" y="0"/>
                  <a:pt x="1143000" y="0"/>
                </a:cubicBezTo>
                <a:close/>
              </a:path>
            </a:pathLst>
          </a:custGeom>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383554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1+#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1+#ppt_w/2"/>
                                          </p:val>
                                        </p:tav>
                                        <p:tav tm="100000">
                                          <p:val>
                                            <p:strVal val="#ppt_x"/>
                                          </p:val>
                                        </p:tav>
                                      </p:tavLst>
                                    </p:anim>
                                    <p:anim calcmode="lin" valueType="num">
                                      <p:cBhvr additive="base">
                                        <p:cTn id="16"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9"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EFE82-39F2-4F47-8A0C-D5AB3496FA5C}" type="slidenum">
              <a:rPr lang="en-US" smtClean="0"/>
              <a:pPr/>
              <a:t>‹Nº›</a:t>
            </a:fld>
            <a:endParaRPr lang="en-US"/>
          </a:p>
        </p:txBody>
      </p:sp>
    </p:spTree>
    <p:extLst>
      <p:ext uri="{BB962C8B-B14F-4D97-AF65-F5344CB8AC3E}">
        <p14:creationId xmlns:p14="http://schemas.microsoft.com/office/powerpoint/2010/main" val="42634460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6_Custom Layout">
    <p:spTree>
      <p:nvGrpSpPr>
        <p:cNvPr id="1" name=""/>
        <p:cNvGrpSpPr/>
        <p:nvPr/>
      </p:nvGrpSpPr>
      <p:grpSpPr>
        <a:xfrm>
          <a:off x="0" y="0"/>
          <a:ext cx="0" cy="0"/>
          <a:chOff x="0" y="0"/>
          <a:chExt cx="0" cy="0"/>
        </a:xfrm>
      </p:grpSpPr>
      <p:grpSp>
        <p:nvGrpSpPr>
          <p:cNvPr id="19" name="Graphic 5">
            <a:extLst>
              <a:ext uri="{FF2B5EF4-FFF2-40B4-BE49-F238E27FC236}">
                <a16:creationId xmlns:a16="http://schemas.microsoft.com/office/drawing/2014/main" id="{B2C13651-B4AE-4FD9-802A-17C73BA1DED7}"/>
              </a:ext>
            </a:extLst>
          </p:cNvPr>
          <p:cNvGrpSpPr/>
          <p:nvPr userDrawn="1"/>
        </p:nvGrpSpPr>
        <p:grpSpPr>
          <a:xfrm>
            <a:off x="8824177" y="1484117"/>
            <a:ext cx="2202892" cy="4341807"/>
            <a:chOff x="2438381" y="1835148"/>
            <a:chExt cx="1617310" cy="3187699"/>
          </a:xfrm>
          <a:solidFill>
            <a:schemeClr val="accent1"/>
          </a:solidFill>
          <a:effectLst>
            <a:outerShdw blurRad="787400" dist="25400" dir="5400000" algn="t" rotWithShape="0">
              <a:prstClr val="black">
                <a:alpha val="9000"/>
              </a:prstClr>
            </a:outerShdw>
          </a:effectLst>
        </p:grpSpPr>
        <p:sp>
          <p:nvSpPr>
            <p:cNvPr id="20" name="Freeform 16">
              <a:extLst>
                <a:ext uri="{FF2B5EF4-FFF2-40B4-BE49-F238E27FC236}">
                  <a16:creationId xmlns:a16="http://schemas.microsoft.com/office/drawing/2014/main" id="{7A92DDD4-54E7-4BEC-B357-EA57AF8BBDEC}"/>
                </a:ext>
              </a:extLst>
            </p:cNvPr>
            <p:cNvSpPr/>
            <p:nvPr/>
          </p:nvSpPr>
          <p:spPr>
            <a:xfrm>
              <a:off x="2467676" y="1835148"/>
              <a:ext cx="1560218" cy="3187699"/>
            </a:xfrm>
            <a:custGeom>
              <a:avLst/>
              <a:gdLst>
                <a:gd name="connsiteX0" fmla="*/ 238425 w 1560243"/>
                <a:gd name="connsiteY0" fmla="*/ 0 h 3187700"/>
                <a:gd name="connsiteX1" fmla="*/ 1321819 w 1560243"/>
                <a:gd name="connsiteY1" fmla="*/ 0 h 3187700"/>
                <a:gd name="connsiteX2" fmla="*/ 1560244 w 1560243"/>
                <a:gd name="connsiteY2" fmla="*/ 239125 h 3187700"/>
                <a:gd name="connsiteX3" fmla="*/ 1560244 w 1560243"/>
                <a:gd name="connsiteY3" fmla="*/ 2948480 h 3187700"/>
                <a:gd name="connsiteX4" fmla="*/ 1321914 w 1560243"/>
                <a:gd name="connsiteY4" fmla="*/ 3187700 h 3187700"/>
                <a:gd name="connsiteX5" fmla="*/ 1321819 w 1560243"/>
                <a:gd name="connsiteY5" fmla="*/ 3187700 h 3187700"/>
                <a:gd name="connsiteX6" fmla="*/ 238425 w 1560243"/>
                <a:gd name="connsiteY6" fmla="*/ 3187700 h 3187700"/>
                <a:gd name="connsiteX7" fmla="*/ 0 w 1560243"/>
                <a:gd name="connsiteY7" fmla="*/ 2948480 h 3187700"/>
                <a:gd name="connsiteX8" fmla="*/ 0 w 1560243"/>
                <a:gd name="connsiteY8" fmla="*/ 239220 h 3187700"/>
                <a:gd name="connsiteX9" fmla="*/ 238425 w 1560243"/>
                <a:gd name="connsiteY9" fmla="*/ 0 h 318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0243" h="3187700">
                  <a:moveTo>
                    <a:pt x="238425" y="0"/>
                  </a:moveTo>
                  <a:lnTo>
                    <a:pt x="1321819" y="0"/>
                  </a:lnTo>
                  <a:cubicBezTo>
                    <a:pt x="1453497" y="0"/>
                    <a:pt x="1560244" y="107060"/>
                    <a:pt x="1560244" y="239125"/>
                  </a:cubicBezTo>
                  <a:lnTo>
                    <a:pt x="1560244" y="2948480"/>
                  </a:lnTo>
                  <a:cubicBezTo>
                    <a:pt x="1560296" y="3080545"/>
                    <a:pt x="1453592" y="3187647"/>
                    <a:pt x="1321914" y="3187700"/>
                  </a:cubicBezTo>
                  <a:cubicBezTo>
                    <a:pt x="1321882" y="3187700"/>
                    <a:pt x="1321851" y="3187700"/>
                    <a:pt x="1321819" y="3187700"/>
                  </a:cubicBezTo>
                  <a:lnTo>
                    <a:pt x="238425" y="3187700"/>
                  </a:lnTo>
                  <a:cubicBezTo>
                    <a:pt x="106731" y="3187648"/>
                    <a:pt x="0" y="3080560"/>
                    <a:pt x="0" y="2948480"/>
                  </a:cubicBezTo>
                  <a:lnTo>
                    <a:pt x="0" y="239220"/>
                  </a:lnTo>
                  <a:cubicBezTo>
                    <a:pt x="0" y="107140"/>
                    <a:pt x="106731" y="53"/>
                    <a:pt x="238425" y="0"/>
                  </a:cubicBezTo>
                  <a:close/>
                </a:path>
              </a:pathLst>
            </a:custGeom>
            <a:solidFill>
              <a:schemeClr val="bg1"/>
            </a:solidFill>
            <a:ln w="9469" cap="flat">
              <a:noFill/>
              <a:prstDash val="solid"/>
              <a:miter/>
            </a:ln>
          </p:spPr>
          <p:txBody>
            <a:bodyPr rtlCol="0" anchor="ctr"/>
            <a:lstStyle/>
            <a:p>
              <a:endParaRPr lang="en-US" dirty="0">
                <a:latin typeface="Arial" panose="020B0604020202020204" pitchFamily="34" charset="0"/>
              </a:endParaRPr>
            </a:p>
          </p:txBody>
        </p:sp>
        <p:sp>
          <p:nvSpPr>
            <p:cNvPr id="21" name="Freeform 17">
              <a:extLst>
                <a:ext uri="{FF2B5EF4-FFF2-40B4-BE49-F238E27FC236}">
                  <a16:creationId xmlns:a16="http://schemas.microsoft.com/office/drawing/2014/main" id="{2717B05E-B7AF-4EA9-B4F0-76B720E4C133}"/>
                </a:ext>
              </a:extLst>
            </p:cNvPr>
            <p:cNvSpPr/>
            <p:nvPr/>
          </p:nvSpPr>
          <p:spPr>
            <a:xfrm>
              <a:off x="2564260" y="1932017"/>
              <a:ext cx="1367148" cy="2994343"/>
            </a:xfrm>
            <a:custGeom>
              <a:avLst/>
              <a:gdLst>
                <a:gd name="connsiteX0" fmla="*/ 1367170 w 1367170"/>
                <a:gd name="connsiteY0" fmla="*/ 142257 h 2994344"/>
                <a:gd name="connsiteX1" fmla="*/ 1367170 w 1367170"/>
                <a:gd name="connsiteY1" fmla="*/ 2851612 h 2994344"/>
                <a:gd name="connsiteX2" fmla="*/ 1224855 w 1367170"/>
                <a:gd name="connsiteY2" fmla="*/ 2994345 h 2994344"/>
                <a:gd name="connsiteX3" fmla="*/ 141840 w 1367170"/>
                <a:gd name="connsiteY3" fmla="*/ 2994345 h 2994344"/>
                <a:gd name="connsiteX4" fmla="*/ 0 w 1367170"/>
                <a:gd name="connsiteY4" fmla="*/ 2851612 h 2994344"/>
                <a:gd name="connsiteX5" fmla="*/ 0 w 1367170"/>
                <a:gd name="connsiteY5" fmla="*/ 142257 h 2994344"/>
                <a:gd name="connsiteX6" fmla="*/ 142315 w 1367170"/>
                <a:gd name="connsiteY6" fmla="*/ 0 h 2994344"/>
                <a:gd name="connsiteX7" fmla="*/ 267836 w 1367170"/>
                <a:gd name="connsiteY7" fmla="*/ 0 h 2994344"/>
                <a:gd name="connsiteX8" fmla="*/ 294028 w 1367170"/>
                <a:gd name="connsiteY8" fmla="*/ 26257 h 2994344"/>
                <a:gd name="connsiteX9" fmla="*/ 294022 w 1367170"/>
                <a:gd name="connsiteY9" fmla="*/ 26834 h 2994344"/>
                <a:gd name="connsiteX10" fmla="*/ 294022 w 1367170"/>
                <a:gd name="connsiteY10" fmla="*/ 26834 h 2994344"/>
                <a:gd name="connsiteX11" fmla="*/ 376944 w 1367170"/>
                <a:gd name="connsiteY11" fmla="*/ 109333 h 2994344"/>
                <a:gd name="connsiteX12" fmla="*/ 993641 w 1367170"/>
                <a:gd name="connsiteY12" fmla="*/ 109333 h 2994344"/>
                <a:gd name="connsiteX13" fmla="*/ 1076184 w 1367170"/>
                <a:gd name="connsiteY13" fmla="*/ 26834 h 2994344"/>
                <a:gd name="connsiteX14" fmla="*/ 1076184 w 1367170"/>
                <a:gd name="connsiteY14" fmla="*/ 26834 h 2994344"/>
                <a:gd name="connsiteX15" fmla="*/ 1102370 w 1367170"/>
                <a:gd name="connsiteY15" fmla="*/ 476 h 2994344"/>
                <a:gd name="connsiteX16" fmla="*/ 1225709 w 1367170"/>
                <a:gd name="connsiteY16" fmla="*/ 476 h 2994344"/>
                <a:gd name="connsiteX17" fmla="*/ 1367170 w 1367170"/>
                <a:gd name="connsiteY17" fmla="*/ 142257 h 299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7170" h="2994344">
                  <a:moveTo>
                    <a:pt x="1367170" y="142257"/>
                  </a:moveTo>
                  <a:lnTo>
                    <a:pt x="1367170" y="2851612"/>
                  </a:lnTo>
                  <a:cubicBezTo>
                    <a:pt x="1367170" y="2930441"/>
                    <a:pt x="1303453" y="2994345"/>
                    <a:pt x="1224855" y="2994345"/>
                  </a:cubicBezTo>
                  <a:lnTo>
                    <a:pt x="141840" y="2994345"/>
                  </a:lnTo>
                  <a:cubicBezTo>
                    <a:pt x="63427" y="2994082"/>
                    <a:pt x="0" y="2930255"/>
                    <a:pt x="0" y="2851612"/>
                  </a:cubicBezTo>
                  <a:lnTo>
                    <a:pt x="0" y="142257"/>
                  </a:lnTo>
                  <a:cubicBezTo>
                    <a:pt x="261" y="63614"/>
                    <a:pt x="63901" y="0"/>
                    <a:pt x="142315" y="0"/>
                  </a:cubicBezTo>
                  <a:lnTo>
                    <a:pt x="267836" y="0"/>
                  </a:lnTo>
                  <a:cubicBezTo>
                    <a:pt x="282298" y="-3"/>
                    <a:pt x="294025" y="11752"/>
                    <a:pt x="294028" y="26257"/>
                  </a:cubicBezTo>
                  <a:cubicBezTo>
                    <a:pt x="294028" y="26449"/>
                    <a:pt x="294026" y="26641"/>
                    <a:pt x="294022" y="26834"/>
                  </a:cubicBezTo>
                  <a:lnTo>
                    <a:pt x="294022" y="26834"/>
                  </a:lnTo>
                  <a:cubicBezTo>
                    <a:pt x="294283" y="72548"/>
                    <a:pt x="331363" y="109439"/>
                    <a:pt x="376944" y="109333"/>
                  </a:cubicBezTo>
                  <a:lnTo>
                    <a:pt x="993641" y="109333"/>
                  </a:lnTo>
                  <a:cubicBezTo>
                    <a:pt x="1039074" y="109230"/>
                    <a:pt x="1075923" y="72400"/>
                    <a:pt x="1076184" y="26834"/>
                  </a:cubicBezTo>
                  <a:lnTo>
                    <a:pt x="1076184" y="26834"/>
                  </a:lnTo>
                  <a:cubicBezTo>
                    <a:pt x="1076184" y="12314"/>
                    <a:pt x="1087892" y="528"/>
                    <a:pt x="1102370" y="476"/>
                  </a:cubicBezTo>
                  <a:lnTo>
                    <a:pt x="1225709" y="476"/>
                  </a:lnTo>
                  <a:cubicBezTo>
                    <a:pt x="1303605" y="943"/>
                    <a:pt x="1366652" y="64133"/>
                    <a:pt x="1367170" y="142257"/>
                  </a:cubicBezTo>
                  <a:close/>
                </a:path>
              </a:pathLst>
            </a:custGeom>
            <a:solidFill>
              <a:srgbClr val="F2F4F3"/>
            </a:solidFill>
            <a:ln w="9469" cap="flat">
              <a:noFill/>
              <a:prstDash val="solid"/>
              <a:miter/>
            </a:ln>
          </p:spPr>
          <p:txBody>
            <a:bodyPr rtlCol="0" anchor="ctr"/>
            <a:lstStyle/>
            <a:p>
              <a:endParaRPr lang="en-US" dirty="0">
                <a:latin typeface="Arial" panose="020B0604020202020204" pitchFamily="34" charset="0"/>
              </a:endParaRPr>
            </a:p>
          </p:txBody>
        </p:sp>
        <p:sp>
          <p:nvSpPr>
            <p:cNvPr id="22" name="Freeform 18">
              <a:extLst>
                <a:ext uri="{FF2B5EF4-FFF2-40B4-BE49-F238E27FC236}">
                  <a16:creationId xmlns:a16="http://schemas.microsoft.com/office/drawing/2014/main" id="{1D46517E-FF49-4F92-BDC8-22768AC24FFB}"/>
                </a:ext>
              </a:extLst>
            </p:cNvPr>
            <p:cNvSpPr/>
            <p:nvPr/>
          </p:nvSpPr>
          <p:spPr>
            <a:xfrm>
              <a:off x="4012524" y="2571269"/>
              <a:ext cx="43167" cy="369582"/>
            </a:xfrm>
            <a:custGeom>
              <a:avLst/>
              <a:gdLst>
                <a:gd name="connsiteX0" fmla="*/ 21632 w 43168"/>
                <a:gd name="connsiteY0" fmla="*/ 369583 h 369582"/>
                <a:gd name="connsiteX1" fmla="*/ 21632 w 43168"/>
                <a:gd name="connsiteY1" fmla="*/ 369583 h 369582"/>
                <a:gd name="connsiteX2" fmla="*/ 0 w 43168"/>
                <a:gd name="connsiteY2" fmla="*/ 347887 h 369582"/>
                <a:gd name="connsiteX3" fmla="*/ 0 w 43168"/>
                <a:gd name="connsiteY3" fmla="*/ 21600 h 369582"/>
                <a:gd name="connsiteX4" fmla="*/ 21632 w 43168"/>
                <a:gd name="connsiteY4" fmla="*/ 0 h 369582"/>
                <a:gd name="connsiteX5" fmla="*/ 21632 w 43168"/>
                <a:gd name="connsiteY5" fmla="*/ 0 h 369582"/>
                <a:gd name="connsiteX6" fmla="*/ 43169 w 43168"/>
                <a:gd name="connsiteY6" fmla="*/ 21600 h 369582"/>
                <a:gd name="connsiteX7" fmla="*/ 43169 w 43168"/>
                <a:gd name="connsiteY7" fmla="*/ 347887 h 369582"/>
                <a:gd name="connsiteX8" fmla="*/ 21632 w 43168"/>
                <a:gd name="connsiteY8" fmla="*/ 369583 h 36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68" h="369582">
                  <a:moveTo>
                    <a:pt x="21632" y="369583"/>
                  </a:moveTo>
                  <a:lnTo>
                    <a:pt x="21632" y="369583"/>
                  </a:lnTo>
                  <a:cubicBezTo>
                    <a:pt x="9707" y="369531"/>
                    <a:pt x="52" y="359848"/>
                    <a:pt x="0" y="347887"/>
                  </a:cubicBezTo>
                  <a:lnTo>
                    <a:pt x="0" y="21600"/>
                  </a:lnTo>
                  <a:cubicBezTo>
                    <a:pt x="52" y="9655"/>
                    <a:pt x="9722" y="0"/>
                    <a:pt x="21632" y="0"/>
                  </a:cubicBezTo>
                  <a:lnTo>
                    <a:pt x="21632" y="0"/>
                  </a:lnTo>
                  <a:cubicBezTo>
                    <a:pt x="33526" y="0"/>
                    <a:pt x="43169" y="9671"/>
                    <a:pt x="43169" y="21600"/>
                  </a:cubicBezTo>
                  <a:lnTo>
                    <a:pt x="43169" y="347887"/>
                  </a:lnTo>
                  <a:cubicBezTo>
                    <a:pt x="43169" y="359832"/>
                    <a:pt x="33542" y="369531"/>
                    <a:pt x="21632" y="369583"/>
                  </a:cubicBezTo>
                  <a:close/>
                </a:path>
              </a:pathLst>
            </a:custGeom>
            <a:solidFill>
              <a:schemeClr val="bg1">
                <a:lumMod val="85000"/>
              </a:schemeClr>
            </a:solidFill>
            <a:ln w="9469" cap="flat">
              <a:noFill/>
              <a:prstDash val="solid"/>
              <a:miter/>
            </a:ln>
          </p:spPr>
          <p:txBody>
            <a:bodyPr rtlCol="0" anchor="ctr"/>
            <a:lstStyle/>
            <a:p>
              <a:endParaRPr lang="en-US" dirty="0">
                <a:latin typeface="Arial" panose="020B0604020202020204" pitchFamily="34" charset="0"/>
              </a:endParaRPr>
            </a:p>
          </p:txBody>
        </p:sp>
        <p:sp>
          <p:nvSpPr>
            <p:cNvPr id="23" name="Freeform 19">
              <a:extLst>
                <a:ext uri="{FF2B5EF4-FFF2-40B4-BE49-F238E27FC236}">
                  <a16:creationId xmlns:a16="http://schemas.microsoft.com/office/drawing/2014/main" id="{5C7AA583-A1EA-44F8-B644-5D80674B9F38}"/>
                </a:ext>
              </a:extLst>
            </p:cNvPr>
            <p:cNvSpPr/>
            <p:nvPr/>
          </p:nvSpPr>
          <p:spPr>
            <a:xfrm>
              <a:off x="2439889" y="2484583"/>
              <a:ext cx="58632" cy="242836"/>
            </a:xfrm>
            <a:custGeom>
              <a:avLst/>
              <a:gdLst>
                <a:gd name="connsiteX0" fmla="*/ 29317 w 58633"/>
                <a:gd name="connsiteY0" fmla="*/ 242836 h 242836"/>
                <a:gd name="connsiteX1" fmla="*/ 29317 w 58633"/>
                <a:gd name="connsiteY1" fmla="*/ 242836 h 242836"/>
                <a:gd name="connsiteX2" fmla="*/ 0 w 58633"/>
                <a:gd name="connsiteY2" fmla="*/ 213433 h 242836"/>
                <a:gd name="connsiteX3" fmla="*/ 0 w 58633"/>
                <a:gd name="connsiteY3" fmla="*/ 29403 h 242836"/>
                <a:gd name="connsiteX4" fmla="*/ 29317 w 58633"/>
                <a:gd name="connsiteY4" fmla="*/ 0 h 242836"/>
                <a:gd name="connsiteX5" fmla="*/ 29317 w 58633"/>
                <a:gd name="connsiteY5" fmla="*/ 0 h 242836"/>
                <a:gd name="connsiteX6" fmla="*/ 58634 w 58633"/>
                <a:gd name="connsiteY6" fmla="*/ 29403 h 242836"/>
                <a:gd name="connsiteX7" fmla="*/ 58634 w 58633"/>
                <a:gd name="connsiteY7" fmla="*/ 213433 h 242836"/>
                <a:gd name="connsiteX8" fmla="*/ 29317 w 58633"/>
                <a:gd name="connsiteY8" fmla="*/ 242836 h 242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3" h="242836">
                  <a:moveTo>
                    <a:pt x="29317" y="242836"/>
                  </a:moveTo>
                  <a:lnTo>
                    <a:pt x="29317" y="242836"/>
                  </a:lnTo>
                  <a:cubicBezTo>
                    <a:pt x="13147" y="242784"/>
                    <a:pt x="52" y="229650"/>
                    <a:pt x="0" y="213433"/>
                  </a:cubicBezTo>
                  <a:lnTo>
                    <a:pt x="0" y="29403"/>
                  </a:lnTo>
                  <a:cubicBezTo>
                    <a:pt x="52" y="13186"/>
                    <a:pt x="13147" y="52"/>
                    <a:pt x="29317" y="0"/>
                  </a:cubicBezTo>
                  <a:lnTo>
                    <a:pt x="29317" y="0"/>
                  </a:lnTo>
                  <a:cubicBezTo>
                    <a:pt x="45486" y="52"/>
                    <a:pt x="58582" y="13186"/>
                    <a:pt x="58634" y="29403"/>
                  </a:cubicBezTo>
                  <a:lnTo>
                    <a:pt x="58634" y="213433"/>
                  </a:lnTo>
                  <a:cubicBezTo>
                    <a:pt x="58582" y="229650"/>
                    <a:pt x="45486" y="242784"/>
                    <a:pt x="29317" y="242836"/>
                  </a:cubicBezTo>
                  <a:close/>
                </a:path>
              </a:pathLst>
            </a:custGeom>
            <a:solidFill>
              <a:schemeClr val="bg1">
                <a:lumMod val="85000"/>
              </a:schemeClr>
            </a:solidFill>
            <a:ln w="9469" cap="flat">
              <a:noFill/>
              <a:prstDash val="solid"/>
              <a:miter/>
            </a:ln>
          </p:spPr>
          <p:txBody>
            <a:bodyPr rtlCol="0" anchor="ctr"/>
            <a:lstStyle/>
            <a:p>
              <a:endParaRPr lang="en-US" dirty="0">
                <a:latin typeface="Arial" panose="020B0604020202020204" pitchFamily="34" charset="0"/>
              </a:endParaRPr>
            </a:p>
          </p:txBody>
        </p:sp>
        <p:sp>
          <p:nvSpPr>
            <p:cNvPr id="24" name="Freeform 20">
              <a:extLst>
                <a:ext uri="{FF2B5EF4-FFF2-40B4-BE49-F238E27FC236}">
                  <a16:creationId xmlns:a16="http://schemas.microsoft.com/office/drawing/2014/main" id="{7CC35FC3-0033-421D-B393-0B5686F926C6}"/>
                </a:ext>
              </a:extLst>
            </p:cNvPr>
            <p:cNvSpPr/>
            <p:nvPr/>
          </p:nvSpPr>
          <p:spPr>
            <a:xfrm>
              <a:off x="2438381" y="2773760"/>
              <a:ext cx="58633" cy="242836"/>
            </a:xfrm>
            <a:custGeom>
              <a:avLst/>
              <a:gdLst>
                <a:gd name="connsiteX0" fmla="*/ 29317 w 58633"/>
                <a:gd name="connsiteY0" fmla="*/ 242836 h 242836"/>
                <a:gd name="connsiteX1" fmla="*/ 29317 w 58633"/>
                <a:gd name="connsiteY1" fmla="*/ 242836 h 242836"/>
                <a:gd name="connsiteX2" fmla="*/ 0 w 58633"/>
                <a:gd name="connsiteY2" fmla="*/ 213433 h 242836"/>
                <a:gd name="connsiteX3" fmla="*/ 0 w 58633"/>
                <a:gd name="connsiteY3" fmla="*/ 29403 h 242836"/>
                <a:gd name="connsiteX4" fmla="*/ 29317 w 58633"/>
                <a:gd name="connsiteY4" fmla="*/ 0 h 242836"/>
                <a:gd name="connsiteX5" fmla="*/ 29317 w 58633"/>
                <a:gd name="connsiteY5" fmla="*/ 0 h 242836"/>
                <a:gd name="connsiteX6" fmla="*/ 58634 w 58633"/>
                <a:gd name="connsiteY6" fmla="*/ 29403 h 242836"/>
                <a:gd name="connsiteX7" fmla="*/ 58634 w 58633"/>
                <a:gd name="connsiteY7" fmla="*/ 213433 h 242836"/>
                <a:gd name="connsiteX8" fmla="*/ 29317 w 58633"/>
                <a:gd name="connsiteY8" fmla="*/ 242836 h 242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3" h="242836">
                  <a:moveTo>
                    <a:pt x="29317" y="242836"/>
                  </a:moveTo>
                  <a:lnTo>
                    <a:pt x="29317" y="242836"/>
                  </a:lnTo>
                  <a:cubicBezTo>
                    <a:pt x="13147" y="242784"/>
                    <a:pt x="52" y="229650"/>
                    <a:pt x="0" y="213433"/>
                  </a:cubicBezTo>
                  <a:lnTo>
                    <a:pt x="0" y="29403"/>
                  </a:lnTo>
                  <a:cubicBezTo>
                    <a:pt x="52" y="13186"/>
                    <a:pt x="13147" y="52"/>
                    <a:pt x="29317" y="0"/>
                  </a:cubicBezTo>
                  <a:lnTo>
                    <a:pt x="29317" y="0"/>
                  </a:lnTo>
                  <a:cubicBezTo>
                    <a:pt x="45486" y="52"/>
                    <a:pt x="58582" y="13186"/>
                    <a:pt x="58634" y="29403"/>
                  </a:cubicBezTo>
                  <a:lnTo>
                    <a:pt x="58634" y="213433"/>
                  </a:lnTo>
                  <a:cubicBezTo>
                    <a:pt x="58582" y="229650"/>
                    <a:pt x="45486" y="242784"/>
                    <a:pt x="29317" y="242836"/>
                  </a:cubicBezTo>
                  <a:close/>
                </a:path>
              </a:pathLst>
            </a:custGeom>
            <a:solidFill>
              <a:schemeClr val="bg1">
                <a:lumMod val="85000"/>
              </a:schemeClr>
            </a:solidFill>
            <a:ln w="9469" cap="flat">
              <a:noFill/>
              <a:prstDash val="solid"/>
              <a:miter/>
            </a:ln>
          </p:spPr>
          <p:txBody>
            <a:bodyPr rtlCol="0" anchor="ctr"/>
            <a:lstStyle/>
            <a:p>
              <a:endParaRPr lang="en-US" dirty="0">
                <a:latin typeface="Arial" panose="020B0604020202020204" pitchFamily="34" charset="0"/>
              </a:endParaRPr>
            </a:p>
          </p:txBody>
        </p:sp>
        <p:sp>
          <p:nvSpPr>
            <p:cNvPr id="25" name="Freeform 21">
              <a:extLst>
                <a:ext uri="{FF2B5EF4-FFF2-40B4-BE49-F238E27FC236}">
                  <a16:creationId xmlns:a16="http://schemas.microsoft.com/office/drawing/2014/main" id="{55143E8C-9415-45BD-A18B-81F3CDF8DB58}"/>
                </a:ext>
              </a:extLst>
            </p:cNvPr>
            <p:cNvSpPr/>
            <p:nvPr/>
          </p:nvSpPr>
          <p:spPr>
            <a:xfrm>
              <a:off x="2444566" y="2251929"/>
              <a:ext cx="46299" cy="139116"/>
            </a:xfrm>
            <a:custGeom>
              <a:avLst/>
              <a:gdLst>
                <a:gd name="connsiteX0" fmla="*/ 23150 w 46299"/>
                <a:gd name="connsiteY0" fmla="*/ 139117 h 139116"/>
                <a:gd name="connsiteX1" fmla="*/ 23150 w 46299"/>
                <a:gd name="connsiteY1" fmla="*/ 139117 h 139116"/>
                <a:gd name="connsiteX2" fmla="*/ 0 w 46299"/>
                <a:gd name="connsiteY2" fmla="*/ 116089 h 139116"/>
                <a:gd name="connsiteX3" fmla="*/ 0 w 46299"/>
                <a:gd name="connsiteY3" fmla="*/ 23123 h 139116"/>
                <a:gd name="connsiteX4" fmla="*/ 23150 w 46299"/>
                <a:gd name="connsiteY4" fmla="*/ 0 h 139116"/>
                <a:gd name="connsiteX5" fmla="*/ 23150 w 46299"/>
                <a:gd name="connsiteY5" fmla="*/ 0 h 139116"/>
                <a:gd name="connsiteX6" fmla="*/ 46300 w 46299"/>
                <a:gd name="connsiteY6" fmla="*/ 23123 h 139116"/>
                <a:gd name="connsiteX7" fmla="*/ 46300 w 46299"/>
                <a:gd name="connsiteY7" fmla="*/ 116089 h 139116"/>
                <a:gd name="connsiteX8" fmla="*/ 23150 w 46299"/>
                <a:gd name="connsiteY8" fmla="*/ 139117 h 139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9" h="139116">
                  <a:moveTo>
                    <a:pt x="23150" y="139117"/>
                  </a:moveTo>
                  <a:lnTo>
                    <a:pt x="23150" y="139117"/>
                  </a:lnTo>
                  <a:cubicBezTo>
                    <a:pt x="10438" y="139117"/>
                    <a:pt x="104" y="128838"/>
                    <a:pt x="0" y="116089"/>
                  </a:cubicBezTo>
                  <a:lnTo>
                    <a:pt x="0" y="23123"/>
                  </a:lnTo>
                  <a:cubicBezTo>
                    <a:pt x="52" y="10337"/>
                    <a:pt x="10402" y="0"/>
                    <a:pt x="23150" y="0"/>
                  </a:cubicBezTo>
                  <a:lnTo>
                    <a:pt x="23150" y="0"/>
                  </a:lnTo>
                  <a:cubicBezTo>
                    <a:pt x="35898" y="0"/>
                    <a:pt x="46247" y="10337"/>
                    <a:pt x="46300" y="23123"/>
                  </a:cubicBezTo>
                  <a:lnTo>
                    <a:pt x="46300" y="116089"/>
                  </a:lnTo>
                  <a:cubicBezTo>
                    <a:pt x="46196" y="128838"/>
                    <a:pt x="35861" y="139117"/>
                    <a:pt x="23150" y="139117"/>
                  </a:cubicBezTo>
                  <a:close/>
                </a:path>
              </a:pathLst>
            </a:custGeom>
            <a:solidFill>
              <a:schemeClr val="bg1">
                <a:lumMod val="85000"/>
              </a:schemeClr>
            </a:solidFill>
            <a:ln w="9469" cap="flat">
              <a:noFill/>
              <a:prstDash val="solid"/>
              <a:miter/>
            </a:ln>
          </p:spPr>
          <p:txBody>
            <a:bodyPr rtlCol="0" anchor="ctr"/>
            <a:lstStyle/>
            <a:p>
              <a:endParaRPr lang="en-US" dirty="0">
                <a:latin typeface="Arial" panose="020B0604020202020204" pitchFamily="34" charset="0"/>
              </a:endParaRPr>
            </a:p>
          </p:txBody>
        </p:sp>
      </p:grpSp>
      <p:grpSp>
        <p:nvGrpSpPr>
          <p:cNvPr id="26" name="Graphic 5">
            <a:extLst>
              <a:ext uri="{FF2B5EF4-FFF2-40B4-BE49-F238E27FC236}">
                <a16:creationId xmlns:a16="http://schemas.microsoft.com/office/drawing/2014/main" id="{0E54AB0B-1EDE-4D48-B872-1DD4BDAF1738}"/>
              </a:ext>
            </a:extLst>
          </p:cNvPr>
          <p:cNvGrpSpPr/>
          <p:nvPr userDrawn="1"/>
        </p:nvGrpSpPr>
        <p:grpSpPr>
          <a:xfrm>
            <a:off x="6333262" y="1032078"/>
            <a:ext cx="2202892" cy="4341807"/>
            <a:chOff x="2438381" y="1835148"/>
            <a:chExt cx="1617310" cy="3187699"/>
          </a:xfrm>
          <a:solidFill>
            <a:schemeClr val="accent1"/>
          </a:solidFill>
          <a:effectLst>
            <a:outerShdw blurRad="787400" dist="25400" dir="5400000" algn="t" rotWithShape="0">
              <a:prstClr val="black">
                <a:alpha val="9000"/>
              </a:prstClr>
            </a:outerShdw>
          </a:effectLst>
        </p:grpSpPr>
        <p:sp>
          <p:nvSpPr>
            <p:cNvPr id="27" name="Freeform 16">
              <a:extLst>
                <a:ext uri="{FF2B5EF4-FFF2-40B4-BE49-F238E27FC236}">
                  <a16:creationId xmlns:a16="http://schemas.microsoft.com/office/drawing/2014/main" id="{EDFA11EE-648D-4061-A7B1-B84328E1A8F9}"/>
                </a:ext>
              </a:extLst>
            </p:cNvPr>
            <p:cNvSpPr/>
            <p:nvPr/>
          </p:nvSpPr>
          <p:spPr>
            <a:xfrm>
              <a:off x="2467676" y="1835148"/>
              <a:ext cx="1560218" cy="3187699"/>
            </a:xfrm>
            <a:custGeom>
              <a:avLst/>
              <a:gdLst>
                <a:gd name="connsiteX0" fmla="*/ 238425 w 1560243"/>
                <a:gd name="connsiteY0" fmla="*/ 0 h 3187700"/>
                <a:gd name="connsiteX1" fmla="*/ 1321819 w 1560243"/>
                <a:gd name="connsiteY1" fmla="*/ 0 h 3187700"/>
                <a:gd name="connsiteX2" fmla="*/ 1560244 w 1560243"/>
                <a:gd name="connsiteY2" fmla="*/ 239125 h 3187700"/>
                <a:gd name="connsiteX3" fmla="*/ 1560244 w 1560243"/>
                <a:gd name="connsiteY3" fmla="*/ 2948480 h 3187700"/>
                <a:gd name="connsiteX4" fmla="*/ 1321914 w 1560243"/>
                <a:gd name="connsiteY4" fmla="*/ 3187700 h 3187700"/>
                <a:gd name="connsiteX5" fmla="*/ 1321819 w 1560243"/>
                <a:gd name="connsiteY5" fmla="*/ 3187700 h 3187700"/>
                <a:gd name="connsiteX6" fmla="*/ 238425 w 1560243"/>
                <a:gd name="connsiteY6" fmla="*/ 3187700 h 3187700"/>
                <a:gd name="connsiteX7" fmla="*/ 0 w 1560243"/>
                <a:gd name="connsiteY7" fmla="*/ 2948480 h 3187700"/>
                <a:gd name="connsiteX8" fmla="*/ 0 w 1560243"/>
                <a:gd name="connsiteY8" fmla="*/ 239220 h 3187700"/>
                <a:gd name="connsiteX9" fmla="*/ 238425 w 1560243"/>
                <a:gd name="connsiteY9" fmla="*/ 0 h 318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0243" h="3187700">
                  <a:moveTo>
                    <a:pt x="238425" y="0"/>
                  </a:moveTo>
                  <a:lnTo>
                    <a:pt x="1321819" y="0"/>
                  </a:lnTo>
                  <a:cubicBezTo>
                    <a:pt x="1453497" y="0"/>
                    <a:pt x="1560244" y="107060"/>
                    <a:pt x="1560244" y="239125"/>
                  </a:cubicBezTo>
                  <a:lnTo>
                    <a:pt x="1560244" y="2948480"/>
                  </a:lnTo>
                  <a:cubicBezTo>
                    <a:pt x="1560296" y="3080545"/>
                    <a:pt x="1453592" y="3187647"/>
                    <a:pt x="1321914" y="3187700"/>
                  </a:cubicBezTo>
                  <a:cubicBezTo>
                    <a:pt x="1321882" y="3187700"/>
                    <a:pt x="1321851" y="3187700"/>
                    <a:pt x="1321819" y="3187700"/>
                  </a:cubicBezTo>
                  <a:lnTo>
                    <a:pt x="238425" y="3187700"/>
                  </a:lnTo>
                  <a:cubicBezTo>
                    <a:pt x="106731" y="3187648"/>
                    <a:pt x="0" y="3080560"/>
                    <a:pt x="0" y="2948480"/>
                  </a:cubicBezTo>
                  <a:lnTo>
                    <a:pt x="0" y="239220"/>
                  </a:lnTo>
                  <a:cubicBezTo>
                    <a:pt x="0" y="107140"/>
                    <a:pt x="106731" y="53"/>
                    <a:pt x="238425" y="0"/>
                  </a:cubicBezTo>
                  <a:close/>
                </a:path>
              </a:pathLst>
            </a:custGeom>
            <a:solidFill>
              <a:schemeClr val="bg1"/>
            </a:solidFill>
            <a:ln w="9469" cap="flat">
              <a:noFill/>
              <a:prstDash val="solid"/>
              <a:miter/>
            </a:ln>
          </p:spPr>
          <p:txBody>
            <a:bodyPr rtlCol="0" anchor="ctr"/>
            <a:lstStyle/>
            <a:p>
              <a:endParaRPr lang="en-US" dirty="0">
                <a:latin typeface="Arial" panose="020B0604020202020204" pitchFamily="34" charset="0"/>
              </a:endParaRPr>
            </a:p>
          </p:txBody>
        </p:sp>
        <p:sp>
          <p:nvSpPr>
            <p:cNvPr id="28" name="Freeform 17">
              <a:extLst>
                <a:ext uri="{FF2B5EF4-FFF2-40B4-BE49-F238E27FC236}">
                  <a16:creationId xmlns:a16="http://schemas.microsoft.com/office/drawing/2014/main" id="{4F5B20FD-8EB8-4067-B901-1FE645CFB87F}"/>
                </a:ext>
              </a:extLst>
            </p:cNvPr>
            <p:cNvSpPr/>
            <p:nvPr/>
          </p:nvSpPr>
          <p:spPr>
            <a:xfrm>
              <a:off x="2564260" y="1932017"/>
              <a:ext cx="1367148" cy="2994343"/>
            </a:xfrm>
            <a:custGeom>
              <a:avLst/>
              <a:gdLst>
                <a:gd name="connsiteX0" fmla="*/ 1367170 w 1367170"/>
                <a:gd name="connsiteY0" fmla="*/ 142257 h 2994344"/>
                <a:gd name="connsiteX1" fmla="*/ 1367170 w 1367170"/>
                <a:gd name="connsiteY1" fmla="*/ 2851612 h 2994344"/>
                <a:gd name="connsiteX2" fmla="*/ 1224855 w 1367170"/>
                <a:gd name="connsiteY2" fmla="*/ 2994345 h 2994344"/>
                <a:gd name="connsiteX3" fmla="*/ 141840 w 1367170"/>
                <a:gd name="connsiteY3" fmla="*/ 2994345 h 2994344"/>
                <a:gd name="connsiteX4" fmla="*/ 0 w 1367170"/>
                <a:gd name="connsiteY4" fmla="*/ 2851612 h 2994344"/>
                <a:gd name="connsiteX5" fmla="*/ 0 w 1367170"/>
                <a:gd name="connsiteY5" fmla="*/ 142257 h 2994344"/>
                <a:gd name="connsiteX6" fmla="*/ 142315 w 1367170"/>
                <a:gd name="connsiteY6" fmla="*/ 0 h 2994344"/>
                <a:gd name="connsiteX7" fmla="*/ 267836 w 1367170"/>
                <a:gd name="connsiteY7" fmla="*/ 0 h 2994344"/>
                <a:gd name="connsiteX8" fmla="*/ 294028 w 1367170"/>
                <a:gd name="connsiteY8" fmla="*/ 26257 h 2994344"/>
                <a:gd name="connsiteX9" fmla="*/ 294022 w 1367170"/>
                <a:gd name="connsiteY9" fmla="*/ 26834 h 2994344"/>
                <a:gd name="connsiteX10" fmla="*/ 294022 w 1367170"/>
                <a:gd name="connsiteY10" fmla="*/ 26834 h 2994344"/>
                <a:gd name="connsiteX11" fmla="*/ 376944 w 1367170"/>
                <a:gd name="connsiteY11" fmla="*/ 109333 h 2994344"/>
                <a:gd name="connsiteX12" fmla="*/ 993641 w 1367170"/>
                <a:gd name="connsiteY12" fmla="*/ 109333 h 2994344"/>
                <a:gd name="connsiteX13" fmla="*/ 1076184 w 1367170"/>
                <a:gd name="connsiteY13" fmla="*/ 26834 h 2994344"/>
                <a:gd name="connsiteX14" fmla="*/ 1076184 w 1367170"/>
                <a:gd name="connsiteY14" fmla="*/ 26834 h 2994344"/>
                <a:gd name="connsiteX15" fmla="*/ 1102370 w 1367170"/>
                <a:gd name="connsiteY15" fmla="*/ 476 h 2994344"/>
                <a:gd name="connsiteX16" fmla="*/ 1225709 w 1367170"/>
                <a:gd name="connsiteY16" fmla="*/ 476 h 2994344"/>
                <a:gd name="connsiteX17" fmla="*/ 1367170 w 1367170"/>
                <a:gd name="connsiteY17" fmla="*/ 142257 h 299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7170" h="2994344">
                  <a:moveTo>
                    <a:pt x="1367170" y="142257"/>
                  </a:moveTo>
                  <a:lnTo>
                    <a:pt x="1367170" y="2851612"/>
                  </a:lnTo>
                  <a:cubicBezTo>
                    <a:pt x="1367170" y="2930441"/>
                    <a:pt x="1303453" y="2994345"/>
                    <a:pt x="1224855" y="2994345"/>
                  </a:cubicBezTo>
                  <a:lnTo>
                    <a:pt x="141840" y="2994345"/>
                  </a:lnTo>
                  <a:cubicBezTo>
                    <a:pt x="63427" y="2994082"/>
                    <a:pt x="0" y="2930255"/>
                    <a:pt x="0" y="2851612"/>
                  </a:cubicBezTo>
                  <a:lnTo>
                    <a:pt x="0" y="142257"/>
                  </a:lnTo>
                  <a:cubicBezTo>
                    <a:pt x="261" y="63614"/>
                    <a:pt x="63901" y="0"/>
                    <a:pt x="142315" y="0"/>
                  </a:cubicBezTo>
                  <a:lnTo>
                    <a:pt x="267836" y="0"/>
                  </a:lnTo>
                  <a:cubicBezTo>
                    <a:pt x="282298" y="-3"/>
                    <a:pt x="294025" y="11752"/>
                    <a:pt x="294028" y="26257"/>
                  </a:cubicBezTo>
                  <a:cubicBezTo>
                    <a:pt x="294028" y="26449"/>
                    <a:pt x="294026" y="26641"/>
                    <a:pt x="294022" y="26834"/>
                  </a:cubicBezTo>
                  <a:lnTo>
                    <a:pt x="294022" y="26834"/>
                  </a:lnTo>
                  <a:cubicBezTo>
                    <a:pt x="294283" y="72548"/>
                    <a:pt x="331363" y="109439"/>
                    <a:pt x="376944" y="109333"/>
                  </a:cubicBezTo>
                  <a:lnTo>
                    <a:pt x="993641" y="109333"/>
                  </a:lnTo>
                  <a:cubicBezTo>
                    <a:pt x="1039074" y="109230"/>
                    <a:pt x="1075923" y="72400"/>
                    <a:pt x="1076184" y="26834"/>
                  </a:cubicBezTo>
                  <a:lnTo>
                    <a:pt x="1076184" y="26834"/>
                  </a:lnTo>
                  <a:cubicBezTo>
                    <a:pt x="1076184" y="12314"/>
                    <a:pt x="1087892" y="528"/>
                    <a:pt x="1102370" y="476"/>
                  </a:cubicBezTo>
                  <a:lnTo>
                    <a:pt x="1225709" y="476"/>
                  </a:lnTo>
                  <a:cubicBezTo>
                    <a:pt x="1303605" y="943"/>
                    <a:pt x="1366652" y="64133"/>
                    <a:pt x="1367170" y="142257"/>
                  </a:cubicBezTo>
                  <a:close/>
                </a:path>
              </a:pathLst>
            </a:custGeom>
            <a:solidFill>
              <a:srgbClr val="F2F4F3"/>
            </a:solidFill>
            <a:ln w="9469" cap="flat">
              <a:noFill/>
              <a:prstDash val="solid"/>
              <a:miter/>
            </a:ln>
          </p:spPr>
          <p:txBody>
            <a:bodyPr rtlCol="0" anchor="ctr"/>
            <a:lstStyle/>
            <a:p>
              <a:endParaRPr lang="en-US" dirty="0">
                <a:latin typeface="Arial" panose="020B0604020202020204" pitchFamily="34" charset="0"/>
              </a:endParaRPr>
            </a:p>
          </p:txBody>
        </p:sp>
        <p:sp>
          <p:nvSpPr>
            <p:cNvPr id="29" name="Freeform 18">
              <a:extLst>
                <a:ext uri="{FF2B5EF4-FFF2-40B4-BE49-F238E27FC236}">
                  <a16:creationId xmlns:a16="http://schemas.microsoft.com/office/drawing/2014/main" id="{890CDF70-F16A-4C3A-BFE6-21966BC70B01}"/>
                </a:ext>
              </a:extLst>
            </p:cNvPr>
            <p:cNvSpPr/>
            <p:nvPr/>
          </p:nvSpPr>
          <p:spPr>
            <a:xfrm>
              <a:off x="4012524" y="2571269"/>
              <a:ext cx="43167" cy="369582"/>
            </a:xfrm>
            <a:custGeom>
              <a:avLst/>
              <a:gdLst>
                <a:gd name="connsiteX0" fmla="*/ 21632 w 43168"/>
                <a:gd name="connsiteY0" fmla="*/ 369583 h 369582"/>
                <a:gd name="connsiteX1" fmla="*/ 21632 w 43168"/>
                <a:gd name="connsiteY1" fmla="*/ 369583 h 369582"/>
                <a:gd name="connsiteX2" fmla="*/ 0 w 43168"/>
                <a:gd name="connsiteY2" fmla="*/ 347887 h 369582"/>
                <a:gd name="connsiteX3" fmla="*/ 0 w 43168"/>
                <a:gd name="connsiteY3" fmla="*/ 21600 h 369582"/>
                <a:gd name="connsiteX4" fmla="*/ 21632 w 43168"/>
                <a:gd name="connsiteY4" fmla="*/ 0 h 369582"/>
                <a:gd name="connsiteX5" fmla="*/ 21632 w 43168"/>
                <a:gd name="connsiteY5" fmla="*/ 0 h 369582"/>
                <a:gd name="connsiteX6" fmla="*/ 43169 w 43168"/>
                <a:gd name="connsiteY6" fmla="*/ 21600 h 369582"/>
                <a:gd name="connsiteX7" fmla="*/ 43169 w 43168"/>
                <a:gd name="connsiteY7" fmla="*/ 347887 h 369582"/>
                <a:gd name="connsiteX8" fmla="*/ 21632 w 43168"/>
                <a:gd name="connsiteY8" fmla="*/ 369583 h 36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68" h="369582">
                  <a:moveTo>
                    <a:pt x="21632" y="369583"/>
                  </a:moveTo>
                  <a:lnTo>
                    <a:pt x="21632" y="369583"/>
                  </a:lnTo>
                  <a:cubicBezTo>
                    <a:pt x="9707" y="369531"/>
                    <a:pt x="52" y="359848"/>
                    <a:pt x="0" y="347887"/>
                  </a:cubicBezTo>
                  <a:lnTo>
                    <a:pt x="0" y="21600"/>
                  </a:lnTo>
                  <a:cubicBezTo>
                    <a:pt x="52" y="9655"/>
                    <a:pt x="9722" y="0"/>
                    <a:pt x="21632" y="0"/>
                  </a:cubicBezTo>
                  <a:lnTo>
                    <a:pt x="21632" y="0"/>
                  </a:lnTo>
                  <a:cubicBezTo>
                    <a:pt x="33526" y="0"/>
                    <a:pt x="43169" y="9671"/>
                    <a:pt x="43169" y="21600"/>
                  </a:cubicBezTo>
                  <a:lnTo>
                    <a:pt x="43169" y="347887"/>
                  </a:lnTo>
                  <a:cubicBezTo>
                    <a:pt x="43169" y="359832"/>
                    <a:pt x="33542" y="369531"/>
                    <a:pt x="21632" y="369583"/>
                  </a:cubicBezTo>
                  <a:close/>
                </a:path>
              </a:pathLst>
            </a:custGeom>
            <a:solidFill>
              <a:schemeClr val="bg1">
                <a:lumMod val="85000"/>
              </a:schemeClr>
            </a:solidFill>
            <a:ln w="9469" cap="flat">
              <a:noFill/>
              <a:prstDash val="solid"/>
              <a:miter/>
            </a:ln>
          </p:spPr>
          <p:txBody>
            <a:bodyPr rtlCol="0" anchor="ctr"/>
            <a:lstStyle/>
            <a:p>
              <a:endParaRPr lang="en-US" dirty="0">
                <a:latin typeface="Arial" panose="020B0604020202020204" pitchFamily="34" charset="0"/>
              </a:endParaRPr>
            </a:p>
          </p:txBody>
        </p:sp>
        <p:sp>
          <p:nvSpPr>
            <p:cNvPr id="30" name="Freeform 19">
              <a:extLst>
                <a:ext uri="{FF2B5EF4-FFF2-40B4-BE49-F238E27FC236}">
                  <a16:creationId xmlns:a16="http://schemas.microsoft.com/office/drawing/2014/main" id="{B4B08416-8A5C-4CE6-9EFA-85E4C17BB6C4}"/>
                </a:ext>
              </a:extLst>
            </p:cNvPr>
            <p:cNvSpPr/>
            <p:nvPr/>
          </p:nvSpPr>
          <p:spPr>
            <a:xfrm>
              <a:off x="2439889" y="2484583"/>
              <a:ext cx="58632" cy="242836"/>
            </a:xfrm>
            <a:custGeom>
              <a:avLst/>
              <a:gdLst>
                <a:gd name="connsiteX0" fmla="*/ 29317 w 58633"/>
                <a:gd name="connsiteY0" fmla="*/ 242836 h 242836"/>
                <a:gd name="connsiteX1" fmla="*/ 29317 w 58633"/>
                <a:gd name="connsiteY1" fmla="*/ 242836 h 242836"/>
                <a:gd name="connsiteX2" fmla="*/ 0 w 58633"/>
                <a:gd name="connsiteY2" fmla="*/ 213433 h 242836"/>
                <a:gd name="connsiteX3" fmla="*/ 0 w 58633"/>
                <a:gd name="connsiteY3" fmla="*/ 29403 h 242836"/>
                <a:gd name="connsiteX4" fmla="*/ 29317 w 58633"/>
                <a:gd name="connsiteY4" fmla="*/ 0 h 242836"/>
                <a:gd name="connsiteX5" fmla="*/ 29317 w 58633"/>
                <a:gd name="connsiteY5" fmla="*/ 0 h 242836"/>
                <a:gd name="connsiteX6" fmla="*/ 58634 w 58633"/>
                <a:gd name="connsiteY6" fmla="*/ 29403 h 242836"/>
                <a:gd name="connsiteX7" fmla="*/ 58634 w 58633"/>
                <a:gd name="connsiteY7" fmla="*/ 213433 h 242836"/>
                <a:gd name="connsiteX8" fmla="*/ 29317 w 58633"/>
                <a:gd name="connsiteY8" fmla="*/ 242836 h 242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3" h="242836">
                  <a:moveTo>
                    <a:pt x="29317" y="242836"/>
                  </a:moveTo>
                  <a:lnTo>
                    <a:pt x="29317" y="242836"/>
                  </a:lnTo>
                  <a:cubicBezTo>
                    <a:pt x="13147" y="242784"/>
                    <a:pt x="52" y="229650"/>
                    <a:pt x="0" y="213433"/>
                  </a:cubicBezTo>
                  <a:lnTo>
                    <a:pt x="0" y="29403"/>
                  </a:lnTo>
                  <a:cubicBezTo>
                    <a:pt x="52" y="13186"/>
                    <a:pt x="13147" y="52"/>
                    <a:pt x="29317" y="0"/>
                  </a:cubicBezTo>
                  <a:lnTo>
                    <a:pt x="29317" y="0"/>
                  </a:lnTo>
                  <a:cubicBezTo>
                    <a:pt x="45486" y="52"/>
                    <a:pt x="58582" y="13186"/>
                    <a:pt x="58634" y="29403"/>
                  </a:cubicBezTo>
                  <a:lnTo>
                    <a:pt x="58634" y="213433"/>
                  </a:lnTo>
                  <a:cubicBezTo>
                    <a:pt x="58582" y="229650"/>
                    <a:pt x="45486" y="242784"/>
                    <a:pt x="29317" y="242836"/>
                  </a:cubicBezTo>
                  <a:close/>
                </a:path>
              </a:pathLst>
            </a:custGeom>
            <a:solidFill>
              <a:schemeClr val="bg1">
                <a:lumMod val="85000"/>
              </a:schemeClr>
            </a:solidFill>
            <a:ln w="9469" cap="flat">
              <a:noFill/>
              <a:prstDash val="solid"/>
              <a:miter/>
            </a:ln>
          </p:spPr>
          <p:txBody>
            <a:bodyPr rtlCol="0" anchor="ctr"/>
            <a:lstStyle/>
            <a:p>
              <a:endParaRPr lang="en-US" dirty="0">
                <a:latin typeface="Arial" panose="020B0604020202020204" pitchFamily="34" charset="0"/>
              </a:endParaRPr>
            </a:p>
          </p:txBody>
        </p:sp>
        <p:sp>
          <p:nvSpPr>
            <p:cNvPr id="31" name="Freeform 20">
              <a:extLst>
                <a:ext uri="{FF2B5EF4-FFF2-40B4-BE49-F238E27FC236}">
                  <a16:creationId xmlns:a16="http://schemas.microsoft.com/office/drawing/2014/main" id="{E7AF93F0-545D-40CA-B600-8F8082C6A8E6}"/>
                </a:ext>
              </a:extLst>
            </p:cNvPr>
            <p:cNvSpPr/>
            <p:nvPr/>
          </p:nvSpPr>
          <p:spPr>
            <a:xfrm>
              <a:off x="2438381" y="2773760"/>
              <a:ext cx="58633" cy="242836"/>
            </a:xfrm>
            <a:custGeom>
              <a:avLst/>
              <a:gdLst>
                <a:gd name="connsiteX0" fmla="*/ 29317 w 58633"/>
                <a:gd name="connsiteY0" fmla="*/ 242836 h 242836"/>
                <a:gd name="connsiteX1" fmla="*/ 29317 w 58633"/>
                <a:gd name="connsiteY1" fmla="*/ 242836 h 242836"/>
                <a:gd name="connsiteX2" fmla="*/ 0 w 58633"/>
                <a:gd name="connsiteY2" fmla="*/ 213433 h 242836"/>
                <a:gd name="connsiteX3" fmla="*/ 0 w 58633"/>
                <a:gd name="connsiteY3" fmla="*/ 29403 h 242836"/>
                <a:gd name="connsiteX4" fmla="*/ 29317 w 58633"/>
                <a:gd name="connsiteY4" fmla="*/ 0 h 242836"/>
                <a:gd name="connsiteX5" fmla="*/ 29317 w 58633"/>
                <a:gd name="connsiteY5" fmla="*/ 0 h 242836"/>
                <a:gd name="connsiteX6" fmla="*/ 58634 w 58633"/>
                <a:gd name="connsiteY6" fmla="*/ 29403 h 242836"/>
                <a:gd name="connsiteX7" fmla="*/ 58634 w 58633"/>
                <a:gd name="connsiteY7" fmla="*/ 213433 h 242836"/>
                <a:gd name="connsiteX8" fmla="*/ 29317 w 58633"/>
                <a:gd name="connsiteY8" fmla="*/ 242836 h 242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3" h="242836">
                  <a:moveTo>
                    <a:pt x="29317" y="242836"/>
                  </a:moveTo>
                  <a:lnTo>
                    <a:pt x="29317" y="242836"/>
                  </a:lnTo>
                  <a:cubicBezTo>
                    <a:pt x="13147" y="242784"/>
                    <a:pt x="52" y="229650"/>
                    <a:pt x="0" y="213433"/>
                  </a:cubicBezTo>
                  <a:lnTo>
                    <a:pt x="0" y="29403"/>
                  </a:lnTo>
                  <a:cubicBezTo>
                    <a:pt x="52" y="13186"/>
                    <a:pt x="13147" y="52"/>
                    <a:pt x="29317" y="0"/>
                  </a:cubicBezTo>
                  <a:lnTo>
                    <a:pt x="29317" y="0"/>
                  </a:lnTo>
                  <a:cubicBezTo>
                    <a:pt x="45486" y="52"/>
                    <a:pt x="58582" y="13186"/>
                    <a:pt x="58634" y="29403"/>
                  </a:cubicBezTo>
                  <a:lnTo>
                    <a:pt x="58634" y="213433"/>
                  </a:lnTo>
                  <a:cubicBezTo>
                    <a:pt x="58582" y="229650"/>
                    <a:pt x="45486" y="242784"/>
                    <a:pt x="29317" y="242836"/>
                  </a:cubicBezTo>
                  <a:close/>
                </a:path>
              </a:pathLst>
            </a:custGeom>
            <a:solidFill>
              <a:schemeClr val="bg1">
                <a:lumMod val="85000"/>
              </a:schemeClr>
            </a:solidFill>
            <a:ln w="9469" cap="flat">
              <a:noFill/>
              <a:prstDash val="solid"/>
              <a:miter/>
            </a:ln>
          </p:spPr>
          <p:txBody>
            <a:bodyPr rtlCol="0" anchor="ctr"/>
            <a:lstStyle/>
            <a:p>
              <a:endParaRPr lang="en-US" dirty="0">
                <a:latin typeface="Arial" panose="020B0604020202020204" pitchFamily="34" charset="0"/>
              </a:endParaRPr>
            </a:p>
          </p:txBody>
        </p:sp>
        <p:sp>
          <p:nvSpPr>
            <p:cNvPr id="32" name="Freeform 21">
              <a:extLst>
                <a:ext uri="{FF2B5EF4-FFF2-40B4-BE49-F238E27FC236}">
                  <a16:creationId xmlns:a16="http://schemas.microsoft.com/office/drawing/2014/main" id="{150FB57D-F036-4C90-B65D-639DE61FA3A2}"/>
                </a:ext>
              </a:extLst>
            </p:cNvPr>
            <p:cNvSpPr/>
            <p:nvPr/>
          </p:nvSpPr>
          <p:spPr>
            <a:xfrm>
              <a:off x="2444566" y="2251929"/>
              <a:ext cx="46299" cy="139116"/>
            </a:xfrm>
            <a:custGeom>
              <a:avLst/>
              <a:gdLst>
                <a:gd name="connsiteX0" fmla="*/ 23150 w 46299"/>
                <a:gd name="connsiteY0" fmla="*/ 139117 h 139116"/>
                <a:gd name="connsiteX1" fmla="*/ 23150 w 46299"/>
                <a:gd name="connsiteY1" fmla="*/ 139117 h 139116"/>
                <a:gd name="connsiteX2" fmla="*/ 0 w 46299"/>
                <a:gd name="connsiteY2" fmla="*/ 116089 h 139116"/>
                <a:gd name="connsiteX3" fmla="*/ 0 w 46299"/>
                <a:gd name="connsiteY3" fmla="*/ 23123 h 139116"/>
                <a:gd name="connsiteX4" fmla="*/ 23150 w 46299"/>
                <a:gd name="connsiteY4" fmla="*/ 0 h 139116"/>
                <a:gd name="connsiteX5" fmla="*/ 23150 w 46299"/>
                <a:gd name="connsiteY5" fmla="*/ 0 h 139116"/>
                <a:gd name="connsiteX6" fmla="*/ 46300 w 46299"/>
                <a:gd name="connsiteY6" fmla="*/ 23123 h 139116"/>
                <a:gd name="connsiteX7" fmla="*/ 46300 w 46299"/>
                <a:gd name="connsiteY7" fmla="*/ 116089 h 139116"/>
                <a:gd name="connsiteX8" fmla="*/ 23150 w 46299"/>
                <a:gd name="connsiteY8" fmla="*/ 139117 h 139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9" h="139116">
                  <a:moveTo>
                    <a:pt x="23150" y="139117"/>
                  </a:moveTo>
                  <a:lnTo>
                    <a:pt x="23150" y="139117"/>
                  </a:lnTo>
                  <a:cubicBezTo>
                    <a:pt x="10438" y="139117"/>
                    <a:pt x="104" y="128838"/>
                    <a:pt x="0" y="116089"/>
                  </a:cubicBezTo>
                  <a:lnTo>
                    <a:pt x="0" y="23123"/>
                  </a:lnTo>
                  <a:cubicBezTo>
                    <a:pt x="52" y="10337"/>
                    <a:pt x="10402" y="0"/>
                    <a:pt x="23150" y="0"/>
                  </a:cubicBezTo>
                  <a:lnTo>
                    <a:pt x="23150" y="0"/>
                  </a:lnTo>
                  <a:cubicBezTo>
                    <a:pt x="35898" y="0"/>
                    <a:pt x="46247" y="10337"/>
                    <a:pt x="46300" y="23123"/>
                  </a:cubicBezTo>
                  <a:lnTo>
                    <a:pt x="46300" y="116089"/>
                  </a:lnTo>
                  <a:cubicBezTo>
                    <a:pt x="46196" y="128838"/>
                    <a:pt x="35861" y="139117"/>
                    <a:pt x="23150" y="139117"/>
                  </a:cubicBezTo>
                  <a:close/>
                </a:path>
              </a:pathLst>
            </a:custGeom>
            <a:solidFill>
              <a:schemeClr val="bg1">
                <a:lumMod val="85000"/>
              </a:schemeClr>
            </a:solidFill>
            <a:ln w="9469" cap="flat">
              <a:noFill/>
              <a:prstDash val="solid"/>
              <a:miter/>
            </a:ln>
          </p:spPr>
          <p:txBody>
            <a:bodyPr rtlCol="0" anchor="ctr"/>
            <a:lstStyle/>
            <a:p>
              <a:endParaRPr lang="en-US" dirty="0">
                <a:latin typeface="Arial" panose="020B0604020202020204" pitchFamily="34" charset="0"/>
              </a:endParaRPr>
            </a:p>
          </p:txBody>
        </p:sp>
      </p:grpSp>
      <p:sp>
        <p:nvSpPr>
          <p:cNvPr id="18" name="Picture Placeholder 17">
            <a:extLst>
              <a:ext uri="{FF2B5EF4-FFF2-40B4-BE49-F238E27FC236}">
                <a16:creationId xmlns:a16="http://schemas.microsoft.com/office/drawing/2014/main" id="{DEAE89B8-4B6E-46A0-A9A2-D69A68E9280C}"/>
              </a:ext>
            </a:extLst>
          </p:cNvPr>
          <p:cNvSpPr>
            <a:spLocks noGrp="1"/>
          </p:cNvSpPr>
          <p:nvPr>
            <p:ph type="pic" sz="quarter" idx="13" hasCustomPrompt="1"/>
          </p:nvPr>
        </p:nvSpPr>
        <p:spPr>
          <a:xfrm>
            <a:off x="8995633" y="1616055"/>
            <a:ext cx="1862153" cy="4078448"/>
          </a:xfrm>
          <a:custGeom>
            <a:avLst/>
            <a:gdLst>
              <a:gd name="connsiteX0" fmla="*/ 193840 w 1862153"/>
              <a:gd name="connsiteY0" fmla="*/ 1 h 4078448"/>
              <a:gd name="connsiteX1" fmla="*/ 364806 w 1862153"/>
              <a:gd name="connsiteY1" fmla="*/ 1 h 4078448"/>
              <a:gd name="connsiteX2" fmla="*/ 400481 w 1862153"/>
              <a:gd name="connsiteY2" fmla="*/ 35764 h 4078448"/>
              <a:gd name="connsiteX3" fmla="*/ 400473 w 1862153"/>
              <a:gd name="connsiteY3" fmla="*/ 36550 h 4078448"/>
              <a:gd name="connsiteX4" fmla="*/ 513417 w 1862153"/>
              <a:gd name="connsiteY4" fmla="*/ 148918 h 4078448"/>
              <a:gd name="connsiteX5" fmla="*/ 1353388 w 1862153"/>
              <a:gd name="connsiteY5" fmla="*/ 148918 h 4078448"/>
              <a:gd name="connsiteX6" fmla="*/ 1465816 w 1862153"/>
              <a:gd name="connsiteY6" fmla="*/ 36550 h 4078448"/>
              <a:gd name="connsiteX7" fmla="*/ 1501483 w 1862153"/>
              <a:gd name="connsiteY7" fmla="*/ 650 h 4078448"/>
              <a:gd name="connsiteX8" fmla="*/ 1669476 w 1862153"/>
              <a:gd name="connsiteY8" fmla="*/ 650 h 4078448"/>
              <a:gd name="connsiteX9" fmla="*/ 1862153 w 1862153"/>
              <a:gd name="connsiteY9" fmla="*/ 193762 h 4078448"/>
              <a:gd name="connsiteX10" fmla="*/ 1862153 w 1862153"/>
              <a:gd name="connsiteY10" fmla="*/ 3884039 h 4078448"/>
              <a:gd name="connsiteX11" fmla="*/ 1668313 w 1862153"/>
              <a:gd name="connsiteY11" fmla="*/ 4078448 h 4078448"/>
              <a:gd name="connsiteX12" fmla="*/ 193193 w 1862153"/>
              <a:gd name="connsiteY12" fmla="*/ 4078448 h 4078448"/>
              <a:gd name="connsiteX13" fmla="*/ 0 w 1862153"/>
              <a:gd name="connsiteY13" fmla="*/ 3884039 h 4078448"/>
              <a:gd name="connsiteX14" fmla="*/ 0 w 1862153"/>
              <a:gd name="connsiteY14" fmla="*/ 193762 h 4078448"/>
              <a:gd name="connsiteX15" fmla="*/ 193840 w 1862153"/>
              <a:gd name="connsiteY15" fmla="*/ 1 h 407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153" h="4078448">
                <a:moveTo>
                  <a:pt x="193840" y="1"/>
                </a:moveTo>
                <a:lnTo>
                  <a:pt x="364806" y="1"/>
                </a:lnTo>
                <a:cubicBezTo>
                  <a:pt x="384504" y="-3"/>
                  <a:pt x="400477" y="16008"/>
                  <a:pt x="400481" y="35764"/>
                </a:cubicBezTo>
                <a:cubicBezTo>
                  <a:pt x="400481" y="36026"/>
                  <a:pt x="400478" y="36288"/>
                  <a:pt x="400473" y="36550"/>
                </a:cubicBezTo>
                <a:cubicBezTo>
                  <a:pt x="400828" y="98815"/>
                  <a:pt x="451333" y="149063"/>
                  <a:pt x="513417" y="148918"/>
                </a:cubicBezTo>
                <a:lnTo>
                  <a:pt x="1353388" y="148918"/>
                </a:lnTo>
                <a:cubicBezTo>
                  <a:pt x="1415270" y="148778"/>
                  <a:pt x="1465460" y="98614"/>
                  <a:pt x="1465816" y="36550"/>
                </a:cubicBezTo>
                <a:cubicBezTo>
                  <a:pt x="1465816" y="16773"/>
                  <a:pt x="1481763" y="720"/>
                  <a:pt x="1501483" y="650"/>
                </a:cubicBezTo>
                <a:lnTo>
                  <a:pt x="1669476" y="650"/>
                </a:lnTo>
                <a:cubicBezTo>
                  <a:pt x="1775575" y="1286"/>
                  <a:pt x="1861448" y="87353"/>
                  <a:pt x="1862153" y="193762"/>
                </a:cubicBezTo>
                <a:lnTo>
                  <a:pt x="1862153" y="3884039"/>
                </a:lnTo>
                <a:cubicBezTo>
                  <a:pt x="1862153" y="3991408"/>
                  <a:pt x="1775367" y="4078448"/>
                  <a:pt x="1668313" y="4078448"/>
                </a:cubicBezTo>
                <a:lnTo>
                  <a:pt x="193193" y="4078448"/>
                </a:lnTo>
                <a:cubicBezTo>
                  <a:pt x="86391" y="4078090"/>
                  <a:pt x="0" y="3991155"/>
                  <a:pt x="0" y="3884039"/>
                </a:cubicBezTo>
                <a:lnTo>
                  <a:pt x="0" y="193762"/>
                </a:lnTo>
                <a:cubicBezTo>
                  <a:pt x="356" y="86647"/>
                  <a:pt x="87037" y="1"/>
                  <a:pt x="193840" y="1"/>
                </a:cubicBezTo>
                <a:close/>
              </a:path>
            </a:pathLst>
          </a:custGeom>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17" name="Picture Placeholder 16">
            <a:extLst>
              <a:ext uri="{FF2B5EF4-FFF2-40B4-BE49-F238E27FC236}">
                <a16:creationId xmlns:a16="http://schemas.microsoft.com/office/drawing/2014/main" id="{15536B2F-2B4C-419D-B9DC-68822A0C7DF8}"/>
              </a:ext>
            </a:extLst>
          </p:cNvPr>
          <p:cNvSpPr>
            <a:spLocks noGrp="1"/>
          </p:cNvSpPr>
          <p:nvPr>
            <p:ph type="pic" sz="quarter" idx="12" hasCustomPrompt="1"/>
          </p:nvPr>
        </p:nvSpPr>
        <p:spPr>
          <a:xfrm>
            <a:off x="6504719" y="1164017"/>
            <a:ext cx="1862153" cy="4078448"/>
          </a:xfrm>
          <a:custGeom>
            <a:avLst/>
            <a:gdLst>
              <a:gd name="connsiteX0" fmla="*/ 193840 w 1862153"/>
              <a:gd name="connsiteY0" fmla="*/ 1 h 4078448"/>
              <a:gd name="connsiteX1" fmla="*/ 364806 w 1862153"/>
              <a:gd name="connsiteY1" fmla="*/ 1 h 4078448"/>
              <a:gd name="connsiteX2" fmla="*/ 400481 w 1862153"/>
              <a:gd name="connsiteY2" fmla="*/ 35764 h 4078448"/>
              <a:gd name="connsiteX3" fmla="*/ 400473 w 1862153"/>
              <a:gd name="connsiteY3" fmla="*/ 36550 h 4078448"/>
              <a:gd name="connsiteX4" fmla="*/ 513417 w 1862153"/>
              <a:gd name="connsiteY4" fmla="*/ 148918 h 4078448"/>
              <a:gd name="connsiteX5" fmla="*/ 1353388 w 1862153"/>
              <a:gd name="connsiteY5" fmla="*/ 148918 h 4078448"/>
              <a:gd name="connsiteX6" fmla="*/ 1465816 w 1862153"/>
              <a:gd name="connsiteY6" fmla="*/ 36550 h 4078448"/>
              <a:gd name="connsiteX7" fmla="*/ 1501483 w 1862153"/>
              <a:gd name="connsiteY7" fmla="*/ 650 h 4078448"/>
              <a:gd name="connsiteX8" fmla="*/ 1669476 w 1862153"/>
              <a:gd name="connsiteY8" fmla="*/ 650 h 4078448"/>
              <a:gd name="connsiteX9" fmla="*/ 1862153 w 1862153"/>
              <a:gd name="connsiteY9" fmla="*/ 193762 h 4078448"/>
              <a:gd name="connsiteX10" fmla="*/ 1862153 w 1862153"/>
              <a:gd name="connsiteY10" fmla="*/ 3884039 h 4078448"/>
              <a:gd name="connsiteX11" fmla="*/ 1668313 w 1862153"/>
              <a:gd name="connsiteY11" fmla="*/ 4078448 h 4078448"/>
              <a:gd name="connsiteX12" fmla="*/ 193193 w 1862153"/>
              <a:gd name="connsiteY12" fmla="*/ 4078448 h 4078448"/>
              <a:gd name="connsiteX13" fmla="*/ 0 w 1862153"/>
              <a:gd name="connsiteY13" fmla="*/ 3884039 h 4078448"/>
              <a:gd name="connsiteX14" fmla="*/ 0 w 1862153"/>
              <a:gd name="connsiteY14" fmla="*/ 193762 h 4078448"/>
              <a:gd name="connsiteX15" fmla="*/ 193840 w 1862153"/>
              <a:gd name="connsiteY15" fmla="*/ 1 h 407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153" h="4078448">
                <a:moveTo>
                  <a:pt x="193840" y="1"/>
                </a:moveTo>
                <a:lnTo>
                  <a:pt x="364806" y="1"/>
                </a:lnTo>
                <a:cubicBezTo>
                  <a:pt x="384504" y="-3"/>
                  <a:pt x="400477" y="16008"/>
                  <a:pt x="400481" y="35764"/>
                </a:cubicBezTo>
                <a:cubicBezTo>
                  <a:pt x="400481" y="36026"/>
                  <a:pt x="400478" y="36288"/>
                  <a:pt x="400473" y="36550"/>
                </a:cubicBezTo>
                <a:cubicBezTo>
                  <a:pt x="400828" y="98815"/>
                  <a:pt x="451333" y="149063"/>
                  <a:pt x="513417" y="148918"/>
                </a:cubicBezTo>
                <a:lnTo>
                  <a:pt x="1353388" y="148918"/>
                </a:lnTo>
                <a:cubicBezTo>
                  <a:pt x="1415270" y="148778"/>
                  <a:pt x="1465460" y="98614"/>
                  <a:pt x="1465816" y="36550"/>
                </a:cubicBezTo>
                <a:cubicBezTo>
                  <a:pt x="1465816" y="16773"/>
                  <a:pt x="1481763" y="720"/>
                  <a:pt x="1501483" y="650"/>
                </a:cubicBezTo>
                <a:lnTo>
                  <a:pt x="1669476" y="650"/>
                </a:lnTo>
                <a:cubicBezTo>
                  <a:pt x="1775575" y="1286"/>
                  <a:pt x="1861448" y="87353"/>
                  <a:pt x="1862153" y="193762"/>
                </a:cubicBezTo>
                <a:lnTo>
                  <a:pt x="1862153" y="3884039"/>
                </a:lnTo>
                <a:cubicBezTo>
                  <a:pt x="1862153" y="3991408"/>
                  <a:pt x="1775367" y="4078448"/>
                  <a:pt x="1668313" y="4078448"/>
                </a:cubicBezTo>
                <a:lnTo>
                  <a:pt x="193193" y="4078448"/>
                </a:lnTo>
                <a:cubicBezTo>
                  <a:pt x="86391" y="4078090"/>
                  <a:pt x="0" y="3991155"/>
                  <a:pt x="0" y="3884039"/>
                </a:cubicBezTo>
                <a:lnTo>
                  <a:pt x="0" y="193762"/>
                </a:lnTo>
                <a:cubicBezTo>
                  <a:pt x="356" y="86647"/>
                  <a:pt x="87037" y="1"/>
                  <a:pt x="193840" y="1"/>
                </a:cubicBezTo>
                <a:close/>
              </a:path>
            </a:pathLst>
          </a:custGeom>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81819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7_Custom Layout">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1E5EEE4-4F9D-4302-82C7-7E762E3DE2B0}"/>
              </a:ext>
            </a:extLst>
          </p:cNvPr>
          <p:cNvGrpSpPr/>
          <p:nvPr userDrawn="1"/>
        </p:nvGrpSpPr>
        <p:grpSpPr>
          <a:xfrm>
            <a:off x="6241138" y="1437852"/>
            <a:ext cx="4557593" cy="2801490"/>
            <a:chOff x="4902604" y="891789"/>
            <a:chExt cx="5245287" cy="3224206"/>
          </a:xfrm>
        </p:grpSpPr>
        <p:sp>
          <p:nvSpPr>
            <p:cNvPr id="40" name="Freeform 33">
              <a:extLst>
                <a:ext uri="{FF2B5EF4-FFF2-40B4-BE49-F238E27FC236}">
                  <a16:creationId xmlns:a16="http://schemas.microsoft.com/office/drawing/2014/main" id="{909A02D5-2BC9-4C81-A726-84E951867C07}"/>
                </a:ext>
              </a:extLst>
            </p:cNvPr>
            <p:cNvSpPr/>
            <p:nvPr/>
          </p:nvSpPr>
          <p:spPr>
            <a:xfrm>
              <a:off x="5285507" y="891789"/>
              <a:ext cx="4499104" cy="3052191"/>
            </a:xfrm>
            <a:custGeom>
              <a:avLst/>
              <a:gdLst>
                <a:gd name="connsiteX0" fmla="*/ 4499105 w 4499104"/>
                <a:gd name="connsiteY0" fmla="*/ 3052191 h 3052191"/>
                <a:gd name="connsiteX1" fmla="*/ 0 w 4499104"/>
                <a:gd name="connsiteY1" fmla="*/ 3052191 h 3052191"/>
                <a:gd name="connsiteX2" fmla="*/ 0 w 4499104"/>
                <a:gd name="connsiteY2" fmla="*/ 118829 h 3052191"/>
                <a:gd name="connsiteX3" fmla="*/ 117743 w 4499104"/>
                <a:gd name="connsiteY3" fmla="*/ 0 h 3052191"/>
                <a:gd name="connsiteX4" fmla="*/ 4382320 w 4499104"/>
                <a:gd name="connsiteY4" fmla="*/ 0 h 3052191"/>
                <a:gd name="connsiteX5" fmla="*/ 4499105 w 4499104"/>
                <a:gd name="connsiteY5" fmla="*/ 118829 h 305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9104" h="3052191">
                  <a:moveTo>
                    <a:pt x="4499105" y="3052191"/>
                  </a:moveTo>
                  <a:lnTo>
                    <a:pt x="0" y="3052191"/>
                  </a:lnTo>
                  <a:lnTo>
                    <a:pt x="0" y="118829"/>
                  </a:lnTo>
                  <a:cubicBezTo>
                    <a:pt x="-2" y="53574"/>
                    <a:pt x="52561" y="526"/>
                    <a:pt x="117743" y="0"/>
                  </a:cubicBezTo>
                  <a:lnTo>
                    <a:pt x="4382320" y="0"/>
                  </a:lnTo>
                  <a:cubicBezTo>
                    <a:pt x="4447126" y="1047"/>
                    <a:pt x="4499105" y="53943"/>
                    <a:pt x="4499105" y="118829"/>
                  </a:cubicBezTo>
                  <a:close/>
                </a:path>
              </a:pathLst>
            </a:custGeom>
            <a:solidFill>
              <a:srgbClr val="FFFFFF"/>
            </a:solidFill>
            <a:ln w="47798" cap="flat">
              <a:noFill/>
              <a:prstDash val="solid"/>
              <a:miter/>
            </a:ln>
            <a:effectLst>
              <a:outerShdw blurRad="965200" dist="431800" dir="5400000" algn="t" rotWithShape="0">
                <a:prstClr val="black">
                  <a:alpha val="9000"/>
                </a:prstClr>
              </a:outerShdw>
            </a:effectLst>
          </p:spPr>
          <p:txBody>
            <a:bodyPr rtlCol="0" anchor="ctr"/>
            <a:lstStyle/>
            <a:p>
              <a:endParaRPr lang="en-US" dirty="0">
                <a:latin typeface="Arial" panose="020B0604020202020204" pitchFamily="34" charset="0"/>
              </a:endParaRPr>
            </a:p>
          </p:txBody>
        </p:sp>
        <p:sp>
          <p:nvSpPr>
            <p:cNvPr id="41" name="Freeform 34">
              <a:extLst>
                <a:ext uri="{FF2B5EF4-FFF2-40B4-BE49-F238E27FC236}">
                  <a16:creationId xmlns:a16="http://schemas.microsoft.com/office/drawing/2014/main" id="{33E47C88-4E6D-4701-8491-D979BC485B47}"/>
                </a:ext>
              </a:extLst>
            </p:cNvPr>
            <p:cNvSpPr/>
            <p:nvPr/>
          </p:nvSpPr>
          <p:spPr>
            <a:xfrm>
              <a:off x="5388891" y="1079616"/>
              <a:ext cx="4292816" cy="2703848"/>
            </a:xfrm>
            <a:custGeom>
              <a:avLst/>
              <a:gdLst>
                <a:gd name="connsiteX0" fmla="*/ 0 w 4292816"/>
                <a:gd name="connsiteY0" fmla="*/ 0 h 2703848"/>
                <a:gd name="connsiteX1" fmla="*/ 4292816 w 4292816"/>
                <a:gd name="connsiteY1" fmla="*/ 0 h 2703848"/>
                <a:gd name="connsiteX2" fmla="*/ 4292816 w 4292816"/>
                <a:gd name="connsiteY2" fmla="*/ 2703849 h 2703848"/>
                <a:gd name="connsiteX3" fmla="*/ 0 w 4292816"/>
                <a:gd name="connsiteY3" fmla="*/ 2703849 h 2703848"/>
              </a:gdLst>
              <a:ahLst/>
              <a:cxnLst>
                <a:cxn ang="0">
                  <a:pos x="connsiteX0" y="connsiteY0"/>
                </a:cxn>
                <a:cxn ang="0">
                  <a:pos x="connsiteX1" y="connsiteY1"/>
                </a:cxn>
                <a:cxn ang="0">
                  <a:pos x="connsiteX2" y="connsiteY2"/>
                </a:cxn>
                <a:cxn ang="0">
                  <a:pos x="connsiteX3" y="connsiteY3"/>
                </a:cxn>
              </a:cxnLst>
              <a:rect l="l" t="t" r="r" b="b"/>
              <a:pathLst>
                <a:path w="4292816" h="2703848">
                  <a:moveTo>
                    <a:pt x="0" y="0"/>
                  </a:moveTo>
                  <a:lnTo>
                    <a:pt x="4292816" y="0"/>
                  </a:lnTo>
                  <a:lnTo>
                    <a:pt x="4292816" y="2703849"/>
                  </a:lnTo>
                  <a:lnTo>
                    <a:pt x="0" y="2703849"/>
                  </a:lnTo>
                  <a:close/>
                </a:path>
              </a:pathLst>
            </a:custGeom>
            <a:solidFill>
              <a:srgbClr val="F2F2F2"/>
            </a:solidFill>
            <a:ln w="47798" cap="flat">
              <a:noFill/>
              <a:prstDash val="solid"/>
              <a:miter/>
            </a:ln>
          </p:spPr>
          <p:txBody>
            <a:bodyPr rtlCol="0" anchor="ctr"/>
            <a:lstStyle/>
            <a:p>
              <a:endParaRPr lang="en-US" dirty="0">
                <a:latin typeface="Arial" panose="020B0604020202020204" pitchFamily="34" charset="0"/>
              </a:endParaRPr>
            </a:p>
          </p:txBody>
        </p:sp>
        <p:sp>
          <p:nvSpPr>
            <p:cNvPr id="42" name="Freeform 35">
              <a:extLst>
                <a:ext uri="{FF2B5EF4-FFF2-40B4-BE49-F238E27FC236}">
                  <a16:creationId xmlns:a16="http://schemas.microsoft.com/office/drawing/2014/main" id="{99910D3A-7951-4B24-8201-B50AA29C51F4}"/>
                </a:ext>
              </a:extLst>
            </p:cNvPr>
            <p:cNvSpPr/>
            <p:nvPr/>
          </p:nvSpPr>
          <p:spPr>
            <a:xfrm>
              <a:off x="4902604" y="3973208"/>
              <a:ext cx="5245286" cy="142787"/>
            </a:xfrm>
            <a:custGeom>
              <a:avLst/>
              <a:gdLst>
                <a:gd name="connsiteX0" fmla="*/ 5245286 w 5245286"/>
                <a:gd name="connsiteY0" fmla="*/ 0 h 142787"/>
                <a:gd name="connsiteX1" fmla="*/ 5245286 w 5245286"/>
                <a:gd name="connsiteY1" fmla="*/ 11021 h 142787"/>
                <a:gd name="connsiteX2" fmla="*/ 5206518 w 5245286"/>
                <a:gd name="connsiteY2" fmla="*/ 77143 h 142787"/>
                <a:gd name="connsiteX3" fmla="*/ 5034211 w 5245286"/>
                <a:gd name="connsiteY3" fmla="*/ 142787 h 142787"/>
                <a:gd name="connsiteX4" fmla="*/ 211075 w 5245286"/>
                <a:gd name="connsiteY4" fmla="*/ 142787 h 142787"/>
                <a:gd name="connsiteX5" fmla="*/ 38290 w 5245286"/>
                <a:gd name="connsiteY5" fmla="*/ 77143 h 142787"/>
                <a:gd name="connsiteX6" fmla="*/ 0 w 5245286"/>
                <a:gd name="connsiteY6" fmla="*/ 11021 h 142787"/>
                <a:gd name="connsiteX7" fmla="*/ 0 w 5245286"/>
                <a:gd name="connsiteY7" fmla="*/ 0 h 14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5286" h="142787">
                  <a:moveTo>
                    <a:pt x="5245286" y="0"/>
                  </a:moveTo>
                  <a:lnTo>
                    <a:pt x="5245286" y="11021"/>
                  </a:lnTo>
                  <a:cubicBezTo>
                    <a:pt x="5242702" y="37700"/>
                    <a:pt x="5228534" y="61892"/>
                    <a:pt x="5206518" y="77143"/>
                  </a:cubicBezTo>
                  <a:cubicBezTo>
                    <a:pt x="5157028" y="115979"/>
                    <a:pt x="5096960" y="138868"/>
                    <a:pt x="5034211" y="142787"/>
                  </a:cubicBezTo>
                  <a:lnTo>
                    <a:pt x="211075" y="142787"/>
                  </a:lnTo>
                  <a:cubicBezTo>
                    <a:pt x="148200" y="138786"/>
                    <a:pt x="87988" y="115907"/>
                    <a:pt x="38290" y="77143"/>
                  </a:cubicBezTo>
                  <a:cubicBezTo>
                    <a:pt x="16552" y="61705"/>
                    <a:pt x="2581" y="37575"/>
                    <a:pt x="0" y="11021"/>
                  </a:cubicBezTo>
                  <a:lnTo>
                    <a:pt x="0" y="0"/>
                  </a:lnTo>
                  <a:close/>
                </a:path>
              </a:pathLst>
            </a:custGeom>
            <a:solidFill>
              <a:srgbClr val="CCCCCC"/>
            </a:solidFill>
            <a:ln w="47798" cap="flat">
              <a:noFill/>
              <a:prstDash val="solid"/>
              <a:miter/>
            </a:ln>
          </p:spPr>
          <p:txBody>
            <a:bodyPr rtlCol="0" anchor="ctr"/>
            <a:lstStyle/>
            <a:p>
              <a:endParaRPr lang="en-US" dirty="0">
                <a:latin typeface="Arial" panose="020B0604020202020204" pitchFamily="34" charset="0"/>
              </a:endParaRPr>
            </a:p>
          </p:txBody>
        </p:sp>
        <p:sp>
          <p:nvSpPr>
            <p:cNvPr id="43" name="Freeform 36">
              <a:extLst>
                <a:ext uri="{FF2B5EF4-FFF2-40B4-BE49-F238E27FC236}">
                  <a16:creationId xmlns:a16="http://schemas.microsoft.com/office/drawing/2014/main" id="{0CED1E35-7A37-4ECA-B9DA-ACF2608547BC}"/>
                </a:ext>
              </a:extLst>
            </p:cNvPr>
            <p:cNvSpPr/>
            <p:nvPr/>
          </p:nvSpPr>
          <p:spPr>
            <a:xfrm>
              <a:off x="4902605" y="3943980"/>
              <a:ext cx="5245286" cy="106371"/>
            </a:xfrm>
            <a:custGeom>
              <a:avLst/>
              <a:gdLst>
                <a:gd name="connsiteX0" fmla="*/ 5245286 w 5245286"/>
                <a:gd name="connsiteY0" fmla="*/ 20124 h 106371"/>
                <a:gd name="connsiteX1" fmla="*/ 5245286 w 5245286"/>
                <a:gd name="connsiteY1" fmla="*/ 40249 h 106371"/>
                <a:gd name="connsiteX2" fmla="*/ 5206518 w 5245286"/>
                <a:gd name="connsiteY2" fmla="*/ 106371 h 106371"/>
                <a:gd name="connsiteX3" fmla="*/ 38290 w 5245286"/>
                <a:gd name="connsiteY3" fmla="*/ 106371 h 106371"/>
                <a:gd name="connsiteX4" fmla="*/ 0 w 5245286"/>
                <a:gd name="connsiteY4" fmla="*/ 40249 h 106371"/>
                <a:gd name="connsiteX5" fmla="*/ 0 w 5245286"/>
                <a:gd name="connsiteY5" fmla="*/ 20124 h 106371"/>
                <a:gd name="connsiteX6" fmla="*/ 20102 w 5245286"/>
                <a:gd name="connsiteY6" fmla="*/ 0 h 106371"/>
                <a:gd name="connsiteX7" fmla="*/ 5225184 w 5245286"/>
                <a:gd name="connsiteY7" fmla="*/ 0 h 106371"/>
                <a:gd name="connsiteX8" fmla="*/ 5245286 w 5245286"/>
                <a:gd name="connsiteY8" fmla="*/ 20124 h 10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45286" h="106371">
                  <a:moveTo>
                    <a:pt x="5245286" y="20124"/>
                  </a:moveTo>
                  <a:lnTo>
                    <a:pt x="5245286" y="40249"/>
                  </a:lnTo>
                  <a:cubicBezTo>
                    <a:pt x="5242702" y="66928"/>
                    <a:pt x="5228534" y="91120"/>
                    <a:pt x="5206518" y="106371"/>
                  </a:cubicBezTo>
                  <a:lnTo>
                    <a:pt x="38290" y="106371"/>
                  </a:lnTo>
                  <a:cubicBezTo>
                    <a:pt x="16552" y="90933"/>
                    <a:pt x="2581" y="66803"/>
                    <a:pt x="0" y="40249"/>
                  </a:cubicBezTo>
                  <a:lnTo>
                    <a:pt x="0" y="20124"/>
                  </a:lnTo>
                  <a:cubicBezTo>
                    <a:pt x="0" y="9008"/>
                    <a:pt x="9000" y="0"/>
                    <a:pt x="20102" y="0"/>
                  </a:cubicBezTo>
                  <a:lnTo>
                    <a:pt x="5225184" y="0"/>
                  </a:lnTo>
                  <a:cubicBezTo>
                    <a:pt x="5236288" y="0"/>
                    <a:pt x="5245286" y="9008"/>
                    <a:pt x="5245286" y="20124"/>
                  </a:cubicBezTo>
                  <a:close/>
                </a:path>
              </a:pathLst>
            </a:custGeom>
            <a:solidFill>
              <a:srgbClr val="E5E5E5"/>
            </a:solidFill>
            <a:ln w="47798" cap="flat">
              <a:noFill/>
              <a:prstDash val="solid"/>
              <a:miter/>
            </a:ln>
          </p:spPr>
          <p:txBody>
            <a:bodyPr rtlCol="0" anchor="ctr"/>
            <a:lstStyle/>
            <a:p>
              <a:endParaRPr lang="en-US" dirty="0">
                <a:latin typeface="Arial" panose="020B0604020202020204" pitchFamily="34" charset="0"/>
              </a:endParaRPr>
            </a:p>
          </p:txBody>
        </p:sp>
        <p:sp>
          <p:nvSpPr>
            <p:cNvPr id="44" name="Freeform 37">
              <a:extLst>
                <a:ext uri="{FF2B5EF4-FFF2-40B4-BE49-F238E27FC236}">
                  <a16:creationId xmlns:a16="http://schemas.microsoft.com/office/drawing/2014/main" id="{03559315-1572-46E6-A2E7-BF25A8E4C711}"/>
                </a:ext>
              </a:extLst>
            </p:cNvPr>
            <p:cNvSpPr/>
            <p:nvPr/>
          </p:nvSpPr>
          <p:spPr>
            <a:xfrm>
              <a:off x="7130140" y="3943980"/>
              <a:ext cx="777292" cy="51269"/>
            </a:xfrm>
            <a:custGeom>
              <a:avLst/>
              <a:gdLst>
                <a:gd name="connsiteX0" fmla="*/ 478628 w 777292"/>
                <a:gd name="connsiteY0" fmla="*/ 0 h 51269"/>
                <a:gd name="connsiteX1" fmla="*/ 0 w 777292"/>
                <a:gd name="connsiteY1" fmla="*/ 0 h 51269"/>
                <a:gd name="connsiteX2" fmla="*/ 55999 w 777292"/>
                <a:gd name="connsiteY2" fmla="*/ 51269 h 51269"/>
                <a:gd name="connsiteX3" fmla="*/ 721771 w 777292"/>
                <a:gd name="connsiteY3" fmla="*/ 51269 h 51269"/>
                <a:gd name="connsiteX4" fmla="*/ 777292 w 777292"/>
                <a:gd name="connsiteY4" fmla="*/ 0 h 5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92" h="51269">
                  <a:moveTo>
                    <a:pt x="478628" y="0"/>
                  </a:moveTo>
                  <a:lnTo>
                    <a:pt x="0" y="0"/>
                  </a:lnTo>
                  <a:cubicBezTo>
                    <a:pt x="2494" y="29075"/>
                    <a:pt x="26846" y="51375"/>
                    <a:pt x="55999" y="51269"/>
                  </a:cubicBezTo>
                  <a:lnTo>
                    <a:pt x="721771" y="51269"/>
                  </a:lnTo>
                  <a:cubicBezTo>
                    <a:pt x="750738" y="51125"/>
                    <a:pt x="774818" y="28893"/>
                    <a:pt x="777292" y="0"/>
                  </a:cubicBezTo>
                  <a:close/>
                </a:path>
              </a:pathLst>
            </a:custGeom>
            <a:solidFill>
              <a:srgbClr val="B3B3B3">
                <a:alpha val="45000"/>
              </a:srgbClr>
            </a:solidFill>
            <a:ln w="47798" cap="flat">
              <a:noFill/>
              <a:prstDash val="solid"/>
              <a:miter/>
            </a:ln>
          </p:spPr>
          <p:txBody>
            <a:bodyPr rtlCol="0" anchor="ctr"/>
            <a:lstStyle/>
            <a:p>
              <a:endParaRPr lang="en-US" dirty="0">
                <a:latin typeface="Arial" panose="020B0604020202020204" pitchFamily="34" charset="0"/>
              </a:endParaRPr>
            </a:p>
          </p:txBody>
        </p:sp>
        <p:sp>
          <p:nvSpPr>
            <p:cNvPr id="45" name="Freeform 38">
              <a:extLst>
                <a:ext uri="{FF2B5EF4-FFF2-40B4-BE49-F238E27FC236}">
                  <a16:creationId xmlns:a16="http://schemas.microsoft.com/office/drawing/2014/main" id="{81038A91-13B8-4BE1-99D7-4D622EFC5B40}"/>
                </a:ext>
              </a:extLst>
            </p:cNvPr>
            <p:cNvSpPr/>
            <p:nvPr/>
          </p:nvSpPr>
          <p:spPr>
            <a:xfrm>
              <a:off x="7126790" y="3943980"/>
              <a:ext cx="782557" cy="53185"/>
            </a:xfrm>
            <a:custGeom>
              <a:avLst/>
              <a:gdLst>
                <a:gd name="connsiteX0" fmla="*/ 725122 w 782557"/>
                <a:gd name="connsiteY0" fmla="*/ 53186 h 53185"/>
                <a:gd name="connsiteX1" fmla="*/ 57435 w 782557"/>
                <a:gd name="connsiteY1" fmla="*/ 53186 h 53185"/>
                <a:gd name="connsiteX2" fmla="*/ 0 w 782557"/>
                <a:gd name="connsiteY2" fmla="*/ 0 h 53185"/>
                <a:gd name="connsiteX3" fmla="*/ 3350 w 782557"/>
                <a:gd name="connsiteY3" fmla="*/ 0 h 53185"/>
                <a:gd name="connsiteX4" fmla="*/ 57435 w 782557"/>
                <a:gd name="connsiteY4" fmla="*/ 47915 h 53185"/>
                <a:gd name="connsiteX5" fmla="*/ 725122 w 782557"/>
                <a:gd name="connsiteY5" fmla="*/ 47915 h 53185"/>
                <a:gd name="connsiteX6" fmla="*/ 778728 w 782557"/>
                <a:gd name="connsiteY6" fmla="*/ 0 h 53185"/>
                <a:gd name="connsiteX7" fmla="*/ 782557 w 782557"/>
                <a:gd name="connsiteY7" fmla="*/ 0 h 53185"/>
                <a:gd name="connsiteX8" fmla="*/ 725122 w 782557"/>
                <a:gd name="connsiteY8" fmla="*/ 53186 h 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557" h="53185">
                  <a:moveTo>
                    <a:pt x="725122" y="53186"/>
                  </a:moveTo>
                  <a:lnTo>
                    <a:pt x="57435" y="53186"/>
                  </a:lnTo>
                  <a:cubicBezTo>
                    <a:pt x="27325" y="53272"/>
                    <a:pt x="2259" y="30062"/>
                    <a:pt x="0" y="0"/>
                  </a:cubicBezTo>
                  <a:lnTo>
                    <a:pt x="3350" y="0"/>
                  </a:lnTo>
                  <a:cubicBezTo>
                    <a:pt x="6524" y="27446"/>
                    <a:pt x="29838" y="48097"/>
                    <a:pt x="57435" y="47915"/>
                  </a:cubicBezTo>
                  <a:lnTo>
                    <a:pt x="725122" y="47915"/>
                  </a:lnTo>
                  <a:cubicBezTo>
                    <a:pt x="752624" y="48073"/>
                    <a:pt x="775780" y="27374"/>
                    <a:pt x="778728" y="0"/>
                  </a:cubicBezTo>
                  <a:lnTo>
                    <a:pt x="782557" y="0"/>
                  </a:lnTo>
                  <a:cubicBezTo>
                    <a:pt x="780078" y="29952"/>
                    <a:pt x="755141" y="53042"/>
                    <a:pt x="725122" y="53186"/>
                  </a:cubicBezTo>
                  <a:close/>
                </a:path>
              </a:pathLst>
            </a:custGeom>
            <a:solidFill>
              <a:srgbClr val="FFFFFF"/>
            </a:solidFill>
            <a:ln w="47798" cap="flat">
              <a:noFill/>
              <a:prstDash val="solid"/>
              <a:miter/>
            </a:ln>
          </p:spPr>
          <p:txBody>
            <a:bodyPr rtlCol="0" anchor="ctr"/>
            <a:lstStyle/>
            <a:p>
              <a:endParaRPr lang="en-US" dirty="0">
                <a:latin typeface="Arial" panose="020B0604020202020204" pitchFamily="34" charset="0"/>
              </a:endParaRPr>
            </a:p>
          </p:txBody>
        </p:sp>
        <p:sp>
          <p:nvSpPr>
            <p:cNvPr id="46" name="Freeform 40">
              <a:extLst>
                <a:ext uri="{FF2B5EF4-FFF2-40B4-BE49-F238E27FC236}">
                  <a16:creationId xmlns:a16="http://schemas.microsoft.com/office/drawing/2014/main" id="{7729E0F5-3619-4E9C-9891-E8A8E6972A06}"/>
                </a:ext>
              </a:extLst>
            </p:cNvPr>
            <p:cNvSpPr/>
            <p:nvPr/>
          </p:nvSpPr>
          <p:spPr>
            <a:xfrm>
              <a:off x="7519743" y="955995"/>
              <a:ext cx="63178" cy="63247"/>
            </a:xfrm>
            <a:custGeom>
              <a:avLst/>
              <a:gdLst>
                <a:gd name="connsiteX0" fmla="*/ 63179 w 63178"/>
                <a:gd name="connsiteY0" fmla="*/ 31624 h 63247"/>
                <a:gd name="connsiteX1" fmla="*/ 31589 w 63178"/>
                <a:gd name="connsiteY1" fmla="*/ 63248 h 63247"/>
                <a:gd name="connsiteX2" fmla="*/ 0 w 63178"/>
                <a:gd name="connsiteY2" fmla="*/ 31624 h 63247"/>
                <a:gd name="connsiteX3" fmla="*/ 31589 w 63178"/>
                <a:gd name="connsiteY3" fmla="*/ 0 h 63247"/>
                <a:gd name="connsiteX4" fmla="*/ 63179 w 63178"/>
                <a:gd name="connsiteY4" fmla="*/ 31624 h 6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78" h="63247">
                  <a:moveTo>
                    <a:pt x="63179" y="31624"/>
                  </a:moveTo>
                  <a:cubicBezTo>
                    <a:pt x="63179" y="49089"/>
                    <a:pt x="49035" y="63248"/>
                    <a:pt x="31589" y="63248"/>
                  </a:cubicBezTo>
                  <a:cubicBezTo>
                    <a:pt x="14143" y="63248"/>
                    <a:pt x="0" y="49089"/>
                    <a:pt x="0" y="31624"/>
                  </a:cubicBezTo>
                  <a:cubicBezTo>
                    <a:pt x="0" y="14158"/>
                    <a:pt x="14143" y="0"/>
                    <a:pt x="31589" y="0"/>
                  </a:cubicBezTo>
                  <a:cubicBezTo>
                    <a:pt x="48930" y="257"/>
                    <a:pt x="62920" y="14266"/>
                    <a:pt x="63179" y="31624"/>
                  </a:cubicBezTo>
                  <a:close/>
                </a:path>
              </a:pathLst>
            </a:custGeom>
            <a:solidFill>
              <a:srgbClr val="FFFFFF"/>
            </a:solidFill>
            <a:ln w="47798" cap="flat">
              <a:noFill/>
              <a:prstDash val="solid"/>
              <a:miter/>
            </a:ln>
          </p:spPr>
          <p:txBody>
            <a:bodyPr rtlCol="0" anchor="ctr"/>
            <a:lstStyle/>
            <a:p>
              <a:endParaRPr lang="en-US" dirty="0">
                <a:latin typeface="Arial" panose="020B0604020202020204" pitchFamily="34" charset="0"/>
              </a:endParaRPr>
            </a:p>
          </p:txBody>
        </p:sp>
      </p:grpSp>
      <p:grpSp>
        <p:nvGrpSpPr>
          <p:cNvPr id="47" name="Group 46">
            <a:extLst>
              <a:ext uri="{FF2B5EF4-FFF2-40B4-BE49-F238E27FC236}">
                <a16:creationId xmlns:a16="http://schemas.microsoft.com/office/drawing/2014/main" id="{3479547A-E04A-43B6-B8EC-A27A09B0EA55}"/>
              </a:ext>
            </a:extLst>
          </p:cNvPr>
          <p:cNvGrpSpPr/>
          <p:nvPr userDrawn="1"/>
        </p:nvGrpSpPr>
        <p:grpSpPr>
          <a:xfrm>
            <a:off x="1393269" y="3248503"/>
            <a:ext cx="4557593" cy="2801490"/>
            <a:chOff x="4902604" y="891789"/>
            <a:chExt cx="5245287" cy="3224206"/>
          </a:xfrm>
        </p:grpSpPr>
        <p:sp>
          <p:nvSpPr>
            <p:cNvPr id="48" name="Freeform 33">
              <a:extLst>
                <a:ext uri="{FF2B5EF4-FFF2-40B4-BE49-F238E27FC236}">
                  <a16:creationId xmlns:a16="http://schemas.microsoft.com/office/drawing/2014/main" id="{EA51F6A6-9389-483F-9CFF-AD6A2A20A5E3}"/>
                </a:ext>
              </a:extLst>
            </p:cNvPr>
            <p:cNvSpPr/>
            <p:nvPr/>
          </p:nvSpPr>
          <p:spPr>
            <a:xfrm>
              <a:off x="5285507" y="891789"/>
              <a:ext cx="4499104" cy="3052191"/>
            </a:xfrm>
            <a:custGeom>
              <a:avLst/>
              <a:gdLst>
                <a:gd name="connsiteX0" fmla="*/ 4499105 w 4499104"/>
                <a:gd name="connsiteY0" fmla="*/ 3052191 h 3052191"/>
                <a:gd name="connsiteX1" fmla="*/ 0 w 4499104"/>
                <a:gd name="connsiteY1" fmla="*/ 3052191 h 3052191"/>
                <a:gd name="connsiteX2" fmla="*/ 0 w 4499104"/>
                <a:gd name="connsiteY2" fmla="*/ 118829 h 3052191"/>
                <a:gd name="connsiteX3" fmla="*/ 117743 w 4499104"/>
                <a:gd name="connsiteY3" fmla="*/ 0 h 3052191"/>
                <a:gd name="connsiteX4" fmla="*/ 4382320 w 4499104"/>
                <a:gd name="connsiteY4" fmla="*/ 0 h 3052191"/>
                <a:gd name="connsiteX5" fmla="*/ 4499105 w 4499104"/>
                <a:gd name="connsiteY5" fmla="*/ 118829 h 305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9104" h="3052191">
                  <a:moveTo>
                    <a:pt x="4499105" y="3052191"/>
                  </a:moveTo>
                  <a:lnTo>
                    <a:pt x="0" y="3052191"/>
                  </a:lnTo>
                  <a:lnTo>
                    <a:pt x="0" y="118829"/>
                  </a:lnTo>
                  <a:cubicBezTo>
                    <a:pt x="-2" y="53574"/>
                    <a:pt x="52561" y="526"/>
                    <a:pt x="117743" y="0"/>
                  </a:cubicBezTo>
                  <a:lnTo>
                    <a:pt x="4382320" y="0"/>
                  </a:lnTo>
                  <a:cubicBezTo>
                    <a:pt x="4447126" y="1047"/>
                    <a:pt x="4499105" y="53943"/>
                    <a:pt x="4499105" y="118829"/>
                  </a:cubicBezTo>
                  <a:close/>
                </a:path>
              </a:pathLst>
            </a:custGeom>
            <a:solidFill>
              <a:srgbClr val="FFFFFF"/>
            </a:solidFill>
            <a:ln w="47798" cap="flat">
              <a:noFill/>
              <a:prstDash val="solid"/>
              <a:miter/>
            </a:ln>
            <a:effectLst>
              <a:outerShdw blurRad="965200" dist="431800" dir="5400000" algn="t" rotWithShape="0">
                <a:prstClr val="black">
                  <a:alpha val="9000"/>
                </a:prstClr>
              </a:outerShdw>
            </a:effectLst>
          </p:spPr>
          <p:txBody>
            <a:bodyPr rtlCol="0" anchor="ctr"/>
            <a:lstStyle/>
            <a:p>
              <a:endParaRPr lang="en-US" dirty="0">
                <a:latin typeface="Arial" panose="020B0604020202020204" pitchFamily="34" charset="0"/>
              </a:endParaRPr>
            </a:p>
          </p:txBody>
        </p:sp>
        <p:sp>
          <p:nvSpPr>
            <p:cNvPr id="49" name="Freeform 34">
              <a:extLst>
                <a:ext uri="{FF2B5EF4-FFF2-40B4-BE49-F238E27FC236}">
                  <a16:creationId xmlns:a16="http://schemas.microsoft.com/office/drawing/2014/main" id="{6468BF61-CD69-4AA2-BF9B-AD030BFA932D}"/>
                </a:ext>
              </a:extLst>
            </p:cNvPr>
            <p:cNvSpPr/>
            <p:nvPr/>
          </p:nvSpPr>
          <p:spPr>
            <a:xfrm>
              <a:off x="5388891" y="1079616"/>
              <a:ext cx="4292816" cy="2703848"/>
            </a:xfrm>
            <a:custGeom>
              <a:avLst/>
              <a:gdLst>
                <a:gd name="connsiteX0" fmla="*/ 0 w 4292816"/>
                <a:gd name="connsiteY0" fmla="*/ 0 h 2703848"/>
                <a:gd name="connsiteX1" fmla="*/ 4292816 w 4292816"/>
                <a:gd name="connsiteY1" fmla="*/ 0 h 2703848"/>
                <a:gd name="connsiteX2" fmla="*/ 4292816 w 4292816"/>
                <a:gd name="connsiteY2" fmla="*/ 2703849 h 2703848"/>
                <a:gd name="connsiteX3" fmla="*/ 0 w 4292816"/>
                <a:gd name="connsiteY3" fmla="*/ 2703849 h 2703848"/>
              </a:gdLst>
              <a:ahLst/>
              <a:cxnLst>
                <a:cxn ang="0">
                  <a:pos x="connsiteX0" y="connsiteY0"/>
                </a:cxn>
                <a:cxn ang="0">
                  <a:pos x="connsiteX1" y="connsiteY1"/>
                </a:cxn>
                <a:cxn ang="0">
                  <a:pos x="connsiteX2" y="connsiteY2"/>
                </a:cxn>
                <a:cxn ang="0">
                  <a:pos x="connsiteX3" y="connsiteY3"/>
                </a:cxn>
              </a:cxnLst>
              <a:rect l="l" t="t" r="r" b="b"/>
              <a:pathLst>
                <a:path w="4292816" h="2703848">
                  <a:moveTo>
                    <a:pt x="0" y="0"/>
                  </a:moveTo>
                  <a:lnTo>
                    <a:pt x="4292816" y="0"/>
                  </a:lnTo>
                  <a:lnTo>
                    <a:pt x="4292816" y="2703849"/>
                  </a:lnTo>
                  <a:lnTo>
                    <a:pt x="0" y="2703849"/>
                  </a:lnTo>
                  <a:close/>
                </a:path>
              </a:pathLst>
            </a:custGeom>
            <a:solidFill>
              <a:srgbClr val="F2F2F2"/>
            </a:solidFill>
            <a:ln w="47798" cap="flat">
              <a:noFill/>
              <a:prstDash val="solid"/>
              <a:miter/>
            </a:ln>
          </p:spPr>
          <p:txBody>
            <a:bodyPr rtlCol="0" anchor="ctr"/>
            <a:lstStyle/>
            <a:p>
              <a:endParaRPr lang="en-US" dirty="0">
                <a:latin typeface="Arial" panose="020B0604020202020204" pitchFamily="34" charset="0"/>
              </a:endParaRPr>
            </a:p>
          </p:txBody>
        </p:sp>
        <p:sp>
          <p:nvSpPr>
            <p:cNvPr id="50" name="Freeform 35">
              <a:extLst>
                <a:ext uri="{FF2B5EF4-FFF2-40B4-BE49-F238E27FC236}">
                  <a16:creationId xmlns:a16="http://schemas.microsoft.com/office/drawing/2014/main" id="{F89ABB3D-6CCF-41B5-B5E2-5DCA4D68E0CE}"/>
                </a:ext>
              </a:extLst>
            </p:cNvPr>
            <p:cNvSpPr/>
            <p:nvPr/>
          </p:nvSpPr>
          <p:spPr>
            <a:xfrm>
              <a:off x="4902604" y="3973208"/>
              <a:ext cx="5245286" cy="142787"/>
            </a:xfrm>
            <a:custGeom>
              <a:avLst/>
              <a:gdLst>
                <a:gd name="connsiteX0" fmla="*/ 5245286 w 5245286"/>
                <a:gd name="connsiteY0" fmla="*/ 0 h 142787"/>
                <a:gd name="connsiteX1" fmla="*/ 5245286 w 5245286"/>
                <a:gd name="connsiteY1" fmla="*/ 11021 h 142787"/>
                <a:gd name="connsiteX2" fmla="*/ 5206518 w 5245286"/>
                <a:gd name="connsiteY2" fmla="*/ 77143 h 142787"/>
                <a:gd name="connsiteX3" fmla="*/ 5034211 w 5245286"/>
                <a:gd name="connsiteY3" fmla="*/ 142787 h 142787"/>
                <a:gd name="connsiteX4" fmla="*/ 211075 w 5245286"/>
                <a:gd name="connsiteY4" fmla="*/ 142787 h 142787"/>
                <a:gd name="connsiteX5" fmla="*/ 38290 w 5245286"/>
                <a:gd name="connsiteY5" fmla="*/ 77143 h 142787"/>
                <a:gd name="connsiteX6" fmla="*/ 0 w 5245286"/>
                <a:gd name="connsiteY6" fmla="*/ 11021 h 142787"/>
                <a:gd name="connsiteX7" fmla="*/ 0 w 5245286"/>
                <a:gd name="connsiteY7" fmla="*/ 0 h 14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5286" h="142787">
                  <a:moveTo>
                    <a:pt x="5245286" y="0"/>
                  </a:moveTo>
                  <a:lnTo>
                    <a:pt x="5245286" y="11021"/>
                  </a:lnTo>
                  <a:cubicBezTo>
                    <a:pt x="5242702" y="37700"/>
                    <a:pt x="5228534" y="61892"/>
                    <a:pt x="5206518" y="77143"/>
                  </a:cubicBezTo>
                  <a:cubicBezTo>
                    <a:pt x="5157028" y="115979"/>
                    <a:pt x="5096960" y="138868"/>
                    <a:pt x="5034211" y="142787"/>
                  </a:cubicBezTo>
                  <a:lnTo>
                    <a:pt x="211075" y="142787"/>
                  </a:lnTo>
                  <a:cubicBezTo>
                    <a:pt x="148200" y="138786"/>
                    <a:pt x="87988" y="115907"/>
                    <a:pt x="38290" y="77143"/>
                  </a:cubicBezTo>
                  <a:cubicBezTo>
                    <a:pt x="16552" y="61705"/>
                    <a:pt x="2581" y="37575"/>
                    <a:pt x="0" y="11021"/>
                  </a:cubicBezTo>
                  <a:lnTo>
                    <a:pt x="0" y="0"/>
                  </a:lnTo>
                  <a:close/>
                </a:path>
              </a:pathLst>
            </a:custGeom>
            <a:solidFill>
              <a:srgbClr val="CCCCCC"/>
            </a:solidFill>
            <a:ln w="47798" cap="flat">
              <a:noFill/>
              <a:prstDash val="solid"/>
              <a:miter/>
            </a:ln>
          </p:spPr>
          <p:txBody>
            <a:bodyPr rtlCol="0" anchor="ctr"/>
            <a:lstStyle/>
            <a:p>
              <a:endParaRPr lang="en-US" dirty="0">
                <a:latin typeface="Arial" panose="020B0604020202020204" pitchFamily="34" charset="0"/>
              </a:endParaRPr>
            </a:p>
          </p:txBody>
        </p:sp>
        <p:sp>
          <p:nvSpPr>
            <p:cNvPr id="51" name="Freeform 36">
              <a:extLst>
                <a:ext uri="{FF2B5EF4-FFF2-40B4-BE49-F238E27FC236}">
                  <a16:creationId xmlns:a16="http://schemas.microsoft.com/office/drawing/2014/main" id="{DEDD849B-189E-4DC1-A347-9714F317A97D}"/>
                </a:ext>
              </a:extLst>
            </p:cNvPr>
            <p:cNvSpPr/>
            <p:nvPr/>
          </p:nvSpPr>
          <p:spPr>
            <a:xfrm>
              <a:off x="4902605" y="3943980"/>
              <a:ext cx="5245286" cy="106371"/>
            </a:xfrm>
            <a:custGeom>
              <a:avLst/>
              <a:gdLst>
                <a:gd name="connsiteX0" fmla="*/ 5245286 w 5245286"/>
                <a:gd name="connsiteY0" fmla="*/ 20124 h 106371"/>
                <a:gd name="connsiteX1" fmla="*/ 5245286 w 5245286"/>
                <a:gd name="connsiteY1" fmla="*/ 40249 h 106371"/>
                <a:gd name="connsiteX2" fmla="*/ 5206518 w 5245286"/>
                <a:gd name="connsiteY2" fmla="*/ 106371 h 106371"/>
                <a:gd name="connsiteX3" fmla="*/ 38290 w 5245286"/>
                <a:gd name="connsiteY3" fmla="*/ 106371 h 106371"/>
                <a:gd name="connsiteX4" fmla="*/ 0 w 5245286"/>
                <a:gd name="connsiteY4" fmla="*/ 40249 h 106371"/>
                <a:gd name="connsiteX5" fmla="*/ 0 w 5245286"/>
                <a:gd name="connsiteY5" fmla="*/ 20124 h 106371"/>
                <a:gd name="connsiteX6" fmla="*/ 20102 w 5245286"/>
                <a:gd name="connsiteY6" fmla="*/ 0 h 106371"/>
                <a:gd name="connsiteX7" fmla="*/ 5225184 w 5245286"/>
                <a:gd name="connsiteY7" fmla="*/ 0 h 106371"/>
                <a:gd name="connsiteX8" fmla="*/ 5245286 w 5245286"/>
                <a:gd name="connsiteY8" fmla="*/ 20124 h 10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45286" h="106371">
                  <a:moveTo>
                    <a:pt x="5245286" y="20124"/>
                  </a:moveTo>
                  <a:lnTo>
                    <a:pt x="5245286" y="40249"/>
                  </a:lnTo>
                  <a:cubicBezTo>
                    <a:pt x="5242702" y="66928"/>
                    <a:pt x="5228534" y="91120"/>
                    <a:pt x="5206518" y="106371"/>
                  </a:cubicBezTo>
                  <a:lnTo>
                    <a:pt x="38290" y="106371"/>
                  </a:lnTo>
                  <a:cubicBezTo>
                    <a:pt x="16552" y="90933"/>
                    <a:pt x="2581" y="66803"/>
                    <a:pt x="0" y="40249"/>
                  </a:cubicBezTo>
                  <a:lnTo>
                    <a:pt x="0" y="20124"/>
                  </a:lnTo>
                  <a:cubicBezTo>
                    <a:pt x="0" y="9008"/>
                    <a:pt x="9000" y="0"/>
                    <a:pt x="20102" y="0"/>
                  </a:cubicBezTo>
                  <a:lnTo>
                    <a:pt x="5225184" y="0"/>
                  </a:lnTo>
                  <a:cubicBezTo>
                    <a:pt x="5236288" y="0"/>
                    <a:pt x="5245286" y="9008"/>
                    <a:pt x="5245286" y="20124"/>
                  </a:cubicBezTo>
                  <a:close/>
                </a:path>
              </a:pathLst>
            </a:custGeom>
            <a:solidFill>
              <a:srgbClr val="E5E5E5"/>
            </a:solidFill>
            <a:ln w="47798" cap="flat">
              <a:noFill/>
              <a:prstDash val="solid"/>
              <a:miter/>
            </a:ln>
          </p:spPr>
          <p:txBody>
            <a:bodyPr rtlCol="0" anchor="ctr"/>
            <a:lstStyle/>
            <a:p>
              <a:endParaRPr lang="en-US" dirty="0">
                <a:latin typeface="Arial" panose="020B0604020202020204" pitchFamily="34" charset="0"/>
              </a:endParaRPr>
            </a:p>
          </p:txBody>
        </p:sp>
        <p:sp>
          <p:nvSpPr>
            <p:cNvPr id="52" name="Freeform 37">
              <a:extLst>
                <a:ext uri="{FF2B5EF4-FFF2-40B4-BE49-F238E27FC236}">
                  <a16:creationId xmlns:a16="http://schemas.microsoft.com/office/drawing/2014/main" id="{842D1D98-0729-40ED-8A2A-C9C76CAA1B0E}"/>
                </a:ext>
              </a:extLst>
            </p:cNvPr>
            <p:cNvSpPr/>
            <p:nvPr/>
          </p:nvSpPr>
          <p:spPr>
            <a:xfrm>
              <a:off x="7130140" y="3943980"/>
              <a:ext cx="777292" cy="51269"/>
            </a:xfrm>
            <a:custGeom>
              <a:avLst/>
              <a:gdLst>
                <a:gd name="connsiteX0" fmla="*/ 478628 w 777292"/>
                <a:gd name="connsiteY0" fmla="*/ 0 h 51269"/>
                <a:gd name="connsiteX1" fmla="*/ 0 w 777292"/>
                <a:gd name="connsiteY1" fmla="*/ 0 h 51269"/>
                <a:gd name="connsiteX2" fmla="*/ 55999 w 777292"/>
                <a:gd name="connsiteY2" fmla="*/ 51269 h 51269"/>
                <a:gd name="connsiteX3" fmla="*/ 721771 w 777292"/>
                <a:gd name="connsiteY3" fmla="*/ 51269 h 51269"/>
                <a:gd name="connsiteX4" fmla="*/ 777292 w 777292"/>
                <a:gd name="connsiteY4" fmla="*/ 0 h 5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92" h="51269">
                  <a:moveTo>
                    <a:pt x="478628" y="0"/>
                  </a:moveTo>
                  <a:lnTo>
                    <a:pt x="0" y="0"/>
                  </a:lnTo>
                  <a:cubicBezTo>
                    <a:pt x="2494" y="29075"/>
                    <a:pt x="26846" y="51375"/>
                    <a:pt x="55999" y="51269"/>
                  </a:cubicBezTo>
                  <a:lnTo>
                    <a:pt x="721771" y="51269"/>
                  </a:lnTo>
                  <a:cubicBezTo>
                    <a:pt x="750738" y="51125"/>
                    <a:pt x="774818" y="28893"/>
                    <a:pt x="777292" y="0"/>
                  </a:cubicBezTo>
                  <a:close/>
                </a:path>
              </a:pathLst>
            </a:custGeom>
            <a:solidFill>
              <a:srgbClr val="B3B3B3">
                <a:alpha val="45000"/>
              </a:srgbClr>
            </a:solidFill>
            <a:ln w="47798" cap="flat">
              <a:noFill/>
              <a:prstDash val="solid"/>
              <a:miter/>
            </a:ln>
          </p:spPr>
          <p:txBody>
            <a:bodyPr rtlCol="0" anchor="ctr"/>
            <a:lstStyle/>
            <a:p>
              <a:endParaRPr lang="en-US" dirty="0">
                <a:latin typeface="Arial" panose="020B0604020202020204" pitchFamily="34" charset="0"/>
              </a:endParaRPr>
            </a:p>
          </p:txBody>
        </p:sp>
        <p:sp>
          <p:nvSpPr>
            <p:cNvPr id="53" name="Freeform 38">
              <a:extLst>
                <a:ext uri="{FF2B5EF4-FFF2-40B4-BE49-F238E27FC236}">
                  <a16:creationId xmlns:a16="http://schemas.microsoft.com/office/drawing/2014/main" id="{CEAE1BE4-8705-46CA-BA4E-69E33D560220}"/>
                </a:ext>
              </a:extLst>
            </p:cNvPr>
            <p:cNvSpPr/>
            <p:nvPr/>
          </p:nvSpPr>
          <p:spPr>
            <a:xfrm>
              <a:off x="7126790" y="3943980"/>
              <a:ext cx="782557" cy="53185"/>
            </a:xfrm>
            <a:custGeom>
              <a:avLst/>
              <a:gdLst>
                <a:gd name="connsiteX0" fmla="*/ 725122 w 782557"/>
                <a:gd name="connsiteY0" fmla="*/ 53186 h 53185"/>
                <a:gd name="connsiteX1" fmla="*/ 57435 w 782557"/>
                <a:gd name="connsiteY1" fmla="*/ 53186 h 53185"/>
                <a:gd name="connsiteX2" fmla="*/ 0 w 782557"/>
                <a:gd name="connsiteY2" fmla="*/ 0 h 53185"/>
                <a:gd name="connsiteX3" fmla="*/ 3350 w 782557"/>
                <a:gd name="connsiteY3" fmla="*/ 0 h 53185"/>
                <a:gd name="connsiteX4" fmla="*/ 57435 w 782557"/>
                <a:gd name="connsiteY4" fmla="*/ 47915 h 53185"/>
                <a:gd name="connsiteX5" fmla="*/ 725122 w 782557"/>
                <a:gd name="connsiteY5" fmla="*/ 47915 h 53185"/>
                <a:gd name="connsiteX6" fmla="*/ 778728 w 782557"/>
                <a:gd name="connsiteY6" fmla="*/ 0 h 53185"/>
                <a:gd name="connsiteX7" fmla="*/ 782557 w 782557"/>
                <a:gd name="connsiteY7" fmla="*/ 0 h 53185"/>
                <a:gd name="connsiteX8" fmla="*/ 725122 w 782557"/>
                <a:gd name="connsiteY8" fmla="*/ 53186 h 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557" h="53185">
                  <a:moveTo>
                    <a:pt x="725122" y="53186"/>
                  </a:moveTo>
                  <a:lnTo>
                    <a:pt x="57435" y="53186"/>
                  </a:lnTo>
                  <a:cubicBezTo>
                    <a:pt x="27325" y="53272"/>
                    <a:pt x="2259" y="30062"/>
                    <a:pt x="0" y="0"/>
                  </a:cubicBezTo>
                  <a:lnTo>
                    <a:pt x="3350" y="0"/>
                  </a:lnTo>
                  <a:cubicBezTo>
                    <a:pt x="6524" y="27446"/>
                    <a:pt x="29838" y="48097"/>
                    <a:pt x="57435" y="47915"/>
                  </a:cubicBezTo>
                  <a:lnTo>
                    <a:pt x="725122" y="47915"/>
                  </a:lnTo>
                  <a:cubicBezTo>
                    <a:pt x="752624" y="48073"/>
                    <a:pt x="775780" y="27374"/>
                    <a:pt x="778728" y="0"/>
                  </a:cubicBezTo>
                  <a:lnTo>
                    <a:pt x="782557" y="0"/>
                  </a:lnTo>
                  <a:cubicBezTo>
                    <a:pt x="780078" y="29952"/>
                    <a:pt x="755141" y="53042"/>
                    <a:pt x="725122" y="53186"/>
                  </a:cubicBezTo>
                  <a:close/>
                </a:path>
              </a:pathLst>
            </a:custGeom>
            <a:solidFill>
              <a:srgbClr val="FFFFFF"/>
            </a:solidFill>
            <a:ln w="47798" cap="flat">
              <a:noFill/>
              <a:prstDash val="solid"/>
              <a:miter/>
            </a:ln>
          </p:spPr>
          <p:txBody>
            <a:bodyPr rtlCol="0" anchor="ctr"/>
            <a:lstStyle/>
            <a:p>
              <a:endParaRPr lang="en-US" dirty="0">
                <a:latin typeface="Arial" panose="020B0604020202020204" pitchFamily="34" charset="0"/>
              </a:endParaRPr>
            </a:p>
          </p:txBody>
        </p:sp>
        <p:sp>
          <p:nvSpPr>
            <p:cNvPr id="54" name="Freeform 40">
              <a:extLst>
                <a:ext uri="{FF2B5EF4-FFF2-40B4-BE49-F238E27FC236}">
                  <a16:creationId xmlns:a16="http://schemas.microsoft.com/office/drawing/2014/main" id="{2FFBE3D9-F61E-4E6E-8E26-B014A5C93667}"/>
                </a:ext>
              </a:extLst>
            </p:cNvPr>
            <p:cNvSpPr/>
            <p:nvPr/>
          </p:nvSpPr>
          <p:spPr>
            <a:xfrm>
              <a:off x="7519743" y="955995"/>
              <a:ext cx="63178" cy="63247"/>
            </a:xfrm>
            <a:custGeom>
              <a:avLst/>
              <a:gdLst>
                <a:gd name="connsiteX0" fmla="*/ 63179 w 63178"/>
                <a:gd name="connsiteY0" fmla="*/ 31624 h 63247"/>
                <a:gd name="connsiteX1" fmla="*/ 31589 w 63178"/>
                <a:gd name="connsiteY1" fmla="*/ 63248 h 63247"/>
                <a:gd name="connsiteX2" fmla="*/ 0 w 63178"/>
                <a:gd name="connsiteY2" fmla="*/ 31624 h 63247"/>
                <a:gd name="connsiteX3" fmla="*/ 31589 w 63178"/>
                <a:gd name="connsiteY3" fmla="*/ 0 h 63247"/>
                <a:gd name="connsiteX4" fmla="*/ 63179 w 63178"/>
                <a:gd name="connsiteY4" fmla="*/ 31624 h 6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78" h="63247">
                  <a:moveTo>
                    <a:pt x="63179" y="31624"/>
                  </a:moveTo>
                  <a:cubicBezTo>
                    <a:pt x="63179" y="49089"/>
                    <a:pt x="49035" y="63248"/>
                    <a:pt x="31589" y="63248"/>
                  </a:cubicBezTo>
                  <a:cubicBezTo>
                    <a:pt x="14143" y="63248"/>
                    <a:pt x="0" y="49089"/>
                    <a:pt x="0" y="31624"/>
                  </a:cubicBezTo>
                  <a:cubicBezTo>
                    <a:pt x="0" y="14158"/>
                    <a:pt x="14143" y="0"/>
                    <a:pt x="31589" y="0"/>
                  </a:cubicBezTo>
                  <a:cubicBezTo>
                    <a:pt x="48930" y="257"/>
                    <a:pt x="62920" y="14266"/>
                    <a:pt x="63179" y="31624"/>
                  </a:cubicBezTo>
                  <a:close/>
                </a:path>
              </a:pathLst>
            </a:custGeom>
            <a:solidFill>
              <a:srgbClr val="FFFFFF"/>
            </a:solidFill>
            <a:ln w="47798" cap="flat">
              <a:noFill/>
              <a:prstDash val="solid"/>
              <a:miter/>
            </a:ln>
          </p:spPr>
          <p:txBody>
            <a:bodyPr rtlCol="0" anchor="ctr"/>
            <a:lstStyle/>
            <a:p>
              <a:endParaRPr lang="en-US" dirty="0">
                <a:latin typeface="Arial" panose="020B0604020202020204" pitchFamily="34" charset="0"/>
              </a:endParaRPr>
            </a:p>
          </p:txBody>
        </p:sp>
      </p:grpSp>
      <p:sp>
        <p:nvSpPr>
          <p:cNvPr id="37" name="Picture Placeholder 36">
            <a:extLst>
              <a:ext uri="{FF2B5EF4-FFF2-40B4-BE49-F238E27FC236}">
                <a16:creationId xmlns:a16="http://schemas.microsoft.com/office/drawing/2014/main" id="{2E1A3AD0-9C18-4C54-8A64-0E5C0C183BBC}"/>
              </a:ext>
            </a:extLst>
          </p:cNvPr>
          <p:cNvSpPr>
            <a:spLocks noGrp="1"/>
          </p:cNvSpPr>
          <p:nvPr>
            <p:ph type="pic" sz="quarter" idx="10" hasCustomPrompt="1"/>
          </p:nvPr>
        </p:nvSpPr>
        <p:spPr>
          <a:xfrm>
            <a:off x="1815800" y="3411705"/>
            <a:ext cx="3729998" cy="2349356"/>
          </a:xfrm>
          <a:custGeom>
            <a:avLst/>
            <a:gdLst>
              <a:gd name="connsiteX0" fmla="*/ 0 w 3729998"/>
              <a:gd name="connsiteY0" fmla="*/ 0 h 2349356"/>
              <a:gd name="connsiteX1" fmla="*/ 3729998 w 3729998"/>
              <a:gd name="connsiteY1" fmla="*/ 0 h 2349356"/>
              <a:gd name="connsiteX2" fmla="*/ 3729998 w 3729998"/>
              <a:gd name="connsiteY2" fmla="*/ 2349356 h 2349356"/>
              <a:gd name="connsiteX3" fmla="*/ 0 w 3729998"/>
              <a:gd name="connsiteY3" fmla="*/ 2349356 h 2349356"/>
            </a:gdLst>
            <a:ahLst/>
            <a:cxnLst>
              <a:cxn ang="0">
                <a:pos x="connsiteX0" y="connsiteY0"/>
              </a:cxn>
              <a:cxn ang="0">
                <a:pos x="connsiteX1" y="connsiteY1"/>
              </a:cxn>
              <a:cxn ang="0">
                <a:pos x="connsiteX2" y="connsiteY2"/>
              </a:cxn>
              <a:cxn ang="0">
                <a:pos x="connsiteX3" y="connsiteY3"/>
              </a:cxn>
            </a:cxnLst>
            <a:rect l="l" t="t" r="r" b="b"/>
            <a:pathLst>
              <a:path w="3729998" h="2349356">
                <a:moveTo>
                  <a:pt x="0" y="0"/>
                </a:moveTo>
                <a:lnTo>
                  <a:pt x="3729998" y="0"/>
                </a:lnTo>
                <a:lnTo>
                  <a:pt x="3729998" y="2349356"/>
                </a:lnTo>
                <a:lnTo>
                  <a:pt x="0" y="2349356"/>
                </a:lnTo>
                <a:close/>
              </a:path>
            </a:pathLst>
          </a:custGeom>
          <a:effectLst>
            <a:innerShdw blurRad="127000">
              <a:prstClr val="black">
                <a:alpha val="30000"/>
              </a:prstClr>
            </a:innerShdw>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38" name="Picture Placeholder 37">
            <a:extLst>
              <a:ext uri="{FF2B5EF4-FFF2-40B4-BE49-F238E27FC236}">
                <a16:creationId xmlns:a16="http://schemas.microsoft.com/office/drawing/2014/main" id="{732D386A-00F2-4B16-8FCB-D7EBAD138F6E}"/>
              </a:ext>
            </a:extLst>
          </p:cNvPr>
          <p:cNvSpPr>
            <a:spLocks noGrp="1"/>
          </p:cNvSpPr>
          <p:nvPr>
            <p:ph type="pic" sz="quarter" idx="11" hasCustomPrompt="1"/>
          </p:nvPr>
        </p:nvSpPr>
        <p:spPr>
          <a:xfrm>
            <a:off x="6663669" y="1601054"/>
            <a:ext cx="3729998" cy="2349356"/>
          </a:xfrm>
          <a:custGeom>
            <a:avLst/>
            <a:gdLst>
              <a:gd name="connsiteX0" fmla="*/ 0 w 3729998"/>
              <a:gd name="connsiteY0" fmla="*/ 0 h 2349356"/>
              <a:gd name="connsiteX1" fmla="*/ 3729998 w 3729998"/>
              <a:gd name="connsiteY1" fmla="*/ 0 h 2349356"/>
              <a:gd name="connsiteX2" fmla="*/ 3729998 w 3729998"/>
              <a:gd name="connsiteY2" fmla="*/ 2349356 h 2349356"/>
              <a:gd name="connsiteX3" fmla="*/ 0 w 3729998"/>
              <a:gd name="connsiteY3" fmla="*/ 2349356 h 2349356"/>
            </a:gdLst>
            <a:ahLst/>
            <a:cxnLst>
              <a:cxn ang="0">
                <a:pos x="connsiteX0" y="connsiteY0"/>
              </a:cxn>
              <a:cxn ang="0">
                <a:pos x="connsiteX1" y="connsiteY1"/>
              </a:cxn>
              <a:cxn ang="0">
                <a:pos x="connsiteX2" y="connsiteY2"/>
              </a:cxn>
              <a:cxn ang="0">
                <a:pos x="connsiteX3" y="connsiteY3"/>
              </a:cxn>
            </a:cxnLst>
            <a:rect l="l" t="t" r="r" b="b"/>
            <a:pathLst>
              <a:path w="3729998" h="2349356">
                <a:moveTo>
                  <a:pt x="0" y="0"/>
                </a:moveTo>
                <a:lnTo>
                  <a:pt x="3729998" y="0"/>
                </a:lnTo>
                <a:lnTo>
                  <a:pt x="3729998" y="2349356"/>
                </a:lnTo>
                <a:lnTo>
                  <a:pt x="0" y="2349356"/>
                </a:lnTo>
                <a:close/>
              </a:path>
            </a:pathLst>
          </a:custGeom>
          <a:effectLst>
            <a:innerShdw blurRad="127000">
              <a:prstClr val="black">
                <a:alpha val="30000"/>
              </a:prstClr>
            </a:innerShdw>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91673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ppt_x"/>
                                          </p:val>
                                        </p:tav>
                                        <p:tav tm="100000">
                                          <p:val>
                                            <p:strVal val="#ppt_x"/>
                                          </p:val>
                                        </p:tav>
                                      </p:tavLst>
                                    </p:anim>
                                    <p:anim calcmode="lin" valueType="num">
                                      <p:cBhvr additive="base">
                                        <p:cTn id="8" dur="75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ppt_x"/>
                                          </p:val>
                                        </p:tav>
                                        <p:tav tm="100000">
                                          <p:val>
                                            <p:strVal val="#ppt_x"/>
                                          </p:val>
                                        </p:tav>
                                      </p:tavLst>
                                    </p:anim>
                                    <p:anim calcmode="lin" valueType="num">
                                      <p:cBhvr additive="base">
                                        <p:cTn id="12" dur="750" fill="hold"/>
                                        <p:tgtEl>
                                          <p:spTgt spid="39"/>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8_Custom Layout">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D455AB9E-27D1-4C80-B456-BFE15A3B173A}"/>
              </a:ext>
            </a:extLst>
          </p:cNvPr>
          <p:cNvGrpSpPr/>
          <p:nvPr userDrawn="1"/>
        </p:nvGrpSpPr>
        <p:grpSpPr>
          <a:xfrm>
            <a:off x="8730532" y="1323111"/>
            <a:ext cx="2322846" cy="4211780"/>
            <a:chOff x="11549764" y="1668453"/>
            <a:chExt cx="2280387" cy="4134788"/>
          </a:xfrm>
        </p:grpSpPr>
        <p:sp>
          <p:nvSpPr>
            <p:cNvPr id="35" name="Freeform 56">
              <a:extLst>
                <a:ext uri="{FF2B5EF4-FFF2-40B4-BE49-F238E27FC236}">
                  <a16:creationId xmlns:a16="http://schemas.microsoft.com/office/drawing/2014/main" id="{712CD41A-7AE7-4A1E-B27A-576CC5514BA9}"/>
                </a:ext>
              </a:extLst>
            </p:cNvPr>
            <p:cNvSpPr/>
            <p:nvPr/>
          </p:nvSpPr>
          <p:spPr>
            <a:xfrm>
              <a:off x="11685385" y="1668453"/>
              <a:ext cx="2009302" cy="975917"/>
            </a:xfrm>
            <a:custGeom>
              <a:avLst/>
              <a:gdLst>
                <a:gd name="connsiteX0" fmla="*/ 2009303 w 2009302"/>
                <a:gd name="connsiteY0" fmla="*/ 975917 h 975917"/>
                <a:gd name="connsiteX1" fmla="*/ 1996721 w 2009302"/>
                <a:gd name="connsiteY1" fmla="*/ 975917 h 975917"/>
                <a:gd name="connsiteX2" fmla="*/ 1803801 w 2009302"/>
                <a:gd name="connsiteY2" fmla="*/ 743114 h 975917"/>
                <a:gd name="connsiteX3" fmla="*/ 1687211 w 2009302"/>
                <a:gd name="connsiteY3" fmla="*/ 473619 h 975917"/>
                <a:gd name="connsiteX4" fmla="*/ 1645271 w 2009302"/>
                <a:gd name="connsiteY4" fmla="*/ 154780 h 975917"/>
                <a:gd name="connsiteX5" fmla="*/ 1004442 w 2009302"/>
                <a:gd name="connsiteY5" fmla="*/ 15183 h 975917"/>
                <a:gd name="connsiteX6" fmla="*/ 361935 w 2009302"/>
                <a:gd name="connsiteY6" fmla="*/ 154780 h 975917"/>
                <a:gd name="connsiteX7" fmla="*/ 319995 w 2009302"/>
                <a:gd name="connsiteY7" fmla="*/ 473619 h 975917"/>
                <a:gd name="connsiteX8" fmla="*/ 203824 w 2009302"/>
                <a:gd name="connsiteY8" fmla="*/ 743114 h 975917"/>
                <a:gd name="connsiteX9" fmla="*/ 12162 w 2009302"/>
                <a:gd name="connsiteY9" fmla="*/ 975917 h 975917"/>
                <a:gd name="connsiteX10" fmla="*/ 0 w 2009302"/>
                <a:gd name="connsiteY10" fmla="*/ 975917 h 975917"/>
                <a:gd name="connsiteX11" fmla="*/ 205502 w 2009302"/>
                <a:gd name="connsiteY11" fmla="*/ 727932 h 975917"/>
                <a:gd name="connsiteX12" fmla="*/ 321673 w 2009302"/>
                <a:gd name="connsiteY12" fmla="*/ 458437 h 975917"/>
                <a:gd name="connsiteX13" fmla="*/ 363612 w 2009302"/>
                <a:gd name="connsiteY13" fmla="*/ 140019 h 975917"/>
                <a:gd name="connsiteX14" fmla="*/ 1004442 w 2009302"/>
                <a:gd name="connsiteY14" fmla="*/ 0 h 975917"/>
                <a:gd name="connsiteX15" fmla="*/ 1647368 w 2009302"/>
                <a:gd name="connsiteY15" fmla="*/ 140019 h 975917"/>
                <a:gd name="connsiteX16" fmla="*/ 1689307 w 2009302"/>
                <a:gd name="connsiteY16" fmla="*/ 458437 h 975917"/>
                <a:gd name="connsiteX17" fmla="*/ 1805898 w 2009302"/>
                <a:gd name="connsiteY17" fmla="*/ 727932 h 97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09302" h="975917">
                  <a:moveTo>
                    <a:pt x="2009303" y="975917"/>
                  </a:moveTo>
                  <a:lnTo>
                    <a:pt x="1996721" y="975917"/>
                  </a:lnTo>
                  <a:lnTo>
                    <a:pt x="1803801" y="743114"/>
                  </a:lnTo>
                  <a:cubicBezTo>
                    <a:pt x="1740160" y="666312"/>
                    <a:pt x="1699704" y="572799"/>
                    <a:pt x="1687211" y="473619"/>
                  </a:cubicBezTo>
                  <a:lnTo>
                    <a:pt x="1645271" y="154780"/>
                  </a:lnTo>
                  <a:cubicBezTo>
                    <a:pt x="1638981" y="61996"/>
                    <a:pt x="1321502" y="15183"/>
                    <a:pt x="1004442" y="15183"/>
                  </a:cubicBezTo>
                  <a:cubicBezTo>
                    <a:pt x="687382" y="15183"/>
                    <a:pt x="370322" y="61996"/>
                    <a:pt x="361935" y="154780"/>
                  </a:cubicBezTo>
                  <a:lnTo>
                    <a:pt x="319995" y="473619"/>
                  </a:lnTo>
                  <a:cubicBezTo>
                    <a:pt x="307668" y="572767"/>
                    <a:pt x="267354" y="666288"/>
                    <a:pt x="203824" y="743114"/>
                  </a:cubicBezTo>
                  <a:lnTo>
                    <a:pt x="12162" y="975917"/>
                  </a:lnTo>
                  <a:lnTo>
                    <a:pt x="0" y="975917"/>
                  </a:lnTo>
                  <a:lnTo>
                    <a:pt x="205502" y="727932"/>
                  </a:lnTo>
                  <a:cubicBezTo>
                    <a:pt x="269032" y="651105"/>
                    <a:pt x="309346" y="557584"/>
                    <a:pt x="321673" y="458437"/>
                  </a:cubicBezTo>
                  <a:lnTo>
                    <a:pt x="363612" y="140019"/>
                  </a:lnTo>
                  <a:cubicBezTo>
                    <a:pt x="370322" y="46814"/>
                    <a:pt x="687382" y="0"/>
                    <a:pt x="1004442" y="0"/>
                  </a:cubicBezTo>
                  <a:cubicBezTo>
                    <a:pt x="1321502" y="0"/>
                    <a:pt x="1638981" y="46814"/>
                    <a:pt x="1647368" y="140019"/>
                  </a:cubicBezTo>
                  <a:lnTo>
                    <a:pt x="1689307" y="458437"/>
                  </a:lnTo>
                  <a:cubicBezTo>
                    <a:pt x="1701801" y="557616"/>
                    <a:pt x="1742257" y="651129"/>
                    <a:pt x="1805898" y="727932"/>
                  </a:cubicBezTo>
                  <a:close/>
                </a:path>
              </a:pathLst>
            </a:custGeom>
            <a:solidFill>
              <a:srgbClr val="EBEBEB"/>
            </a:solidFill>
            <a:ln w="41804" cap="flat">
              <a:noFill/>
              <a:prstDash val="solid"/>
              <a:miter/>
            </a:ln>
          </p:spPr>
          <p:txBody>
            <a:bodyPr rtlCol="0" anchor="ctr"/>
            <a:lstStyle/>
            <a:p>
              <a:endParaRPr lang="en-US" dirty="0">
                <a:latin typeface="Arial" panose="020B0604020202020204" pitchFamily="34" charset="0"/>
              </a:endParaRPr>
            </a:p>
          </p:txBody>
        </p:sp>
        <p:sp>
          <p:nvSpPr>
            <p:cNvPr id="36" name="Freeform 57">
              <a:extLst>
                <a:ext uri="{FF2B5EF4-FFF2-40B4-BE49-F238E27FC236}">
                  <a16:creationId xmlns:a16="http://schemas.microsoft.com/office/drawing/2014/main" id="{892E5203-52B6-4F61-83DB-F7BCAA517AAB}"/>
                </a:ext>
              </a:extLst>
            </p:cNvPr>
            <p:cNvSpPr/>
            <p:nvPr/>
          </p:nvSpPr>
          <p:spPr>
            <a:xfrm>
              <a:off x="11697547" y="1683635"/>
              <a:ext cx="1984558" cy="960734"/>
            </a:xfrm>
            <a:custGeom>
              <a:avLst/>
              <a:gdLst>
                <a:gd name="connsiteX0" fmla="*/ 1984559 w 1984558"/>
                <a:gd name="connsiteY0" fmla="*/ 960735 h 960734"/>
                <a:gd name="connsiteX1" fmla="*/ 0 w 1984558"/>
                <a:gd name="connsiteY1" fmla="*/ 960735 h 960734"/>
                <a:gd name="connsiteX2" fmla="*/ 193339 w 1984558"/>
                <a:gd name="connsiteY2" fmla="*/ 727932 h 960734"/>
                <a:gd name="connsiteX3" fmla="*/ 309511 w 1984558"/>
                <a:gd name="connsiteY3" fmla="*/ 458437 h 960734"/>
                <a:gd name="connsiteX4" fmla="*/ 351450 w 1984558"/>
                <a:gd name="connsiteY4" fmla="*/ 139598 h 960734"/>
                <a:gd name="connsiteX5" fmla="*/ 993957 w 1984558"/>
                <a:gd name="connsiteY5" fmla="*/ 0 h 960734"/>
                <a:gd name="connsiteX6" fmla="*/ 1635206 w 1984558"/>
                <a:gd name="connsiteY6" fmla="*/ 139598 h 960734"/>
                <a:gd name="connsiteX7" fmla="*/ 1677145 w 1984558"/>
                <a:gd name="connsiteY7" fmla="*/ 458437 h 960734"/>
                <a:gd name="connsiteX8" fmla="*/ 1793736 w 1984558"/>
                <a:gd name="connsiteY8" fmla="*/ 727932 h 9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558" h="960734">
                  <a:moveTo>
                    <a:pt x="1984559" y="960735"/>
                  </a:moveTo>
                  <a:lnTo>
                    <a:pt x="0" y="960735"/>
                  </a:lnTo>
                  <a:lnTo>
                    <a:pt x="193339" y="727932"/>
                  </a:lnTo>
                  <a:cubicBezTo>
                    <a:pt x="256870" y="651105"/>
                    <a:pt x="297184" y="557584"/>
                    <a:pt x="309511" y="458437"/>
                  </a:cubicBezTo>
                  <a:lnTo>
                    <a:pt x="351450" y="139598"/>
                  </a:lnTo>
                  <a:cubicBezTo>
                    <a:pt x="359838" y="46814"/>
                    <a:pt x="676897" y="0"/>
                    <a:pt x="993957" y="0"/>
                  </a:cubicBezTo>
                  <a:cubicBezTo>
                    <a:pt x="1311017" y="0"/>
                    <a:pt x="1626818" y="46814"/>
                    <a:pt x="1635206" y="139598"/>
                  </a:cubicBezTo>
                  <a:lnTo>
                    <a:pt x="1677145" y="458437"/>
                  </a:lnTo>
                  <a:cubicBezTo>
                    <a:pt x="1689638" y="557616"/>
                    <a:pt x="1730095" y="651129"/>
                    <a:pt x="1793736" y="727932"/>
                  </a:cubicBezTo>
                  <a:close/>
                </a:path>
              </a:pathLst>
            </a:custGeom>
            <a:solidFill>
              <a:schemeClr val="bg1"/>
            </a:solidFill>
            <a:ln w="41804" cap="flat">
              <a:noFill/>
              <a:prstDash val="solid"/>
              <a:miter/>
            </a:ln>
            <a:effectLst>
              <a:outerShdw blurRad="1270000" dist="38100" dir="5400000" algn="t" rotWithShape="0">
                <a:prstClr val="black">
                  <a:alpha val="26000"/>
                </a:prstClr>
              </a:outerShdw>
            </a:effectLst>
          </p:spPr>
          <p:txBody>
            <a:bodyPr rtlCol="0" anchor="ctr"/>
            <a:lstStyle/>
            <a:p>
              <a:endParaRPr lang="en-US" dirty="0">
                <a:latin typeface="Arial" panose="020B0604020202020204" pitchFamily="34" charset="0"/>
              </a:endParaRPr>
            </a:p>
          </p:txBody>
        </p:sp>
        <p:sp>
          <p:nvSpPr>
            <p:cNvPr id="37" name="Freeform 58">
              <a:extLst>
                <a:ext uri="{FF2B5EF4-FFF2-40B4-BE49-F238E27FC236}">
                  <a16:creationId xmlns:a16="http://schemas.microsoft.com/office/drawing/2014/main" id="{535E52D6-92F6-469A-BE01-81B14633099A}"/>
                </a:ext>
              </a:extLst>
            </p:cNvPr>
            <p:cNvSpPr/>
            <p:nvPr/>
          </p:nvSpPr>
          <p:spPr>
            <a:xfrm>
              <a:off x="11685385" y="4827321"/>
              <a:ext cx="2009302" cy="975920"/>
            </a:xfrm>
            <a:custGeom>
              <a:avLst/>
              <a:gdLst>
                <a:gd name="connsiteX0" fmla="*/ 2009303 w 2009302"/>
                <a:gd name="connsiteY0" fmla="*/ 0 h 975920"/>
                <a:gd name="connsiteX1" fmla="*/ 1996721 w 2009302"/>
                <a:gd name="connsiteY1" fmla="*/ 0 h 975920"/>
                <a:gd name="connsiteX2" fmla="*/ 1803801 w 2009302"/>
                <a:gd name="connsiteY2" fmla="*/ 232803 h 975920"/>
                <a:gd name="connsiteX3" fmla="*/ 1687211 w 2009302"/>
                <a:gd name="connsiteY3" fmla="*/ 502298 h 975920"/>
                <a:gd name="connsiteX4" fmla="*/ 1645271 w 2009302"/>
                <a:gd name="connsiteY4" fmla="*/ 820715 h 975920"/>
                <a:gd name="connsiteX5" fmla="*/ 1002345 w 2009302"/>
                <a:gd name="connsiteY5" fmla="*/ 960735 h 975920"/>
                <a:gd name="connsiteX6" fmla="*/ 359838 w 2009302"/>
                <a:gd name="connsiteY6" fmla="*/ 820715 h 975920"/>
                <a:gd name="connsiteX7" fmla="*/ 317898 w 2009302"/>
                <a:gd name="connsiteY7" fmla="*/ 502298 h 975920"/>
                <a:gd name="connsiteX8" fmla="*/ 201727 w 2009302"/>
                <a:gd name="connsiteY8" fmla="*/ 232803 h 975920"/>
                <a:gd name="connsiteX9" fmla="*/ 12162 w 2009302"/>
                <a:gd name="connsiteY9" fmla="*/ 0 h 975920"/>
                <a:gd name="connsiteX10" fmla="*/ 0 w 2009302"/>
                <a:gd name="connsiteY10" fmla="*/ 0 h 975920"/>
                <a:gd name="connsiteX11" fmla="*/ 205502 w 2009302"/>
                <a:gd name="connsiteY11" fmla="*/ 247564 h 975920"/>
                <a:gd name="connsiteX12" fmla="*/ 321673 w 2009302"/>
                <a:gd name="connsiteY12" fmla="*/ 517481 h 975920"/>
                <a:gd name="connsiteX13" fmla="*/ 363612 w 2009302"/>
                <a:gd name="connsiteY13" fmla="*/ 835898 h 975920"/>
                <a:gd name="connsiteX14" fmla="*/ 1006119 w 2009302"/>
                <a:gd name="connsiteY14" fmla="*/ 975917 h 975920"/>
                <a:gd name="connsiteX15" fmla="*/ 1649046 w 2009302"/>
                <a:gd name="connsiteY15" fmla="*/ 835898 h 975920"/>
                <a:gd name="connsiteX16" fmla="*/ 1690985 w 2009302"/>
                <a:gd name="connsiteY16" fmla="*/ 517481 h 975920"/>
                <a:gd name="connsiteX17" fmla="*/ 1807576 w 2009302"/>
                <a:gd name="connsiteY17" fmla="*/ 247564 h 97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09302" h="975920">
                  <a:moveTo>
                    <a:pt x="2009303" y="0"/>
                  </a:moveTo>
                  <a:lnTo>
                    <a:pt x="1996721" y="0"/>
                  </a:lnTo>
                  <a:lnTo>
                    <a:pt x="1803801" y="232803"/>
                  </a:lnTo>
                  <a:cubicBezTo>
                    <a:pt x="1740160" y="309606"/>
                    <a:pt x="1699704" y="403118"/>
                    <a:pt x="1687211" y="502298"/>
                  </a:cubicBezTo>
                  <a:lnTo>
                    <a:pt x="1645271" y="820715"/>
                  </a:lnTo>
                  <a:cubicBezTo>
                    <a:pt x="1636883" y="913921"/>
                    <a:pt x="1319404" y="960313"/>
                    <a:pt x="1002345" y="960735"/>
                  </a:cubicBezTo>
                  <a:cubicBezTo>
                    <a:pt x="685285" y="961156"/>
                    <a:pt x="368225" y="913921"/>
                    <a:pt x="359838" y="820715"/>
                  </a:cubicBezTo>
                  <a:lnTo>
                    <a:pt x="317898" y="502298"/>
                  </a:lnTo>
                  <a:cubicBezTo>
                    <a:pt x="305572" y="403151"/>
                    <a:pt x="265257" y="309630"/>
                    <a:pt x="201727" y="232803"/>
                  </a:cubicBezTo>
                  <a:lnTo>
                    <a:pt x="12162" y="0"/>
                  </a:lnTo>
                  <a:lnTo>
                    <a:pt x="0" y="0"/>
                  </a:lnTo>
                  <a:lnTo>
                    <a:pt x="205502" y="247564"/>
                  </a:lnTo>
                  <a:cubicBezTo>
                    <a:pt x="269024" y="324558"/>
                    <a:pt x="309332" y="418211"/>
                    <a:pt x="321673" y="517481"/>
                  </a:cubicBezTo>
                  <a:lnTo>
                    <a:pt x="363612" y="835898"/>
                  </a:lnTo>
                  <a:cubicBezTo>
                    <a:pt x="372000" y="928682"/>
                    <a:pt x="689060" y="975496"/>
                    <a:pt x="1006119" y="975917"/>
                  </a:cubicBezTo>
                  <a:cubicBezTo>
                    <a:pt x="1323179" y="976339"/>
                    <a:pt x="1640658" y="928682"/>
                    <a:pt x="1649046" y="835898"/>
                  </a:cubicBezTo>
                  <a:lnTo>
                    <a:pt x="1690985" y="517481"/>
                  </a:lnTo>
                  <a:cubicBezTo>
                    <a:pt x="1703469" y="418172"/>
                    <a:pt x="1743922" y="324521"/>
                    <a:pt x="1807576" y="247564"/>
                  </a:cubicBezTo>
                  <a:close/>
                </a:path>
              </a:pathLst>
            </a:custGeom>
            <a:solidFill>
              <a:srgbClr val="EBEBEB"/>
            </a:solidFill>
            <a:ln w="41804" cap="flat">
              <a:noFill/>
              <a:prstDash val="solid"/>
              <a:miter/>
            </a:ln>
          </p:spPr>
          <p:txBody>
            <a:bodyPr rtlCol="0" anchor="ctr"/>
            <a:lstStyle/>
            <a:p>
              <a:endParaRPr lang="en-US" dirty="0">
                <a:latin typeface="Arial" panose="020B0604020202020204" pitchFamily="34" charset="0"/>
              </a:endParaRPr>
            </a:p>
          </p:txBody>
        </p:sp>
        <p:sp>
          <p:nvSpPr>
            <p:cNvPr id="38" name="Freeform 59">
              <a:extLst>
                <a:ext uri="{FF2B5EF4-FFF2-40B4-BE49-F238E27FC236}">
                  <a16:creationId xmlns:a16="http://schemas.microsoft.com/office/drawing/2014/main" id="{6B69AFB6-A519-4482-A472-22D58A68ED54}"/>
                </a:ext>
              </a:extLst>
            </p:cNvPr>
            <p:cNvSpPr/>
            <p:nvPr/>
          </p:nvSpPr>
          <p:spPr>
            <a:xfrm>
              <a:off x="11697547" y="4827320"/>
              <a:ext cx="1984558" cy="960737"/>
            </a:xfrm>
            <a:custGeom>
              <a:avLst/>
              <a:gdLst>
                <a:gd name="connsiteX0" fmla="*/ 1984559 w 1984558"/>
                <a:gd name="connsiteY0" fmla="*/ 0 h 960737"/>
                <a:gd name="connsiteX1" fmla="*/ 0 w 1984558"/>
                <a:gd name="connsiteY1" fmla="*/ 0 h 960737"/>
                <a:gd name="connsiteX2" fmla="*/ 193339 w 1984558"/>
                <a:gd name="connsiteY2" fmla="*/ 232803 h 960737"/>
                <a:gd name="connsiteX3" fmla="*/ 309511 w 1984558"/>
                <a:gd name="connsiteY3" fmla="*/ 502298 h 960737"/>
                <a:gd name="connsiteX4" fmla="*/ 351450 w 1984558"/>
                <a:gd name="connsiteY4" fmla="*/ 820715 h 960737"/>
                <a:gd name="connsiteX5" fmla="*/ 993957 w 1984558"/>
                <a:gd name="connsiteY5" fmla="*/ 960735 h 960737"/>
                <a:gd name="connsiteX6" fmla="*/ 1636884 w 1984558"/>
                <a:gd name="connsiteY6" fmla="*/ 820715 h 960737"/>
                <a:gd name="connsiteX7" fmla="*/ 1678823 w 1984558"/>
                <a:gd name="connsiteY7" fmla="*/ 502298 h 960737"/>
                <a:gd name="connsiteX8" fmla="*/ 1795413 w 1984558"/>
                <a:gd name="connsiteY8" fmla="*/ 232803 h 96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558" h="960737">
                  <a:moveTo>
                    <a:pt x="1984559" y="0"/>
                  </a:moveTo>
                  <a:lnTo>
                    <a:pt x="0" y="0"/>
                  </a:lnTo>
                  <a:lnTo>
                    <a:pt x="193339" y="232803"/>
                  </a:lnTo>
                  <a:cubicBezTo>
                    <a:pt x="256870" y="309630"/>
                    <a:pt x="297184" y="403151"/>
                    <a:pt x="309511" y="502298"/>
                  </a:cubicBezTo>
                  <a:lnTo>
                    <a:pt x="351450" y="820715"/>
                  </a:lnTo>
                  <a:cubicBezTo>
                    <a:pt x="359838" y="913921"/>
                    <a:pt x="676897" y="960313"/>
                    <a:pt x="993957" y="960735"/>
                  </a:cubicBezTo>
                  <a:cubicBezTo>
                    <a:pt x="1311017" y="961156"/>
                    <a:pt x="1628496" y="913921"/>
                    <a:pt x="1636884" y="820715"/>
                  </a:cubicBezTo>
                  <a:lnTo>
                    <a:pt x="1678823" y="502298"/>
                  </a:lnTo>
                  <a:cubicBezTo>
                    <a:pt x="1691316" y="403118"/>
                    <a:pt x="1731772" y="309606"/>
                    <a:pt x="1795413" y="232803"/>
                  </a:cubicBezTo>
                  <a:close/>
                </a:path>
              </a:pathLst>
            </a:custGeom>
            <a:solidFill>
              <a:schemeClr val="bg1"/>
            </a:solidFill>
            <a:ln w="41804" cap="flat">
              <a:noFill/>
              <a:prstDash val="solid"/>
              <a:miter/>
            </a:ln>
            <a:effectLst>
              <a:outerShdw blurRad="1270000" dist="38100" dir="5400000" algn="t" rotWithShape="0">
                <a:prstClr val="black">
                  <a:alpha val="26000"/>
                </a:prstClr>
              </a:outerShdw>
            </a:effectLst>
          </p:spPr>
          <p:txBody>
            <a:bodyPr rtlCol="0" anchor="ctr"/>
            <a:lstStyle/>
            <a:p>
              <a:endParaRPr lang="en-US" dirty="0">
                <a:latin typeface="Arial" panose="020B0604020202020204" pitchFamily="34" charset="0"/>
              </a:endParaRPr>
            </a:p>
          </p:txBody>
        </p:sp>
        <p:sp>
          <p:nvSpPr>
            <p:cNvPr id="39" name="Rounded Rectangle 60">
              <a:extLst>
                <a:ext uri="{FF2B5EF4-FFF2-40B4-BE49-F238E27FC236}">
                  <a16:creationId xmlns:a16="http://schemas.microsoft.com/office/drawing/2014/main" id="{284A7C06-E7D8-48E2-B11B-560B2FE066C6}"/>
                </a:ext>
              </a:extLst>
            </p:cNvPr>
            <p:cNvSpPr/>
            <p:nvPr/>
          </p:nvSpPr>
          <p:spPr>
            <a:xfrm>
              <a:off x="11549764" y="2401023"/>
              <a:ext cx="2280387" cy="2647713"/>
            </a:xfrm>
            <a:prstGeom prst="roundRect">
              <a:avLst/>
            </a:prstGeom>
            <a:solidFill>
              <a:srgbClr val="FFFFFF"/>
            </a:solidFill>
            <a:ln w="41804" cap="flat">
              <a:noFill/>
              <a:prstDash val="solid"/>
              <a:miter/>
            </a:ln>
            <a:effectLst>
              <a:outerShdw blurRad="787400" dist="38100" dir="5400000" algn="t" rotWithShape="0">
                <a:prstClr val="black">
                  <a:alpha val="15000"/>
                </a:prstClr>
              </a:outerShdw>
            </a:effectLst>
          </p:spPr>
          <p:txBody>
            <a:bodyPr rtlCol="0" anchor="ctr"/>
            <a:lstStyle/>
            <a:p>
              <a:endParaRPr lang="en-US" dirty="0">
                <a:latin typeface="Arial" panose="020B0604020202020204" pitchFamily="34" charset="0"/>
              </a:endParaRPr>
            </a:p>
          </p:txBody>
        </p:sp>
        <p:sp>
          <p:nvSpPr>
            <p:cNvPr id="40" name="Freeform 63">
              <a:extLst>
                <a:ext uri="{FF2B5EF4-FFF2-40B4-BE49-F238E27FC236}">
                  <a16:creationId xmlns:a16="http://schemas.microsoft.com/office/drawing/2014/main" id="{DDCAC3AA-871D-445E-8EDB-D790C2026862}"/>
                </a:ext>
              </a:extLst>
            </p:cNvPr>
            <p:cNvSpPr/>
            <p:nvPr/>
          </p:nvSpPr>
          <p:spPr>
            <a:xfrm>
              <a:off x="13527770" y="2472298"/>
              <a:ext cx="226471" cy="273290"/>
            </a:xfrm>
            <a:custGeom>
              <a:avLst/>
              <a:gdLst>
                <a:gd name="connsiteX0" fmla="*/ 216406 w 226471"/>
                <a:gd name="connsiteY0" fmla="*/ 256421 h 273290"/>
                <a:gd name="connsiteX1" fmla="*/ 226471 w 226471"/>
                <a:gd name="connsiteY1" fmla="*/ 273291 h 273290"/>
                <a:gd name="connsiteX2" fmla="*/ 140077 w 226471"/>
                <a:gd name="connsiteY2" fmla="*/ 101640 h 273290"/>
                <a:gd name="connsiteX3" fmla="*/ 140077 w 226471"/>
                <a:gd name="connsiteY3" fmla="*/ 101640 h 273290"/>
                <a:gd name="connsiteX4" fmla="*/ 149303 w 226471"/>
                <a:gd name="connsiteY4" fmla="*/ 111341 h 273290"/>
                <a:gd name="connsiteX5" fmla="*/ 110300 w 226471"/>
                <a:gd name="connsiteY5" fmla="*/ 74227 h 273290"/>
                <a:gd name="connsiteX6" fmla="*/ 132528 w 226471"/>
                <a:gd name="connsiteY6" fmla="*/ 94471 h 273290"/>
                <a:gd name="connsiteX7" fmla="*/ 110300 w 226471"/>
                <a:gd name="connsiteY7" fmla="*/ 74227 h 273290"/>
                <a:gd name="connsiteX8" fmla="*/ 89330 w 226471"/>
                <a:gd name="connsiteY8" fmla="*/ 56936 h 273290"/>
                <a:gd name="connsiteX9" fmla="*/ 110300 w 226471"/>
                <a:gd name="connsiteY9" fmla="*/ 74227 h 273290"/>
                <a:gd name="connsiteX10" fmla="*/ 0 w 226471"/>
                <a:gd name="connsiteY10" fmla="*/ 0 h 273290"/>
                <a:gd name="connsiteX11" fmla="*/ 23486 w 226471"/>
                <a:gd name="connsiteY11" fmla="*/ 12231 h 27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471" h="273290">
                  <a:moveTo>
                    <a:pt x="216406" y="256421"/>
                  </a:moveTo>
                  <a:lnTo>
                    <a:pt x="226471" y="273291"/>
                  </a:lnTo>
                  <a:close/>
                  <a:moveTo>
                    <a:pt x="140077" y="101640"/>
                  </a:moveTo>
                  <a:lnTo>
                    <a:pt x="140077" y="101640"/>
                  </a:lnTo>
                  <a:lnTo>
                    <a:pt x="149303" y="111341"/>
                  </a:lnTo>
                  <a:close/>
                  <a:moveTo>
                    <a:pt x="110300" y="74227"/>
                  </a:moveTo>
                  <a:cubicBezTo>
                    <a:pt x="117849" y="80553"/>
                    <a:pt x="125398" y="87723"/>
                    <a:pt x="132528" y="94471"/>
                  </a:cubicBezTo>
                  <a:cubicBezTo>
                    <a:pt x="125398" y="87301"/>
                    <a:pt x="119107" y="81819"/>
                    <a:pt x="110300" y="74227"/>
                  </a:cubicBezTo>
                  <a:close/>
                  <a:moveTo>
                    <a:pt x="89330" y="56936"/>
                  </a:moveTo>
                  <a:lnTo>
                    <a:pt x="110300" y="74227"/>
                  </a:lnTo>
                  <a:close/>
                  <a:moveTo>
                    <a:pt x="0" y="0"/>
                  </a:moveTo>
                  <a:lnTo>
                    <a:pt x="23486" y="12231"/>
                  </a:lnTo>
                  <a:close/>
                </a:path>
              </a:pathLst>
            </a:custGeom>
            <a:solidFill>
              <a:srgbClr val="FFFFFF"/>
            </a:solidFill>
            <a:ln w="41804" cap="flat">
              <a:noFill/>
              <a:prstDash val="solid"/>
              <a:miter/>
            </a:ln>
          </p:spPr>
          <p:txBody>
            <a:bodyPr rtlCol="0" anchor="ctr"/>
            <a:lstStyle/>
            <a:p>
              <a:endParaRPr lang="en-US" dirty="0">
                <a:latin typeface="Arial" panose="020B0604020202020204" pitchFamily="34" charset="0"/>
              </a:endParaRPr>
            </a:p>
          </p:txBody>
        </p:sp>
        <p:sp>
          <p:nvSpPr>
            <p:cNvPr id="41" name="Rounded Rectangle 66">
              <a:extLst>
                <a:ext uri="{FF2B5EF4-FFF2-40B4-BE49-F238E27FC236}">
                  <a16:creationId xmlns:a16="http://schemas.microsoft.com/office/drawing/2014/main" id="{29B14B8C-5209-42A2-A199-DF163CD249B2}"/>
                </a:ext>
              </a:extLst>
            </p:cNvPr>
            <p:cNvSpPr/>
            <p:nvPr/>
          </p:nvSpPr>
          <p:spPr>
            <a:xfrm>
              <a:off x="11661734" y="2531182"/>
              <a:ext cx="2056183" cy="2387394"/>
            </a:xfrm>
            <a:prstGeom prst="roundRect">
              <a:avLst/>
            </a:prstGeom>
            <a:solidFill>
              <a:schemeClr val="tx1">
                <a:lumMod val="95000"/>
                <a:lumOff val="5000"/>
              </a:schemeClr>
            </a:solidFill>
            <a:ln w="41804" cap="flat">
              <a:noFill/>
              <a:prstDash val="solid"/>
              <a:miter/>
            </a:ln>
          </p:spPr>
          <p:txBody>
            <a:bodyPr rtlCol="0" anchor="ctr"/>
            <a:lstStyle/>
            <a:p>
              <a:endParaRPr lang="en-US" dirty="0">
                <a:latin typeface="Arial" panose="020B0604020202020204" pitchFamily="34" charset="0"/>
              </a:endParaRPr>
            </a:p>
          </p:txBody>
        </p:sp>
        <p:sp>
          <p:nvSpPr>
            <p:cNvPr id="42" name="Rounded Rectangle 67">
              <a:extLst>
                <a:ext uri="{FF2B5EF4-FFF2-40B4-BE49-F238E27FC236}">
                  <a16:creationId xmlns:a16="http://schemas.microsoft.com/office/drawing/2014/main" id="{1E92AA51-15F8-4302-BFF1-D6E1BCC40099}"/>
                </a:ext>
              </a:extLst>
            </p:cNvPr>
            <p:cNvSpPr/>
            <p:nvPr/>
          </p:nvSpPr>
          <p:spPr>
            <a:xfrm>
              <a:off x="11744486" y="2627264"/>
              <a:ext cx="1890678" cy="2195229"/>
            </a:xfrm>
            <a:prstGeom prst="roundRect">
              <a:avLst>
                <a:gd name="adj" fmla="val 15592"/>
              </a:avLst>
            </a:prstGeom>
            <a:solidFill>
              <a:schemeClr val="bg1"/>
            </a:solidFill>
            <a:ln w="41804" cap="flat">
              <a:noFill/>
              <a:prstDash val="solid"/>
              <a:miter/>
            </a:ln>
          </p:spPr>
          <p:txBody>
            <a:bodyPr rtlCol="0" anchor="ctr"/>
            <a:lstStyle/>
            <a:p>
              <a:endParaRPr lang="en-US" dirty="0">
                <a:latin typeface="Arial" panose="020B0604020202020204" pitchFamily="34" charset="0"/>
              </a:endParaRPr>
            </a:p>
          </p:txBody>
        </p:sp>
      </p:grpSp>
      <p:sp>
        <p:nvSpPr>
          <p:cNvPr id="32" name="Picture Placeholder 31">
            <a:extLst>
              <a:ext uri="{FF2B5EF4-FFF2-40B4-BE49-F238E27FC236}">
                <a16:creationId xmlns:a16="http://schemas.microsoft.com/office/drawing/2014/main" id="{B15BC227-8A65-4D9D-88DB-F3F2C0C90C60}"/>
              </a:ext>
            </a:extLst>
          </p:cNvPr>
          <p:cNvSpPr>
            <a:spLocks noGrp="1"/>
          </p:cNvSpPr>
          <p:nvPr>
            <p:ph type="pic" sz="quarter" idx="11" hasCustomPrompt="1"/>
          </p:nvPr>
        </p:nvSpPr>
        <p:spPr>
          <a:xfrm>
            <a:off x="6320022" y="3606641"/>
            <a:ext cx="1925881" cy="2236106"/>
          </a:xfrm>
          <a:custGeom>
            <a:avLst/>
            <a:gdLst>
              <a:gd name="connsiteX0" fmla="*/ 300283 w 1925881"/>
              <a:gd name="connsiteY0" fmla="*/ 0 h 2236106"/>
              <a:gd name="connsiteX1" fmla="*/ 1625598 w 1925881"/>
              <a:gd name="connsiteY1" fmla="*/ 0 h 2236106"/>
              <a:gd name="connsiteX2" fmla="*/ 1925881 w 1925881"/>
              <a:gd name="connsiteY2" fmla="*/ 300283 h 2236106"/>
              <a:gd name="connsiteX3" fmla="*/ 1925881 w 1925881"/>
              <a:gd name="connsiteY3" fmla="*/ 1935823 h 2236106"/>
              <a:gd name="connsiteX4" fmla="*/ 1625598 w 1925881"/>
              <a:gd name="connsiteY4" fmla="*/ 2236106 h 2236106"/>
              <a:gd name="connsiteX5" fmla="*/ 300283 w 1925881"/>
              <a:gd name="connsiteY5" fmla="*/ 2236106 h 2236106"/>
              <a:gd name="connsiteX6" fmla="*/ 0 w 1925881"/>
              <a:gd name="connsiteY6" fmla="*/ 1935823 h 2236106"/>
              <a:gd name="connsiteX7" fmla="*/ 0 w 1925881"/>
              <a:gd name="connsiteY7" fmla="*/ 300283 h 2236106"/>
              <a:gd name="connsiteX8" fmla="*/ 300283 w 1925881"/>
              <a:gd name="connsiteY8" fmla="*/ 0 h 223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881" h="2236106">
                <a:moveTo>
                  <a:pt x="300283" y="0"/>
                </a:moveTo>
                <a:lnTo>
                  <a:pt x="1625598" y="0"/>
                </a:lnTo>
                <a:cubicBezTo>
                  <a:pt x="1791440" y="0"/>
                  <a:pt x="1925881" y="134441"/>
                  <a:pt x="1925881" y="300283"/>
                </a:cubicBezTo>
                <a:lnTo>
                  <a:pt x="1925881" y="1935823"/>
                </a:lnTo>
                <a:cubicBezTo>
                  <a:pt x="1925881" y="2101665"/>
                  <a:pt x="1791440" y="2236106"/>
                  <a:pt x="1625598" y="2236106"/>
                </a:cubicBezTo>
                <a:lnTo>
                  <a:pt x="300283" y="2236106"/>
                </a:lnTo>
                <a:cubicBezTo>
                  <a:pt x="134441" y="2236106"/>
                  <a:pt x="0" y="2101665"/>
                  <a:pt x="0" y="1935823"/>
                </a:cubicBezTo>
                <a:lnTo>
                  <a:pt x="0" y="300283"/>
                </a:lnTo>
                <a:cubicBezTo>
                  <a:pt x="0" y="134441"/>
                  <a:pt x="134441" y="0"/>
                  <a:pt x="300283" y="0"/>
                </a:cubicBezTo>
                <a:close/>
              </a:path>
            </a:pathLst>
          </a:custGeom>
          <a:no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algn="l">
              <a:defRPr lang="en-US" dirty="0">
                <a:solidFill>
                  <a:schemeClr val="tx1">
                    <a:lumMod val="50000"/>
                    <a:lumOff val="50000"/>
                  </a:schemeClr>
                </a:solidFill>
                <a:cs typeface="+mn-cs"/>
              </a:defRPr>
            </a:lvl1pPr>
          </a:lstStyle>
          <a:p>
            <a:pPr lvl="0" algn="ctr"/>
            <a:r>
              <a:rPr lang="en-US" dirty="0"/>
              <a:t>Image Placeholder</a:t>
            </a:r>
          </a:p>
          <a:p>
            <a:pPr lvl="0" algn="ctr"/>
            <a:endParaRPr lang="en-US" dirty="0"/>
          </a:p>
        </p:txBody>
      </p:sp>
      <p:sp>
        <p:nvSpPr>
          <p:cNvPr id="33" name="Picture Placeholder 32">
            <a:extLst>
              <a:ext uri="{FF2B5EF4-FFF2-40B4-BE49-F238E27FC236}">
                <a16:creationId xmlns:a16="http://schemas.microsoft.com/office/drawing/2014/main" id="{6B008375-0CAD-4DED-8666-D0E144058352}"/>
              </a:ext>
            </a:extLst>
          </p:cNvPr>
          <p:cNvSpPr>
            <a:spLocks noGrp="1"/>
          </p:cNvSpPr>
          <p:nvPr>
            <p:ph type="pic" sz="quarter" idx="12" hasCustomPrompt="1"/>
          </p:nvPr>
        </p:nvSpPr>
        <p:spPr>
          <a:xfrm>
            <a:off x="8928880" y="2299776"/>
            <a:ext cx="1925881" cy="2236106"/>
          </a:xfrm>
          <a:custGeom>
            <a:avLst/>
            <a:gdLst>
              <a:gd name="connsiteX0" fmla="*/ 300283 w 1925881"/>
              <a:gd name="connsiteY0" fmla="*/ 0 h 2236106"/>
              <a:gd name="connsiteX1" fmla="*/ 1625598 w 1925881"/>
              <a:gd name="connsiteY1" fmla="*/ 0 h 2236106"/>
              <a:gd name="connsiteX2" fmla="*/ 1925881 w 1925881"/>
              <a:gd name="connsiteY2" fmla="*/ 300283 h 2236106"/>
              <a:gd name="connsiteX3" fmla="*/ 1925881 w 1925881"/>
              <a:gd name="connsiteY3" fmla="*/ 1935823 h 2236106"/>
              <a:gd name="connsiteX4" fmla="*/ 1625598 w 1925881"/>
              <a:gd name="connsiteY4" fmla="*/ 2236106 h 2236106"/>
              <a:gd name="connsiteX5" fmla="*/ 300283 w 1925881"/>
              <a:gd name="connsiteY5" fmla="*/ 2236106 h 2236106"/>
              <a:gd name="connsiteX6" fmla="*/ 0 w 1925881"/>
              <a:gd name="connsiteY6" fmla="*/ 1935823 h 2236106"/>
              <a:gd name="connsiteX7" fmla="*/ 0 w 1925881"/>
              <a:gd name="connsiteY7" fmla="*/ 300283 h 2236106"/>
              <a:gd name="connsiteX8" fmla="*/ 300283 w 1925881"/>
              <a:gd name="connsiteY8" fmla="*/ 0 h 223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881" h="2236106">
                <a:moveTo>
                  <a:pt x="300283" y="0"/>
                </a:moveTo>
                <a:lnTo>
                  <a:pt x="1625598" y="0"/>
                </a:lnTo>
                <a:cubicBezTo>
                  <a:pt x="1791440" y="0"/>
                  <a:pt x="1925881" y="134441"/>
                  <a:pt x="1925881" y="300283"/>
                </a:cubicBezTo>
                <a:lnTo>
                  <a:pt x="1925881" y="1935823"/>
                </a:lnTo>
                <a:cubicBezTo>
                  <a:pt x="1925881" y="2101665"/>
                  <a:pt x="1791440" y="2236106"/>
                  <a:pt x="1625598" y="2236106"/>
                </a:cubicBezTo>
                <a:lnTo>
                  <a:pt x="300283" y="2236106"/>
                </a:lnTo>
                <a:cubicBezTo>
                  <a:pt x="134441" y="2236106"/>
                  <a:pt x="0" y="2101665"/>
                  <a:pt x="0" y="1935823"/>
                </a:cubicBezTo>
                <a:lnTo>
                  <a:pt x="0" y="300283"/>
                </a:lnTo>
                <a:cubicBezTo>
                  <a:pt x="0" y="134441"/>
                  <a:pt x="134441" y="0"/>
                  <a:pt x="300283" y="0"/>
                </a:cubicBezTo>
                <a:close/>
              </a:path>
            </a:pathLst>
          </a:custGeom>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31" name="Picture Placeholder 30">
            <a:extLst>
              <a:ext uri="{FF2B5EF4-FFF2-40B4-BE49-F238E27FC236}">
                <a16:creationId xmlns:a16="http://schemas.microsoft.com/office/drawing/2014/main" id="{3247597C-CDF8-440C-96A6-85BDDA06239A}"/>
              </a:ext>
            </a:extLst>
          </p:cNvPr>
          <p:cNvSpPr>
            <a:spLocks noGrp="1"/>
          </p:cNvSpPr>
          <p:nvPr>
            <p:ph type="pic" sz="quarter" idx="10" hasCustomPrompt="1"/>
          </p:nvPr>
        </p:nvSpPr>
        <p:spPr>
          <a:xfrm>
            <a:off x="6320023" y="1015253"/>
            <a:ext cx="1925881" cy="2236106"/>
          </a:xfrm>
          <a:custGeom>
            <a:avLst/>
            <a:gdLst>
              <a:gd name="connsiteX0" fmla="*/ 300283 w 1925881"/>
              <a:gd name="connsiteY0" fmla="*/ 0 h 2236106"/>
              <a:gd name="connsiteX1" fmla="*/ 1625598 w 1925881"/>
              <a:gd name="connsiteY1" fmla="*/ 0 h 2236106"/>
              <a:gd name="connsiteX2" fmla="*/ 1925881 w 1925881"/>
              <a:gd name="connsiteY2" fmla="*/ 300283 h 2236106"/>
              <a:gd name="connsiteX3" fmla="*/ 1925881 w 1925881"/>
              <a:gd name="connsiteY3" fmla="*/ 1935823 h 2236106"/>
              <a:gd name="connsiteX4" fmla="*/ 1625598 w 1925881"/>
              <a:gd name="connsiteY4" fmla="*/ 2236106 h 2236106"/>
              <a:gd name="connsiteX5" fmla="*/ 300283 w 1925881"/>
              <a:gd name="connsiteY5" fmla="*/ 2236106 h 2236106"/>
              <a:gd name="connsiteX6" fmla="*/ 0 w 1925881"/>
              <a:gd name="connsiteY6" fmla="*/ 1935823 h 2236106"/>
              <a:gd name="connsiteX7" fmla="*/ 0 w 1925881"/>
              <a:gd name="connsiteY7" fmla="*/ 300283 h 2236106"/>
              <a:gd name="connsiteX8" fmla="*/ 300283 w 1925881"/>
              <a:gd name="connsiteY8" fmla="*/ 0 h 223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881" h="2236106">
                <a:moveTo>
                  <a:pt x="300283" y="0"/>
                </a:moveTo>
                <a:lnTo>
                  <a:pt x="1625598" y="0"/>
                </a:lnTo>
                <a:cubicBezTo>
                  <a:pt x="1791440" y="0"/>
                  <a:pt x="1925881" y="134441"/>
                  <a:pt x="1925881" y="300283"/>
                </a:cubicBezTo>
                <a:lnTo>
                  <a:pt x="1925881" y="1935823"/>
                </a:lnTo>
                <a:cubicBezTo>
                  <a:pt x="1925881" y="2101665"/>
                  <a:pt x="1791440" y="2236106"/>
                  <a:pt x="1625598" y="2236106"/>
                </a:cubicBezTo>
                <a:lnTo>
                  <a:pt x="300283" y="2236106"/>
                </a:lnTo>
                <a:cubicBezTo>
                  <a:pt x="134441" y="2236106"/>
                  <a:pt x="0" y="2101665"/>
                  <a:pt x="0" y="1935823"/>
                </a:cubicBezTo>
                <a:lnTo>
                  <a:pt x="0" y="300283"/>
                </a:lnTo>
                <a:cubicBezTo>
                  <a:pt x="0" y="134441"/>
                  <a:pt x="134441" y="0"/>
                  <a:pt x="300283" y="0"/>
                </a:cubicBezTo>
                <a:close/>
              </a:path>
            </a:pathLst>
          </a:custGeom>
          <a:no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algn="l">
              <a:defRPr lang="en-US" dirty="0">
                <a:solidFill>
                  <a:schemeClr val="tx1">
                    <a:lumMod val="50000"/>
                    <a:lumOff val="50000"/>
                  </a:schemeClr>
                </a:solidFill>
                <a:cs typeface="+mn-cs"/>
              </a:defRPr>
            </a:lvl1pPr>
          </a:lstStyle>
          <a:p>
            <a:pPr lvl="0" algn="ctr"/>
            <a:r>
              <a:rPr lang="en-US" dirty="0"/>
              <a:t>Image Placeholder</a:t>
            </a:r>
          </a:p>
          <a:p>
            <a:pPr lvl="0" algn="ctr"/>
            <a:endParaRPr lang="en-US" dirty="0"/>
          </a:p>
        </p:txBody>
      </p:sp>
    </p:spTree>
    <p:extLst>
      <p:ext uri="{BB962C8B-B14F-4D97-AF65-F5344CB8AC3E}">
        <p14:creationId xmlns:p14="http://schemas.microsoft.com/office/powerpoint/2010/main" val="391302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750" fill="hold"/>
                                        <p:tgtEl>
                                          <p:spTgt spid="34"/>
                                        </p:tgtEl>
                                        <p:attrNameLst>
                                          <p:attrName>ppt_x</p:attrName>
                                        </p:attrNameLst>
                                      </p:cBhvr>
                                      <p:tavLst>
                                        <p:tav tm="0">
                                          <p:val>
                                            <p:strVal val="#ppt_x"/>
                                          </p:val>
                                        </p:tav>
                                        <p:tav tm="100000">
                                          <p:val>
                                            <p:strVal val="#ppt_x"/>
                                          </p:val>
                                        </p:tav>
                                      </p:tavLst>
                                    </p:anim>
                                    <p:anim calcmode="lin" valueType="num">
                                      <p:cBhvr additive="base">
                                        <p:cTn id="8" dur="750" fill="hold"/>
                                        <p:tgtEl>
                                          <p:spTgt spid="34"/>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2" presetClass="entr" presetSubtype="4" decel="100000" fill="hold" grpId="0" nodeType="withEffect">
                                  <p:stCondLst>
                                    <p:cond delay="250"/>
                                  </p:stCondLst>
                                  <p:childTnLst>
                                    <p:set>
                                      <p:cBhvr>
                                        <p:cTn id="13" dur="1" fill="hold">
                                          <p:stCondLst>
                                            <p:cond delay="0"/>
                                          </p:stCondLst>
                                        </p:cTn>
                                        <p:tgtEl>
                                          <p:spTgt spid="31"/>
                                        </p:tgtEl>
                                        <p:attrNameLst>
                                          <p:attrName>style.visibility</p:attrName>
                                        </p:attrNameLst>
                                      </p:cBhvr>
                                      <p:to>
                                        <p:strVal val="visible"/>
                                      </p:to>
                                    </p:set>
                                    <p:anim calcmode="lin" valueType="num">
                                      <p:cBhvr additive="base">
                                        <p:cTn id="14" dur="750" fill="hold"/>
                                        <p:tgtEl>
                                          <p:spTgt spid="31"/>
                                        </p:tgtEl>
                                        <p:attrNameLst>
                                          <p:attrName>ppt_x</p:attrName>
                                        </p:attrNameLst>
                                      </p:cBhvr>
                                      <p:tavLst>
                                        <p:tav tm="0">
                                          <p:val>
                                            <p:strVal val="#ppt_x"/>
                                          </p:val>
                                        </p:tav>
                                        <p:tav tm="100000">
                                          <p:val>
                                            <p:strVal val="#ppt_x"/>
                                          </p:val>
                                        </p:tav>
                                      </p:tavLst>
                                    </p:anim>
                                    <p:anim calcmode="lin" valueType="num">
                                      <p:cBhvr additive="base">
                                        <p:cTn id="15" dur="750" fill="hold"/>
                                        <p:tgtEl>
                                          <p:spTgt spid="31"/>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500"/>
                                  </p:stCondLst>
                                  <p:childTnLst>
                                    <p:set>
                                      <p:cBhvr>
                                        <p:cTn id="17" dur="1" fill="hold">
                                          <p:stCondLst>
                                            <p:cond delay="0"/>
                                          </p:stCondLst>
                                        </p:cTn>
                                        <p:tgtEl>
                                          <p:spTgt spid="32"/>
                                        </p:tgtEl>
                                        <p:attrNameLst>
                                          <p:attrName>style.visibility</p:attrName>
                                        </p:attrNameLst>
                                      </p:cBhvr>
                                      <p:to>
                                        <p:strVal val="visible"/>
                                      </p:to>
                                    </p:set>
                                    <p:anim calcmode="lin" valueType="num">
                                      <p:cBhvr additive="base">
                                        <p:cTn id="18" dur="750" fill="hold"/>
                                        <p:tgtEl>
                                          <p:spTgt spid="32"/>
                                        </p:tgtEl>
                                        <p:attrNameLst>
                                          <p:attrName>ppt_x</p:attrName>
                                        </p:attrNameLst>
                                      </p:cBhvr>
                                      <p:tavLst>
                                        <p:tav tm="0">
                                          <p:val>
                                            <p:strVal val="#ppt_x"/>
                                          </p:val>
                                        </p:tav>
                                        <p:tav tm="100000">
                                          <p:val>
                                            <p:strVal val="#ppt_x"/>
                                          </p:val>
                                        </p:tav>
                                      </p:tavLst>
                                    </p:anim>
                                    <p:anim calcmode="lin" valueType="num">
                                      <p:cBhvr additive="base">
                                        <p:cTn id="19" dur="75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1"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9_Custom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7FA656E3-9BB1-4C61-8F36-8C4DAFF07050}"/>
              </a:ext>
            </a:extLst>
          </p:cNvPr>
          <p:cNvSpPr>
            <a:spLocks noGrp="1"/>
          </p:cNvSpPr>
          <p:nvPr>
            <p:ph type="pic" sz="quarter" idx="12" hasCustomPrompt="1"/>
          </p:nvPr>
        </p:nvSpPr>
        <p:spPr>
          <a:xfrm>
            <a:off x="7429346" y="3395805"/>
            <a:ext cx="3581356" cy="2012382"/>
          </a:xfrm>
          <a:custGeom>
            <a:avLst/>
            <a:gdLst>
              <a:gd name="connsiteX0" fmla="*/ 0 w 3581356"/>
              <a:gd name="connsiteY0" fmla="*/ 0 h 2012382"/>
              <a:gd name="connsiteX1" fmla="*/ 3581356 w 3581356"/>
              <a:gd name="connsiteY1" fmla="*/ 0 h 2012382"/>
              <a:gd name="connsiteX2" fmla="*/ 3581356 w 3581356"/>
              <a:gd name="connsiteY2" fmla="*/ 2012382 h 2012382"/>
              <a:gd name="connsiteX3" fmla="*/ 0 w 3581356"/>
              <a:gd name="connsiteY3" fmla="*/ 2012382 h 2012382"/>
            </a:gdLst>
            <a:ahLst/>
            <a:cxnLst>
              <a:cxn ang="0">
                <a:pos x="connsiteX0" y="connsiteY0"/>
              </a:cxn>
              <a:cxn ang="0">
                <a:pos x="connsiteX1" y="connsiteY1"/>
              </a:cxn>
              <a:cxn ang="0">
                <a:pos x="connsiteX2" y="connsiteY2"/>
              </a:cxn>
              <a:cxn ang="0">
                <a:pos x="connsiteX3" y="connsiteY3"/>
              </a:cxn>
            </a:cxnLst>
            <a:rect l="l" t="t" r="r" b="b"/>
            <a:pathLst>
              <a:path w="3581356" h="2012382">
                <a:moveTo>
                  <a:pt x="0" y="0"/>
                </a:moveTo>
                <a:lnTo>
                  <a:pt x="3581356" y="0"/>
                </a:lnTo>
                <a:lnTo>
                  <a:pt x="3581356" y="2012382"/>
                </a:lnTo>
                <a:lnTo>
                  <a:pt x="0" y="2012382"/>
                </a:lnTo>
                <a:close/>
              </a:path>
            </a:pathLst>
          </a:custGeom>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17" name="Picture Placeholder 16">
            <a:extLst>
              <a:ext uri="{FF2B5EF4-FFF2-40B4-BE49-F238E27FC236}">
                <a16:creationId xmlns:a16="http://schemas.microsoft.com/office/drawing/2014/main" id="{926A2E42-D33A-4121-BFBA-E7DDC5561829}"/>
              </a:ext>
            </a:extLst>
          </p:cNvPr>
          <p:cNvSpPr>
            <a:spLocks noGrp="1"/>
          </p:cNvSpPr>
          <p:nvPr>
            <p:ph type="pic" sz="quarter" idx="11" hasCustomPrompt="1"/>
          </p:nvPr>
        </p:nvSpPr>
        <p:spPr>
          <a:xfrm>
            <a:off x="1181298" y="3395805"/>
            <a:ext cx="3581356" cy="2012382"/>
          </a:xfrm>
          <a:custGeom>
            <a:avLst/>
            <a:gdLst>
              <a:gd name="connsiteX0" fmla="*/ 0 w 3581356"/>
              <a:gd name="connsiteY0" fmla="*/ 0 h 2012382"/>
              <a:gd name="connsiteX1" fmla="*/ 3581356 w 3581356"/>
              <a:gd name="connsiteY1" fmla="*/ 0 h 2012382"/>
              <a:gd name="connsiteX2" fmla="*/ 3581356 w 3581356"/>
              <a:gd name="connsiteY2" fmla="*/ 2012382 h 2012382"/>
              <a:gd name="connsiteX3" fmla="*/ 0 w 3581356"/>
              <a:gd name="connsiteY3" fmla="*/ 2012382 h 2012382"/>
            </a:gdLst>
            <a:ahLst/>
            <a:cxnLst>
              <a:cxn ang="0">
                <a:pos x="connsiteX0" y="connsiteY0"/>
              </a:cxn>
              <a:cxn ang="0">
                <a:pos x="connsiteX1" y="connsiteY1"/>
              </a:cxn>
              <a:cxn ang="0">
                <a:pos x="connsiteX2" y="connsiteY2"/>
              </a:cxn>
              <a:cxn ang="0">
                <a:pos x="connsiteX3" y="connsiteY3"/>
              </a:cxn>
            </a:cxnLst>
            <a:rect l="l" t="t" r="r" b="b"/>
            <a:pathLst>
              <a:path w="3581356" h="2012382">
                <a:moveTo>
                  <a:pt x="0" y="0"/>
                </a:moveTo>
                <a:lnTo>
                  <a:pt x="3581356" y="0"/>
                </a:lnTo>
                <a:lnTo>
                  <a:pt x="3581356" y="2012382"/>
                </a:lnTo>
                <a:lnTo>
                  <a:pt x="0" y="2012382"/>
                </a:lnTo>
                <a:close/>
              </a:path>
            </a:pathLst>
          </a:custGeom>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15" name="Picture Placeholder 14">
            <a:extLst>
              <a:ext uri="{FF2B5EF4-FFF2-40B4-BE49-F238E27FC236}">
                <a16:creationId xmlns:a16="http://schemas.microsoft.com/office/drawing/2014/main" id="{6BC849C3-1BEA-4718-BB2F-2C7BC413A7E4}"/>
              </a:ext>
            </a:extLst>
          </p:cNvPr>
          <p:cNvSpPr>
            <a:spLocks noGrp="1"/>
          </p:cNvSpPr>
          <p:nvPr>
            <p:ph type="pic" sz="quarter" idx="10" hasCustomPrompt="1"/>
          </p:nvPr>
        </p:nvSpPr>
        <p:spPr>
          <a:xfrm>
            <a:off x="3207953" y="2779188"/>
            <a:ext cx="5776096" cy="3245616"/>
          </a:xfrm>
          <a:custGeom>
            <a:avLst/>
            <a:gdLst>
              <a:gd name="connsiteX0" fmla="*/ 0 w 5776096"/>
              <a:gd name="connsiteY0" fmla="*/ 0 h 3245616"/>
              <a:gd name="connsiteX1" fmla="*/ 5776096 w 5776096"/>
              <a:gd name="connsiteY1" fmla="*/ 0 h 3245616"/>
              <a:gd name="connsiteX2" fmla="*/ 5776096 w 5776096"/>
              <a:gd name="connsiteY2" fmla="*/ 3245616 h 3245616"/>
              <a:gd name="connsiteX3" fmla="*/ 0 w 5776096"/>
              <a:gd name="connsiteY3" fmla="*/ 3245616 h 3245616"/>
            </a:gdLst>
            <a:ahLst/>
            <a:cxnLst>
              <a:cxn ang="0">
                <a:pos x="connsiteX0" y="connsiteY0"/>
              </a:cxn>
              <a:cxn ang="0">
                <a:pos x="connsiteX1" y="connsiteY1"/>
              </a:cxn>
              <a:cxn ang="0">
                <a:pos x="connsiteX2" y="connsiteY2"/>
              </a:cxn>
              <a:cxn ang="0">
                <a:pos x="connsiteX3" y="connsiteY3"/>
              </a:cxn>
            </a:cxnLst>
            <a:rect l="l" t="t" r="r" b="b"/>
            <a:pathLst>
              <a:path w="5776096" h="3245616">
                <a:moveTo>
                  <a:pt x="0" y="0"/>
                </a:moveTo>
                <a:lnTo>
                  <a:pt x="5776096" y="0"/>
                </a:lnTo>
                <a:lnTo>
                  <a:pt x="5776096" y="3245616"/>
                </a:lnTo>
                <a:lnTo>
                  <a:pt x="0" y="3245616"/>
                </a:lnTo>
                <a:close/>
              </a:path>
            </a:pathLst>
          </a:custGeom>
          <a:effectLst>
            <a:outerShdw blurRad="838200" dist="381000" dir="5400000" sx="95000" sy="95000" algn="t" rotWithShape="0">
              <a:prstClr val="black">
                <a:alpha val="15000"/>
              </a:prstClr>
            </a:outerShdw>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41668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1+#ppt_h/2"/>
                                          </p:val>
                                        </p:tav>
                                        <p:tav tm="100000">
                                          <p:val>
                                            <p:strVal val="#ppt_y"/>
                                          </p:val>
                                        </p:tav>
                                      </p:tavLst>
                                    </p:anim>
                                  </p:childTnLst>
                                </p:cTn>
                              </p:par>
                              <p:par>
                                <p:cTn id="9" presetID="22" presetClass="entr" presetSubtype="1" fill="hold" grpId="1"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750"/>
                                        <p:tgtEl>
                                          <p:spTgt spid="15"/>
                                        </p:tgtEl>
                                      </p:cBhvr>
                                    </p:animEffect>
                                  </p:childTnLst>
                                </p:cTn>
                              </p:par>
                              <p:par>
                                <p:cTn id="12" presetID="2" presetClass="entr" presetSubtype="4" decel="100000" fill="hold" grpId="0" nodeType="withEffect">
                                  <p:stCondLst>
                                    <p:cond delay="25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750" fill="hold"/>
                                        <p:tgtEl>
                                          <p:spTgt spid="17"/>
                                        </p:tgtEl>
                                        <p:attrNameLst>
                                          <p:attrName>ppt_x</p:attrName>
                                        </p:attrNameLst>
                                      </p:cBhvr>
                                      <p:tavLst>
                                        <p:tav tm="0">
                                          <p:val>
                                            <p:strVal val="#ppt_x"/>
                                          </p:val>
                                        </p:tav>
                                        <p:tav tm="100000">
                                          <p:val>
                                            <p:strVal val="#ppt_x"/>
                                          </p:val>
                                        </p:tav>
                                      </p:tavLst>
                                    </p:anim>
                                    <p:anim calcmode="lin" valueType="num">
                                      <p:cBhvr additive="base">
                                        <p:cTn id="15" dur="750" fill="hold"/>
                                        <p:tgtEl>
                                          <p:spTgt spid="17"/>
                                        </p:tgtEl>
                                        <p:attrNameLst>
                                          <p:attrName>ppt_y</p:attrName>
                                        </p:attrNameLst>
                                      </p:cBhvr>
                                      <p:tavLst>
                                        <p:tav tm="0">
                                          <p:val>
                                            <p:strVal val="1+#ppt_h/2"/>
                                          </p:val>
                                        </p:tav>
                                        <p:tav tm="100000">
                                          <p:val>
                                            <p:strVal val="#ppt_y"/>
                                          </p:val>
                                        </p:tav>
                                      </p:tavLst>
                                    </p:anim>
                                  </p:childTnLst>
                                </p:cTn>
                              </p:par>
                              <p:par>
                                <p:cTn id="16" presetID="22" presetClass="entr" presetSubtype="1" fill="hold" grpId="1"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wipe(up)">
                                      <p:cBhvr>
                                        <p:cTn id="18" dur="750"/>
                                        <p:tgtEl>
                                          <p:spTgt spid="17"/>
                                        </p:tgtEl>
                                      </p:cBhvr>
                                    </p:animEffect>
                                  </p:childTnLst>
                                </p:cTn>
                              </p:par>
                              <p:par>
                                <p:cTn id="19" presetID="2" presetClass="entr" presetSubtype="4" decel="100000" fill="hold" grpId="0" nodeType="withEffect">
                                  <p:stCondLst>
                                    <p:cond delay="25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750" fill="hold"/>
                                        <p:tgtEl>
                                          <p:spTgt spid="19"/>
                                        </p:tgtEl>
                                        <p:attrNameLst>
                                          <p:attrName>ppt_x</p:attrName>
                                        </p:attrNameLst>
                                      </p:cBhvr>
                                      <p:tavLst>
                                        <p:tav tm="0">
                                          <p:val>
                                            <p:strVal val="#ppt_x"/>
                                          </p:val>
                                        </p:tav>
                                        <p:tav tm="100000">
                                          <p:val>
                                            <p:strVal val="#ppt_x"/>
                                          </p:val>
                                        </p:tav>
                                      </p:tavLst>
                                    </p:anim>
                                    <p:anim calcmode="lin" valueType="num">
                                      <p:cBhvr additive="base">
                                        <p:cTn id="22" dur="750" fill="hold"/>
                                        <p:tgtEl>
                                          <p:spTgt spid="19"/>
                                        </p:tgtEl>
                                        <p:attrNameLst>
                                          <p:attrName>ppt_y</p:attrName>
                                        </p:attrNameLst>
                                      </p:cBhvr>
                                      <p:tavLst>
                                        <p:tav tm="0">
                                          <p:val>
                                            <p:strVal val="1+#ppt_h/2"/>
                                          </p:val>
                                        </p:tav>
                                        <p:tav tm="100000">
                                          <p:val>
                                            <p:strVal val="#ppt_y"/>
                                          </p:val>
                                        </p:tav>
                                      </p:tavLst>
                                    </p:anim>
                                  </p:childTnLst>
                                </p:cTn>
                              </p:par>
                              <p:par>
                                <p:cTn id="23" presetID="22" presetClass="entr" presetSubtype="1" fill="hold" grpId="1" nodeType="withEffect">
                                  <p:stCondLst>
                                    <p:cond delay="25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17" grpId="0"/>
      <p:bldP spid="17" grpId="1"/>
      <p:bldP spid="15" grpId="0"/>
      <p:bldP spid="15" grpId="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20_Custom Layout">
    <p:spTree>
      <p:nvGrpSpPr>
        <p:cNvPr id="1" name=""/>
        <p:cNvGrpSpPr/>
        <p:nvPr/>
      </p:nvGrpSpPr>
      <p:grpSpPr>
        <a:xfrm>
          <a:off x="0" y="0"/>
          <a:ext cx="0" cy="0"/>
          <a:chOff x="0" y="0"/>
          <a:chExt cx="0" cy="0"/>
        </a:xfrm>
      </p:grpSpPr>
      <p:sp>
        <p:nvSpPr>
          <p:cNvPr id="47" name="Picture Placeholder 46">
            <a:extLst>
              <a:ext uri="{FF2B5EF4-FFF2-40B4-BE49-F238E27FC236}">
                <a16:creationId xmlns:a16="http://schemas.microsoft.com/office/drawing/2014/main" id="{CDB028BD-AAB7-47FF-8EEF-B9B0614A7C0A}"/>
              </a:ext>
            </a:extLst>
          </p:cNvPr>
          <p:cNvSpPr>
            <a:spLocks noGrp="1"/>
          </p:cNvSpPr>
          <p:nvPr>
            <p:ph type="pic" sz="quarter" idx="11" hasCustomPrompt="1"/>
          </p:nvPr>
        </p:nvSpPr>
        <p:spPr>
          <a:xfrm>
            <a:off x="4630185" y="3429000"/>
            <a:ext cx="1867036" cy="4089140"/>
          </a:xfrm>
          <a:custGeom>
            <a:avLst/>
            <a:gdLst>
              <a:gd name="connsiteX0" fmla="*/ 194349 w 1867036"/>
              <a:gd name="connsiteY0" fmla="*/ 1 h 4089140"/>
              <a:gd name="connsiteX1" fmla="*/ 365763 w 1867036"/>
              <a:gd name="connsiteY1" fmla="*/ 1 h 4089140"/>
              <a:gd name="connsiteX2" fmla="*/ 401531 w 1867036"/>
              <a:gd name="connsiteY2" fmla="*/ 35858 h 4089140"/>
              <a:gd name="connsiteX3" fmla="*/ 401523 w 1867036"/>
              <a:gd name="connsiteY3" fmla="*/ 36646 h 4089140"/>
              <a:gd name="connsiteX4" fmla="*/ 514763 w 1867036"/>
              <a:gd name="connsiteY4" fmla="*/ 149309 h 4089140"/>
              <a:gd name="connsiteX5" fmla="*/ 1356937 w 1867036"/>
              <a:gd name="connsiteY5" fmla="*/ 149309 h 4089140"/>
              <a:gd name="connsiteX6" fmla="*/ 1469660 w 1867036"/>
              <a:gd name="connsiteY6" fmla="*/ 36646 h 4089140"/>
              <a:gd name="connsiteX7" fmla="*/ 1505420 w 1867036"/>
              <a:gd name="connsiteY7" fmla="*/ 651 h 4089140"/>
              <a:gd name="connsiteX8" fmla="*/ 1673854 w 1867036"/>
              <a:gd name="connsiteY8" fmla="*/ 651 h 4089140"/>
              <a:gd name="connsiteX9" fmla="*/ 1867036 w 1867036"/>
              <a:gd name="connsiteY9" fmla="*/ 194270 h 4089140"/>
              <a:gd name="connsiteX10" fmla="*/ 1867036 w 1867036"/>
              <a:gd name="connsiteY10" fmla="*/ 3894221 h 4089140"/>
              <a:gd name="connsiteX11" fmla="*/ 1672688 w 1867036"/>
              <a:gd name="connsiteY11" fmla="*/ 4089140 h 4089140"/>
              <a:gd name="connsiteX12" fmla="*/ 193700 w 1867036"/>
              <a:gd name="connsiteY12" fmla="*/ 4089140 h 4089140"/>
              <a:gd name="connsiteX13" fmla="*/ 0 w 1867036"/>
              <a:gd name="connsiteY13" fmla="*/ 3894221 h 4089140"/>
              <a:gd name="connsiteX14" fmla="*/ 0 w 1867036"/>
              <a:gd name="connsiteY14" fmla="*/ 194270 h 4089140"/>
              <a:gd name="connsiteX15" fmla="*/ 194349 w 1867036"/>
              <a:gd name="connsiteY15" fmla="*/ 1 h 4089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7036" h="4089140">
                <a:moveTo>
                  <a:pt x="194349" y="1"/>
                </a:moveTo>
                <a:lnTo>
                  <a:pt x="365763" y="1"/>
                </a:lnTo>
                <a:cubicBezTo>
                  <a:pt x="385512" y="-3"/>
                  <a:pt x="401527" y="16050"/>
                  <a:pt x="401531" y="35858"/>
                </a:cubicBezTo>
                <a:cubicBezTo>
                  <a:pt x="401531" y="36120"/>
                  <a:pt x="401528" y="36383"/>
                  <a:pt x="401523" y="36646"/>
                </a:cubicBezTo>
                <a:cubicBezTo>
                  <a:pt x="401879" y="99074"/>
                  <a:pt x="452516" y="149453"/>
                  <a:pt x="514763" y="149309"/>
                </a:cubicBezTo>
                <a:lnTo>
                  <a:pt x="1356937" y="149309"/>
                </a:lnTo>
                <a:cubicBezTo>
                  <a:pt x="1418981" y="149168"/>
                  <a:pt x="1469303" y="98872"/>
                  <a:pt x="1469660" y="36646"/>
                </a:cubicBezTo>
                <a:cubicBezTo>
                  <a:pt x="1469660" y="16817"/>
                  <a:pt x="1485648" y="722"/>
                  <a:pt x="1505420" y="651"/>
                </a:cubicBezTo>
                <a:lnTo>
                  <a:pt x="1673854" y="651"/>
                </a:lnTo>
                <a:cubicBezTo>
                  <a:pt x="1780230" y="1289"/>
                  <a:pt x="1866329" y="87582"/>
                  <a:pt x="1867036" y="194270"/>
                </a:cubicBezTo>
                <a:lnTo>
                  <a:pt x="1867036" y="3894221"/>
                </a:lnTo>
                <a:cubicBezTo>
                  <a:pt x="1867036" y="4001872"/>
                  <a:pt x="1780023" y="4089140"/>
                  <a:pt x="1672688" y="4089140"/>
                </a:cubicBezTo>
                <a:lnTo>
                  <a:pt x="193700" y="4089140"/>
                </a:lnTo>
                <a:cubicBezTo>
                  <a:pt x="86617" y="4088781"/>
                  <a:pt x="0" y="4001618"/>
                  <a:pt x="0" y="3894221"/>
                </a:cubicBezTo>
                <a:lnTo>
                  <a:pt x="0" y="194270"/>
                </a:lnTo>
                <a:cubicBezTo>
                  <a:pt x="357" y="86874"/>
                  <a:pt x="87265" y="1"/>
                  <a:pt x="194349" y="1"/>
                </a:cubicBezTo>
                <a:close/>
              </a:path>
            </a:pathLst>
          </a:custGeom>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48" name="Picture Placeholder 47">
            <a:extLst>
              <a:ext uri="{FF2B5EF4-FFF2-40B4-BE49-F238E27FC236}">
                <a16:creationId xmlns:a16="http://schemas.microsoft.com/office/drawing/2014/main" id="{65958BC4-0D1F-45B1-B6C7-C2EEBB525B91}"/>
              </a:ext>
            </a:extLst>
          </p:cNvPr>
          <p:cNvSpPr>
            <a:spLocks noGrp="1"/>
          </p:cNvSpPr>
          <p:nvPr>
            <p:ph type="pic" sz="quarter" idx="12" hasCustomPrompt="1"/>
          </p:nvPr>
        </p:nvSpPr>
        <p:spPr>
          <a:xfrm>
            <a:off x="7068585" y="1384692"/>
            <a:ext cx="1867036" cy="4089140"/>
          </a:xfrm>
          <a:custGeom>
            <a:avLst/>
            <a:gdLst>
              <a:gd name="connsiteX0" fmla="*/ 194349 w 1867036"/>
              <a:gd name="connsiteY0" fmla="*/ 1 h 4089140"/>
              <a:gd name="connsiteX1" fmla="*/ 365763 w 1867036"/>
              <a:gd name="connsiteY1" fmla="*/ 1 h 4089140"/>
              <a:gd name="connsiteX2" fmla="*/ 401531 w 1867036"/>
              <a:gd name="connsiteY2" fmla="*/ 35858 h 4089140"/>
              <a:gd name="connsiteX3" fmla="*/ 401523 w 1867036"/>
              <a:gd name="connsiteY3" fmla="*/ 36646 h 4089140"/>
              <a:gd name="connsiteX4" fmla="*/ 514763 w 1867036"/>
              <a:gd name="connsiteY4" fmla="*/ 149309 h 4089140"/>
              <a:gd name="connsiteX5" fmla="*/ 1356937 w 1867036"/>
              <a:gd name="connsiteY5" fmla="*/ 149309 h 4089140"/>
              <a:gd name="connsiteX6" fmla="*/ 1469660 w 1867036"/>
              <a:gd name="connsiteY6" fmla="*/ 36646 h 4089140"/>
              <a:gd name="connsiteX7" fmla="*/ 1505420 w 1867036"/>
              <a:gd name="connsiteY7" fmla="*/ 651 h 4089140"/>
              <a:gd name="connsiteX8" fmla="*/ 1673854 w 1867036"/>
              <a:gd name="connsiteY8" fmla="*/ 651 h 4089140"/>
              <a:gd name="connsiteX9" fmla="*/ 1867036 w 1867036"/>
              <a:gd name="connsiteY9" fmla="*/ 194270 h 4089140"/>
              <a:gd name="connsiteX10" fmla="*/ 1867036 w 1867036"/>
              <a:gd name="connsiteY10" fmla="*/ 3894221 h 4089140"/>
              <a:gd name="connsiteX11" fmla="*/ 1672688 w 1867036"/>
              <a:gd name="connsiteY11" fmla="*/ 4089140 h 4089140"/>
              <a:gd name="connsiteX12" fmla="*/ 193700 w 1867036"/>
              <a:gd name="connsiteY12" fmla="*/ 4089140 h 4089140"/>
              <a:gd name="connsiteX13" fmla="*/ 0 w 1867036"/>
              <a:gd name="connsiteY13" fmla="*/ 3894221 h 4089140"/>
              <a:gd name="connsiteX14" fmla="*/ 0 w 1867036"/>
              <a:gd name="connsiteY14" fmla="*/ 194270 h 4089140"/>
              <a:gd name="connsiteX15" fmla="*/ 194349 w 1867036"/>
              <a:gd name="connsiteY15" fmla="*/ 1 h 4089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7036" h="4089140">
                <a:moveTo>
                  <a:pt x="194349" y="1"/>
                </a:moveTo>
                <a:lnTo>
                  <a:pt x="365763" y="1"/>
                </a:lnTo>
                <a:cubicBezTo>
                  <a:pt x="385512" y="-3"/>
                  <a:pt x="401527" y="16050"/>
                  <a:pt x="401531" y="35858"/>
                </a:cubicBezTo>
                <a:cubicBezTo>
                  <a:pt x="401531" y="36120"/>
                  <a:pt x="401528" y="36383"/>
                  <a:pt x="401523" y="36646"/>
                </a:cubicBezTo>
                <a:cubicBezTo>
                  <a:pt x="401879" y="99074"/>
                  <a:pt x="452516" y="149453"/>
                  <a:pt x="514763" y="149309"/>
                </a:cubicBezTo>
                <a:lnTo>
                  <a:pt x="1356937" y="149309"/>
                </a:lnTo>
                <a:cubicBezTo>
                  <a:pt x="1418981" y="149168"/>
                  <a:pt x="1469303" y="98872"/>
                  <a:pt x="1469660" y="36646"/>
                </a:cubicBezTo>
                <a:cubicBezTo>
                  <a:pt x="1469660" y="16817"/>
                  <a:pt x="1485648" y="722"/>
                  <a:pt x="1505420" y="651"/>
                </a:cubicBezTo>
                <a:lnTo>
                  <a:pt x="1673854" y="651"/>
                </a:lnTo>
                <a:cubicBezTo>
                  <a:pt x="1780230" y="1289"/>
                  <a:pt x="1866329" y="87582"/>
                  <a:pt x="1867036" y="194270"/>
                </a:cubicBezTo>
                <a:lnTo>
                  <a:pt x="1867036" y="3894221"/>
                </a:lnTo>
                <a:cubicBezTo>
                  <a:pt x="1867036" y="4001872"/>
                  <a:pt x="1780023" y="4089140"/>
                  <a:pt x="1672688" y="4089140"/>
                </a:cubicBezTo>
                <a:lnTo>
                  <a:pt x="193700" y="4089140"/>
                </a:lnTo>
                <a:cubicBezTo>
                  <a:pt x="86617" y="4088781"/>
                  <a:pt x="0" y="4001618"/>
                  <a:pt x="0" y="3894221"/>
                </a:cubicBezTo>
                <a:lnTo>
                  <a:pt x="0" y="194270"/>
                </a:lnTo>
                <a:cubicBezTo>
                  <a:pt x="357" y="86874"/>
                  <a:pt x="87265" y="1"/>
                  <a:pt x="194349" y="1"/>
                </a:cubicBezTo>
                <a:close/>
              </a:path>
            </a:pathLst>
          </a:custGeom>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49" name="Picture Placeholder 48">
            <a:extLst>
              <a:ext uri="{FF2B5EF4-FFF2-40B4-BE49-F238E27FC236}">
                <a16:creationId xmlns:a16="http://schemas.microsoft.com/office/drawing/2014/main" id="{8055E575-5B27-4CF8-ACDD-6D37B2394598}"/>
              </a:ext>
            </a:extLst>
          </p:cNvPr>
          <p:cNvSpPr>
            <a:spLocks noGrp="1"/>
          </p:cNvSpPr>
          <p:nvPr>
            <p:ph type="pic" sz="quarter" idx="13" hasCustomPrompt="1"/>
          </p:nvPr>
        </p:nvSpPr>
        <p:spPr>
          <a:xfrm>
            <a:off x="9506985" y="-659617"/>
            <a:ext cx="1867036" cy="4089140"/>
          </a:xfrm>
          <a:custGeom>
            <a:avLst/>
            <a:gdLst>
              <a:gd name="connsiteX0" fmla="*/ 194349 w 1867036"/>
              <a:gd name="connsiteY0" fmla="*/ 1 h 4089140"/>
              <a:gd name="connsiteX1" fmla="*/ 365763 w 1867036"/>
              <a:gd name="connsiteY1" fmla="*/ 1 h 4089140"/>
              <a:gd name="connsiteX2" fmla="*/ 401531 w 1867036"/>
              <a:gd name="connsiteY2" fmla="*/ 35858 h 4089140"/>
              <a:gd name="connsiteX3" fmla="*/ 401523 w 1867036"/>
              <a:gd name="connsiteY3" fmla="*/ 36646 h 4089140"/>
              <a:gd name="connsiteX4" fmla="*/ 514763 w 1867036"/>
              <a:gd name="connsiteY4" fmla="*/ 149309 h 4089140"/>
              <a:gd name="connsiteX5" fmla="*/ 1356937 w 1867036"/>
              <a:gd name="connsiteY5" fmla="*/ 149309 h 4089140"/>
              <a:gd name="connsiteX6" fmla="*/ 1469660 w 1867036"/>
              <a:gd name="connsiteY6" fmla="*/ 36646 h 4089140"/>
              <a:gd name="connsiteX7" fmla="*/ 1505420 w 1867036"/>
              <a:gd name="connsiteY7" fmla="*/ 651 h 4089140"/>
              <a:gd name="connsiteX8" fmla="*/ 1673854 w 1867036"/>
              <a:gd name="connsiteY8" fmla="*/ 651 h 4089140"/>
              <a:gd name="connsiteX9" fmla="*/ 1867036 w 1867036"/>
              <a:gd name="connsiteY9" fmla="*/ 194270 h 4089140"/>
              <a:gd name="connsiteX10" fmla="*/ 1867036 w 1867036"/>
              <a:gd name="connsiteY10" fmla="*/ 3894221 h 4089140"/>
              <a:gd name="connsiteX11" fmla="*/ 1672688 w 1867036"/>
              <a:gd name="connsiteY11" fmla="*/ 4089140 h 4089140"/>
              <a:gd name="connsiteX12" fmla="*/ 193700 w 1867036"/>
              <a:gd name="connsiteY12" fmla="*/ 4089140 h 4089140"/>
              <a:gd name="connsiteX13" fmla="*/ 0 w 1867036"/>
              <a:gd name="connsiteY13" fmla="*/ 3894221 h 4089140"/>
              <a:gd name="connsiteX14" fmla="*/ 0 w 1867036"/>
              <a:gd name="connsiteY14" fmla="*/ 194270 h 4089140"/>
              <a:gd name="connsiteX15" fmla="*/ 194349 w 1867036"/>
              <a:gd name="connsiteY15" fmla="*/ 1 h 4089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7036" h="4089140">
                <a:moveTo>
                  <a:pt x="194349" y="1"/>
                </a:moveTo>
                <a:lnTo>
                  <a:pt x="365763" y="1"/>
                </a:lnTo>
                <a:cubicBezTo>
                  <a:pt x="385512" y="-3"/>
                  <a:pt x="401527" y="16050"/>
                  <a:pt x="401531" y="35858"/>
                </a:cubicBezTo>
                <a:cubicBezTo>
                  <a:pt x="401531" y="36120"/>
                  <a:pt x="401528" y="36383"/>
                  <a:pt x="401523" y="36646"/>
                </a:cubicBezTo>
                <a:cubicBezTo>
                  <a:pt x="401879" y="99074"/>
                  <a:pt x="452516" y="149453"/>
                  <a:pt x="514763" y="149309"/>
                </a:cubicBezTo>
                <a:lnTo>
                  <a:pt x="1356937" y="149309"/>
                </a:lnTo>
                <a:cubicBezTo>
                  <a:pt x="1418981" y="149168"/>
                  <a:pt x="1469303" y="98872"/>
                  <a:pt x="1469660" y="36646"/>
                </a:cubicBezTo>
                <a:cubicBezTo>
                  <a:pt x="1469660" y="16817"/>
                  <a:pt x="1485648" y="722"/>
                  <a:pt x="1505420" y="651"/>
                </a:cubicBezTo>
                <a:lnTo>
                  <a:pt x="1673854" y="651"/>
                </a:lnTo>
                <a:cubicBezTo>
                  <a:pt x="1780230" y="1289"/>
                  <a:pt x="1866329" y="87582"/>
                  <a:pt x="1867036" y="194270"/>
                </a:cubicBezTo>
                <a:lnTo>
                  <a:pt x="1867036" y="3894221"/>
                </a:lnTo>
                <a:cubicBezTo>
                  <a:pt x="1867036" y="4001872"/>
                  <a:pt x="1780023" y="4089140"/>
                  <a:pt x="1672688" y="4089140"/>
                </a:cubicBezTo>
                <a:lnTo>
                  <a:pt x="193700" y="4089140"/>
                </a:lnTo>
                <a:cubicBezTo>
                  <a:pt x="86617" y="4088781"/>
                  <a:pt x="0" y="4001618"/>
                  <a:pt x="0" y="3894221"/>
                </a:cubicBezTo>
                <a:lnTo>
                  <a:pt x="0" y="194270"/>
                </a:lnTo>
                <a:cubicBezTo>
                  <a:pt x="357" y="86874"/>
                  <a:pt x="87265" y="1"/>
                  <a:pt x="194349" y="1"/>
                </a:cubicBezTo>
                <a:close/>
              </a:path>
            </a:pathLst>
          </a:custGeom>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50965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21_Custom Layout">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73C28A09-EEEE-40A0-8BB7-B905C19A84A9}"/>
              </a:ext>
            </a:extLst>
          </p:cNvPr>
          <p:cNvSpPr>
            <a:spLocks noGrp="1"/>
          </p:cNvSpPr>
          <p:nvPr>
            <p:ph type="pic" sz="quarter" idx="12" hasCustomPrompt="1"/>
          </p:nvPr>
        </p:nvSpPr>
        <p:spPr>
          <a:xfrm>
            <a:off x="6392457" y="1148997"/>
            <a:ext cx="3962489" cy="2495790"/>
          </a:xfrm>
          <a:custGeom>
            <a:avLst/>
            <a:gdLst>
              <a:gd name="connsiteX0" fmla="*/ 0 w 3962489"/>
              <a:gd name="connsiteY0" fmla="*/ 0 h 2495790"/>
              <a:gd name="connsiteX1" fmla="*/ 3962489 w 3962489"/>
              <a:gd name="connsiteY1" fmla="*/ 0 h 2495790"/>
              <a:gd name="connsiteX2" fmla="*/ 3962489 w 3962489"/>
              <a:gd name="connsiteY2" fmla="*/ 2495790 h 2495790"/>
              <a:gd name="connsiteX3" fmla="*/ 0 w 3962489"/>
              <a:gd name="connsiteY3" fmla="*/ 2495790 h 2495790"/>
            </a:gdLst>
            <a:ahLst/>
            <a:cxnLst>
              <a:cxn ang="0">
                <a:pos x="connsiteX0" y="connsiteY0"/>
              </a:cxn>
              <a:cxn ang="0">
                <a:pos x="connsiteX1" y="connsiteY1"/>
              </a:cxn>
              <a:cxn ang="0">
                <a:pos x="connsiteX2" y="connsiteY2"/>
              </a:cxn>
              <a:cxn ang="0">
                <a:pos x="connsiteX3" y="connsiteY3"/>
              </a:cxn>
            </a:cxnLst>
            <a:rect l="l" t="t" r="r" b="b"/>
            <a:pathLst>
              <a:path w="3962489" h="2495790">
                <a:moveTo>
                  <a:pt x="0" y="0"/>
                </a:moveTo>
                <a:lnTo>
                  <a:pt x="3962489" y="0"/>
                </a:lnTo>
                <a:lnTo>
                  <a:pt x="3962489" y="2495790"/>
                </a:lnTo>
                <a:lnTo>
                  <a:pt x="0" y="2495790"/>
                </a:lnTo>
                <a:close/>
              </a:path>
            </a:pathLst>
          </a:custGeom>
          <a:noFill/>
          <a:effectLst>
            <a:innerShdw blurRad="127000">
              <a:prstClr val="black">
                <a:alpha val="30000"/>
              </a:prstClr>
            </a:innerShdw>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71491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2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D996407-6E2C-4302-8F28-72CC0F43C1AF}"/>
              </a:ext>
            </a:extLst>
          </p:cNvPr>
          <p:cNvSpPr>
            <a:spLocks noGrp="1"/>
          </p:cNvSpPr>
          <p:nvPr>
            <p:ph type="pic" sz="quarter" idx="12" hasCustomPrompt="1"/>
          </p:nvPr>
        </p:nvSpPr>
        <p:spPr>
          <a:xfrm>
            <a:off x="3809386" y="0"/>
            <a:ext cx="2468880" cy="5562600"/>
          </a:xfrm>
          <a:custGeom>
            <a:avLst/>
            <a:gdLst>
              <a:gd name="connsiteX0" fmla="*/ 0 w 2468880"/>
              <a:gd name="connsiteY0" fmla="*/ 0 h 5562600"/>
              <a:gd name="connsiteX1" fmla="*/ 2468880 w 2468880"/>
              <a:gd name="connsiteY1" fmla="*/ 0 h 5562600"/>
              <a:gd name="connsiteX2" fmla="*/ 2468880 w 2468880"/>
              <a:gd name="connsiteY2" fmla="*/ 5562600 h 5562600"/>
              <a:gd name="connsiteX3" fmla="*/ 0 w 246888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2468880" h="5562600">
                <a:moveTo>
                  <a:pt x="0" y="0"/>
                </a:moveTo>
                <a:lnTo>
                  <a:pt x="2468880" y="0"/>
                </a:lnTo>
                <a:lnTo>
                  <a:pt x="2468880" y="5562600"/>
                </a:lnTo>
                <a:lnTo>
                  <a:pt x="0" y="5562600"/>
                </a:lnTo>
                <a:close/>
              </a:path>
            </a:pathLst>
          </a:custGeom>
          <a:noFill/>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7" name="Picture Placeholder 6">
            <a:extLst>
              <a:ext uri="{FF2B5EF4-FFF2-40B4-BE49-F238E27FC236}">
                <a16:creationId xmlns:a16="http://schemas.microsoft.com/office/drawing/2014/main" id="{52928536-2A97-4B60-8B2F-0DDF7DF38598}"/>
              </a:ext>
            </a:extLst>
          </p:cNvPr>
          <p:cNvSpPr>
            <a:spLocks noGrp="1"/>
          </p:cNvSpPr>
          <p:nvPr>
            <p:ph type="pic" sz="quarter" idx="13" hasCustomPrompt="1"/>
          </p:nvPr>
        </p:nvSpPr>
        <p:spPr>
          <a:xfrm>
            <a:off x="5315192" y="2327486"/>
            <a:ext cx="1925881" cy="2236105"/>
          </a:xfrm>
          <a:custGeom>
            <a:avLst/>
            <a:gdLst>
              <a:gd name="connsiteX0" fmla="*/ 300283 w 1925881"/>
              <a:gd name="connsiteY0" fmla="*/ 0 h 2236105"/>
              <a:gd name="connsiteX1" fmla="*/ 1625598 w 1925881"/>
              <a:gd name="connsiteY1" fmla="*/ 0 h 2236105"/>
              <a:gd name="connsiteX2" fmla="*/ 1925881 w 1925881"/>
              <a:gd name="connsiteY2" fmla="*/ 300283 h 2236105"/>
              <a:gd name="connsiteX3" fmla="*/ 1925881 w 1925881"/>
              <a:gd name="connsiteY3" fmla="*/ 1935822 h 2236105"/>
              <a:gd name="connsiteX4" fmla="*/ 1625598 w 1925881"/>
              <a:gd name="connsiteY4" fmla="*/ 2236105 h 2236105"/>
              <a:gd name="connsiteX5" fmla="*/ 300283 w 1925881"/>
              <a:gd name="connsiteY5" fmla="*/ 2236105 h 2236105"/>
              <a:gd name="connsiteX6" fmla="*/ 0 w 1925881"/>
              <a:gd name="connsiteY6" fmla="*/ 1935822 h 2236105"/>
              <a:gd name="connsiteX7" fmla="*/ 0 w 1925881"/>
              <a:gd name="connsiteY7" fmla="*/ 300283 h 2236105"/>
              <a:gd name="connsiteX8" fmla="*/ 300283 w 1925881"/>
              <a:gd name="connsiteY8" fmla="*/ 0 h 2236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881" h="2236105">
                <a:moveTo>
                  <a:pt x="300283" y="0"/>
                </a:moveTo>
                <a:lnTo>
                  <a:pt x="1625598" y="0"/>
                </a:lnTo>
                <a:cubicBezTo>
                  <a:pt x="1791440" y="0"/>
                  <a:pt x="1925881" y="134441"/>
                  <a:pt x="1925881" y="300283"/>
                </a:cubicBezTo>
                <a:lnTo>
                  <a:pt x="1925881" y="1935822"/>
                </a:lnTo>
                <a:cubicBezTo>
                  <a:pt x="1925881" y="2101664"/>
                  <a:pt x="1791440" y="2236105"/>
                  <a:pt x="1625598" y="2236105"/>
                </a:cubicBezTo>
                <a:lnTo>
                  <a:pt x="300283" y="2236105"/>
                </a:lnTo>
                <a:cubicBezTo>
                  <a:pt x="134441" y="2236105"/>
                  <a:pt x="0" y="2101664"/>
                  <a:pt x="0" y="1935822"/>
                </a:cubicBezTo>
                <a:lnTo>
                  <a:pt x="0" y="300283"/>
                </a:lnTo>
                <a:cubicBezTo>
                  <a:pt x="0" y="134441"/>
                  <a:pt x="134441" y="0"/>
                  <a:pt x="300283" y="0"/>
                </a:cubicBezTo>
                <a:close/>
              </a:path>
            </a:pathLst>
          </a:custGeom>
          <a:noFill/>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8822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23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2EB0855-0581-4644-A42B-F8E5AB25D896}"/>
              </a:ext>
            </a:extLst>
          </p:cNvPr>
          <p:cNvSpPr>
            <a:spLocks noGrp="1"/>
          </p:cNvSpPr>
          <p:nvPr>
            <p:ph type="pic" sz="quarter" idx="13" hasCustomPrompt="1"/>
          </p:nvPr>
        </p:nvSpPr>
        <p:spPr>
          <a:xfrm>
            <a:off x="6436693" y="2965230"/>
            <a:ext cx="4504152" cy="2530905"/>
          </a:xfrm>
          <a:custGeom>
            <a:avLst/>
            <a:gdLst>
              <a:gd name="connsiteX0" fmla="*/ 0 w 4504152"/>
              <a:gd name="connsiteY0" fmla="*/ 0 h 2530905"/>
              <a:gd name="connsiteX1" fmla="*/ 4504152 w 4504152"/>
              <a:gd name="connsiteY1" fmla="*/ 0 h 2530905"/>
              <a:gd name="connsiteX2" fmla="*/ 4504152 w 4504152"/>
              <a:gd name="connsiteY2" fmla="*/ 2530905 h 2530905"/>
              <a:gd name="connsiteX3" fmla="*/ 0 w 4504152"/>
              <a:gd name="connsiteY3" fmla="*/ 2530905 h 2530905"/>
            </a:gdLst>
            <a:ahLst/>
            <a:cxnLst>
              <a:cxn ang="0">
                <a:pos x="connsiteX0" y="connsiteY0"/>
              </a:cxn>
              <a:cxn ang="0">
                <a:pos x="connsiteX1" y="connsiteY1"/>
              </a:cxn>
              <a:cxn ang="0">
                <a:pos x="connsiteX2" y="connsiteY2"/>
              </a:cxn>
              <a:cxn ang="0">
                <a:pos x="connsiteX3" y="connsiteY3"/>
              </a:cxn>
            </a:cxnLst>
            <a:rect l="l" t="t" r="r" b="b"/>
            <a:pathLst>
              <a:path w="4504152" h="2530905">
                <a:moveTo>
                  <a:pt x="0" y="0"/>
                </a:moveTo>
                <a:lnTo>
                  <a:pt x="4504152" y="0"/>
                </a:lnTo>
                <a:lnTo>
                  <a:pt x="4504152" y="2530905"/>
                </a:lnTo>
                <a:lnTo>
                  <a:pt x="0" y="2530905"/>
                </a:lnTo>
                <a:close/>
              </a:path>
            </a:pathLst>
          </a:custGeom>
          <a:noFill/>
          <a:effectLst>
            <a:outerShdw blurRad="457200" dist="76200" dir="5400000" sx="94000" sy="94000" algn="t" rotWithShape="0">
              <a:prstClr val="black">
                <a:alpha val="12000"/>
              </a:prstClr>
            </a:outerShdw>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5" name="Picture Placeholder 4">
            <a:extLst>
              <a:ext uri="{FF2B5EF4-FFF2-40B4-BE49-F238E27FC236}">
                <a16:creationId xmlns:a16="http://schemas.microsoft.com/office/drawing/2014/main" id="{1E54C769-60FA-435F-A938-4A58C52C90C2}"/>
              </a:ext>
            </a:extLst>
          </p:cNvPr>
          <p:cNvSpPr>
            <a:spLocks noGrp="1"/>
          </p:cNvSpPr>
          <p:nvPr>
            <p:ph type="pic" sz="quarter" idx="12" hasCustomPrompt="1"/>
          </p:nvPr>
        </p:nvSpPr>
        <p:spPr>
          <a:xfrm>
            <a:off x="1251155" y="2965231"/>
            <a:ext cx="4504152" cy="2530905"/>
          </a:xfrm>
          <a:custGeom>
            <a:avLst/>
            <a:gdLst>
              <a:gd name="connsiteX0" fmla="*/ 0 w 4504152"/>
              <a:gd name="connsiteY0" fmla="*/ 0 h 2530905"/>
              <a:gd name="connsiteX1" fmla="*/ 4504152 w 4504152"/>
              <a:gd name="connsiteY1" fmla="*/ 0 h 2530905"/>
              <a:gd name="connsiteX2" fmla="*/ 4504152 w 4504152"/>
              <a:gd name="connsiteY2" fmla="*/ 2530905 h 2530905"/>
              <a:gd name="connsiteX3" fmla="*/ 0 w 4504152"/>
              <a:gd name="connsiteY3" fmla="*/ 2530905 h 2530905"/>
            </a:gdLst>
            <a:ahLst/>
            <a:cxnLst>
              <a:cxn ang="0">
                <a:pos x="connsiteX0" y="connsiteY0"/>
              </a:cxn>
              <a:cxn ang="0">
                <a:pos x="connsiteX1" y="connsiteY1"/>
              </a:cxn>
              <a:cxn ang="0">
                <a:pos x="connsiteX2" y="connsiteY2"/>
              </a:cxn>
              <a:cxn ang="0">
                <a:pos x="connsiteX3" y="connsiteY3"/>
              </a:cxn>
            </a:cxnLst>
            <a:rect l="l" t="t" r="r" b="b"/>
            <a:pathLst>
              <a:path w="4504152" h="2530905">
                <a:moveTo>
                  <a:pt x="0" y="0"/>
                </a:moveTo>
                <a:lnTo>
                  <a:pt x="4504152" y="0"/>
                </a:lnTo>
                <a:lnTo>
                  <a:pt x="4504152" y="2530905"/>
                </a:lnTo>
                <a:lnTo>
                  <a:pt x="0" y="2530905"/>
                </a:lnTo>
                <a:close/>
              </a:path>
            </a:pathLst>
          </a:custGeom>
          <a:noFill/>
          <a:effectLst>
            <a:outerShdw blurRad="457200" dist="76200" dir="5400000" sx="94000" sy="94000" algn="t" rotWithShape="0">
              <a:prstClr val="black">
                <a:alpha val="12000"/>
              </a:prstClr>
            </a:outerShdw>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9282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par>
                                <p:cTn id="9" presetID="22" presetClass="entr" presetSubtype="1"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750"/>
                                        <p:tgtEl>
                                          <p:spTgt spid="5"/>
                                        </p:tgtEl>
                                      </p:cBhvr>
                                    </p:animEffect>
                                  </p:childTnLst>
                                </p:cTn>
                              </p:par>
                              <p:par>
                                <p:cTn id="12" presetID="2" presetClass="entr" presetSubtype="4" decel="10000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750" fill="hold"/>
                                        <p:tgtEl>
                                          <p:spTgt spid="6"/>
                                        </p:tgtEl>
                                        <p:attrNameLst>
                                          <p:attrName>ppt_x</p:attrName>
                                        </p:attrNameLst>
                                      </p:cBhvr>
                                      <p:tavLst>
                                        <p:tav tm="0">
                                          <p:val>
                                            <p:strVal val="#ppt_x"/>
                                          </p:val>
                                        </p:tav>
                                        <p:tav tm="100000">
                                          <p:val>
                                            <p:strVal val="#ppt_x"/>
                                          </p:val>
                                        </p:tav>
                                      </p:tavLst>
                                    </p:anim>
                                    <p:anim calcmode="lin" valueType="num">
                                      <p:cBhvr additive="base">
                                        <p:cTn id="15" dur="750" fill="hold"/>
                                        <p:tgtEl>
                                          <p:spTgt spid="6"/>
                                        </p:tgtEl>
                                        <p:attrNameLst>
                                          <p:attrName>ppt_y</p:attrName>
                                        </p:attrNameLst>
                                      </p:cBhvr>
                                      <p:tavLst>
                                        <p:tav tm="0">
                                          <p:val>
                                            <p:strVal val="1+#ppt_h/2"/>
                                          </p:val>
                                        </p:tav>
                                        <p:tav tm="100000">
                                          <p:val>
                                            <p:strVal val="#ppt_y"/>
                                          </p:val>
                                        </p:tav>
                                      </p:tavLst>
                                    </p:anim>
                                  </p:childTnLst>
                                </p:cTn>
                              </p:par>
                              <p:par>
                                <p:cTn id="16" presetID="22" presetClass="entr" presetSubtype="1" fill="hold" grpId="1"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5" grpId="0"/>
      <p:bldP spid="5" grpId="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2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008A47B-11C1-4BA8-A423-C4B42B47D57D}"/>
              </a:ext>
            </a:extLst>
          </p:cNvPr>
          <p:cNvSpPr>
            <a:spLocks noGrp="1"/>
          </p:cNvSpPr>
          <p:nvPr>
            <p:ph type="pic" sz="quarter" idx="12" hasCustomPrompt="1"/>
          </p:nvPr>
        </p:nvSpPr>
        <p:spPr>
          <a:xfrm>
            <a:off x="4525814" y="970265"/>
            <a:ext cx="2245525" cy="4918100"/>
          </a:xfrm>
          <a:custGeom>
            <a:avLst/>
            <a:gdLst>
              <a:gd name="connsiteX0" fmla="*/ 233747 w 2245525"/>
              <a:gd name="connsiteY0" fmla="*/ 1 h 4918100"/>
              <a:gd name="connsiteX1" fmla="*/ 439911 w 2245525"/>
              <a:gd name="connsiteY1" fmla="*/ 1 h 4918100"/>
              <a:gd name="connsiteX2" fmla="*/ 482930 w 2245525"/>
              <a:gd name="connsiteY2" fmla="*/ 43127 h 4918100"/>
              <a:gd name="connsiteX3" fmla="*/ 482920 w 2245525"/>
              <a:gd name="connsiteY3" fmla="*/ 44075 h 4918100"/>
              <a:gd name="connsiteX4" fmla="*/ 619116 w 2245525"/>
              <a:gd name="connsiteY4" fmla="*/ 179576 h 4918100"/>
              <a:gd name="connsiteX5" fmla="*/ 1632018 w 2245525"/>
              <a:gd name="connsiteY5" fmla="*/ 179576 h 4918100"/>
              <a:gd name="connsiteX6" fmla="*/ 1767592 w 2245525"/>
              <a:gd name="connsiteY6" fmla="*/ 44075 h 4918100"/>
              <a:gd name="connsiteX7" fmla="*/ 1810601 w 2245525"/>
              <a:gd name="connsiteY7" fmla="*/ 783 h 4918100"/>
              <a:gd name="connsiteX8" fmla="*/ 2013181 w 2245525"/>
              <a:gd name="connsiteY8" fmla="*/ 783 h 4918100"/>
              <a:gd name="connsiteX9" fmla="*/ 2245525 w 2245525"/>
              <a:gd name="connsiteY9" fmla="*/ 233653 h 4918100"/>
              <a:gd name="connsiteX10" fmla="*/ 2245525 w 2245525"/>
              <a:gd name="connsiteY10" fmla="*/ 4683666 h 4918100"/>
              <a:gd name="connsiteX11" fmla="*/ 2011778 w 2245525"/>
              <a:gd name="connsiteY11" fmla="*/ 4918100 h 4918100"/>
              <a:gd name="connsiteX12" fmla="*/ 232967 w 2245525"/>
              <a:gd name="connsiteY12" fmla="*/ 4918100 h 4918100"/>
              <a:gd name="connsiteX13" fmla="*/ 0 w 2245525"/>
              <a:gd name="connsiteY13" fmla="*/ 4683666 h 4918100"/>
              <a:gd name="connsiteX14" fmla="*/ 0 w 2245525"/>
              <a:gd name="connsiteY14" fmla="*/ 233653 h 4918100"/>
              <a:gd name="connsiteX15" fmla="*/ 233747 w 2245525"/>
              <a:gd name="connsiteY15" fmla="*/ 1 h 491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45525" h="4918100">
                <a:moveTo>
                  <a:pt x="233747" y="1"/>
                </a:moveTo>
                <a:lnTo>
                  <a:pt x="439911" y="1"/>
                </a:lnTo>
                <a:cubicBezTo>
                  <a:pt x="463664" y="-4"/>
                  <a:pt x="482925" y="19303"/>
                  <a:pt x="482930" y="43127"/>
                </a:cubicBezTo>
                <a:cubicBezTo>
                  <a:pt x="482930" y="43443"/>
                  <a:pt x="482927" y="43758"/>
                  <a:pt x="482920" y="44075"/>
                </a:cubicBezTo>
                <a:cubicBezTo>
                  <a:pt x="483349" y="119158"/>
                  <a:pt x="544251" y="179751"/>
                  <a:pt x="619116" y="179576"/>
                </a:cubicBezTo>
                <a:lnTo>
                  <a:pt x="1632018" y="179576"/>
                </a:lnTo>
                <a:cubicBezTo>
                  <a:pt x="1706640" y="179407"/>
                  <a:pt x="1767163" y="118915"/>
                  <a:pt x="1767592" y="44075"/>
                </a:cubicBezTo>
                <a:cubicBezTo>
                  <a:pt x="1767592" y="20226"/>
                  <a:pt x="1786822" y="868"/>
                  <a:pt x="1810601" y="783"/>
                </a:cubicBezTo>
                <a:lnTo>
                  <a:pt x="2013181" y="783"/>
                </a:lnTo>
                <a:cubicBezTo>
                  <a:pt x="2141122" y="1550"/>
                  <a:pt x="2244674" y="105337"/>
                  <a:pt x="2245525" y="233653"/>
                </a:cubicBezTo>
                <a:lnTo>
                  <a:pt x="2245525" y="4683666"/>
                </a:lnTo>
                <a:cubicBezTo>
                  <a:pt x="2245525" y="4813140"/>
                  <a:pt x="2140872" y="4918100"/>
                  <a:pt x="2011778" y="4918100"/>
                </a:cubicBezTo>
                <a:lnTo>
                  <a:pt x="232967" y="4918100"/>
                </a:lnTo>
                <a:cubicBezTo>
                  <a:pt x="104177" y="4917668"/>
                  <a:pt x="0" y="4812834"/>
                  <a:pt x="0" y="4683666"/>
                </a:cubicBezTo>
                <a:lnTo>
                  <a:pt x="0" y="233653"/>
                </a:lnTo>
                <a:cubicBezTo>
                  <a:pt x="429" y="104485"/>
                  <a:pt x="104955" y="1"/>
                  <a:pt x="233747" y="1"/>
                </a:cubicBezTo>
                <a:close/>
              </a:path>
            </a:pathLst>
          </a:custGeom>
          <a:noFill/>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37981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25_Custom Layout">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5DC33F9-D236-43AF-ABC0-AEFDB7BEC1E8}"/>
              </a:ext>
            </a:extLst>
          </p:cNvPr>
          <p:cNvSpPr/>
          <p:nvPr userDrawn="1"/>
        </p:nvSpPr>
        <p:spPr>
          <a:xfrm>
            <a:off x="0" y="1"/>
            <a:ext cx="5088193" cy="55210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5670C07-53F3-4106-A13A-D25C29F93958}"/>
              </a:ext>
            </a:extLst>
          </p:cNvPr>
          <p:cNvGrpSpPr/>
          <p:nvPr userDrawn="1"/>
        </p:nvGrpSpPr>
        <p:grpSpPr>
          <a:xfrm>
            <a:off x="1024835" y="2676578"/>
            <a:ext cx="5159701" cy="3171598"/>
            <a:chOff x="4902604" y="891789"/>
            <a:chExt cx="5245287" cy="3224206"/>
          </a:xfrm>
        </p:grpSpPr>
        <p:sp>
          <p:nvSpPr>
            <p:cNvPr id="16" name="Freeform 46">
              <a:extLst>
                <a:ext uri="{FF2B5EF4-FFF2-40B4-BE49-F238E27FC236}">
                  <a16:creationId xmlns:a16="http://schemas.microsoft.com/office/drawing/2014/main" id="{0D0165E9-7221-4CB2-A7E4-1C24B8A5024A}"/>
                </a:ext>
              </a:extLst>
            </p:cNvPr>
            <p:cNvSpPr/>
            <p:nvPr/>
          </p:nvSpPr>
          <p:spPr>
            <a:xfrm>
              <a:off x="5285507" y="891789"/>
              <a:ext cx="4499104" cy="3052191"/>
            </a:xfrm>
            <a:custGeom>
              <a:avLst/>
              <a:gdLst>
                <a:gd name="connsiteX0" fmla="*/ 4499105 w 4499104"/>
                <a:gd name="connsiteY0" fmla="*/ 3052191 h 3052191"/>
                <a:gd name="connsiteX1" fmla="*/ 0 w 4499104"/>
                <a:gd name="connsiteY1" fmla="*/ 3052191 h 3052191"/>
                <a:gd name="connsiteX2" fmla="*/ 0 w 4499104"/>
                <a:gd name="connsiteY2" fmla="*/ 118829 h 3052191"/>
                <a:gd name="connsiteX3" fmla="*/ 117743 w 4499104"/>
                <a:gd name="connsiteY3" fmla="*/ 0 h 3052191"/>
                <a:gd name="connsiteX4" fmla="*/ 4382320 w 4499104"/>
                <a:gd name="connsiteY4" fmla="*/ 0 h 3052191"/>
                <a:gd name="connsiteX5" fmla="*/ 4499105 w 4499104"/>
                <a:gd name="connsiteY5" fmla="*/ 118829 h 305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9104" h="3052191">
                  <a:moveTo>
                    <a:pt x="4499105" y="3052191"/>
                  </a:moveTo>
                  <a:lnTo>
                    <a:pt x="0" y="3052191"/>
                  </a:lnTo>
                  <a:lnTo>
                    <a:pt x="0" y="118829"/>
                  </a:lnTo>
                  <a:cubicBezTo>
                    <a:pt x="-2" y="53574"/>
                    <a:pt x="52561" y="526"/>
                    <a:pt x="117743" y="0"/>
                  </a:cubicBezTo>
                  <a:lnTo>
                    <a:pt x="4382320" y="0"/>
                  </a:lnTo>
                  <a:cubicBezTo>
                    <a:pt x="4447126" y="1047"/>
                    <a:pt x="4499105" y="53943"/>
                    <a:pt x="4499105" y="118829"/>
                  </a:cubicBezTo>
                  <a:close/>
                </a:path>
              </a:pathLst>
            </a:custGeom>
            <a:solidFill>
              <a:schemeClr val="tx1">
                <a:lumMod val="95000"/>
                <a:lumOff val="5000"/>
              </a:schemeClr>
            </a:solidFill>
            <a:ln w="47798" cap="flat">
              <a:noFill/>
              <a:prstDash val="solid"/>
              <a:miter/>
            </a:ln>
            <a:effectLst>
              <a:outerShdw blurRad="965200" dist="431800" dir="5400000" algn="t" rotWithShape="0">
                <a:prstClr val="black">
                  <a:alpha val="9000"/>
                </a:prstClr>
              </a:outerShdw>
            </a:effectLst>
          </p:spPr>
          <p:txBody>
            <a:bodyPr rtlCol="0" anchor="ctr"/>
            <a:lstStyle/>
            <a:p>
              <a:endParaRPr lang="en-US" dirty="0">
                <a:latin typeface="Arial" panose="020B0604020202020204" pitchFamily="34" charset="0"/>
              </a:endParaRPr>
            </a:p>
          </p:txBody>
        </p:sp>
        <p:sp>
          <p:nvSpPr>
            <p:cNvPr id="17" name="Freeform 47">
              <a:extLst>
                <a:ext uri="{FF2B5EF4-FFF2-40B4-BE49-F238E27FC236}">
                  <a16:creationId xmlns:a16="http://schemas.microsoft.com/office/drawing/2014/main" id="{E35F0DBA-C248-49B2-A425-94BDF9B4866E}"/>
                </a:ext>
              </a:extLst>
            </p:cNvPr>
            <p:cNvSpPr/>
            <p:nvPr/>
          </p:nvSpPr>
          <p:spPr>
            <a:xfrm>
              <a:off x="5388891" y="1079616"/>
              <a:ext cx="4292816" cy="2703848"/>
            </a:xfrm>
            <a:custGeom>
              <a:avLst/>
              <a:gdLst>
                <a:gd name="connsiteX0" fmla="*/ 0 w 4292816"/>
                <a:gd name="connsiteY0" fmla="*/ 0 h 2703848"/>
                <a:gd name="connsiteX1" fmla="*/ 4292816 w 4292816"/>
                <a:gd name="connsiteY1" fmla="*/ 0 h 2703848"/>
                <a:gd name="connsiteX2" fmla="*/ 4292816 w 4292816"/>
                <a:gd name="connsiteY2" fmla="*/ 2703849 h 2703848"/>
                <a:gd name="connsiteX3" fmla="*/ 0 w 4292816"/>
                <a:gd name="connsiteY3" fmla="*/ 2703849 h 2703848"/>
              </a:gdLst>
              <a:ahLst/>
              <a:cxnLst>
                <a:cxn ang="0">
                  <a:pos x="connsiteX0" y="connsiteY0"/>
                </a:cxn>
                <a:cxn ang="0">
                  <a:pos x="connsiteX1" y="connsiteY1"/>
                </a:cxn>
                <a:cxn ang="0">
                  <a:pos x="connsiteX2" y="connsiteY2"/>
                </a:cxn>
                <a:cxn ang="0">
                  <a:pos x="connsiteX3" y="connsiteY3"/>
                </a:cxn>
              </a:cxnLst>
              <a:rect l="l" t="t" r="r" b="b"/>
              <a:pathLst>
                <a:path w="4292816" h="2703848">
                  <a:moveTo>
                    <a:pt x="0" y="0"/>
                  </a:moveTo>
                  <a:lnTo>
                    <a:pt x="4292816" y="0"/>
                  </a:lnTo>
                  <a:lnTo>
                    <a:pt x="4292816" y="2703849"/>
                  </a:lnTo>
                  <a:lnTo>
                    <a:pt x="0" y="2703849"/>
                  </a:lnTo>
                  <a:close/>
                </a:path>
              </a:pathLst>
            </a:custGeom>
            <a:solidFill>
              <a:schemeClr val="tx1">
                <a:lumMod val="65000"/>
                <a:lumOff val="35000"/>
              </a:schemeClr>
            </a:solidFill>
            <a:ln w="47798" cap="flat">
              <a:noFill/>
              <a:prstDash val="solid"/>
              <a:miter/>
            </a:ln>
          </p:spPr>
          <p:txBody>
            <a:bodyPr rtlCol="0" anchor="ctr"/>
            <a:lstStyle/>
            <a:p>
              <a:endParaRPr lang="en-US" dirty="0">
                <a:latin typeface="Arial" panose="020B0604020202020204" pitchFamily="34" charset="0"/>
              </a:endParaRPr>
            </a:p>
          </p:txBody>
        </p:sp>
        <p:sp>
          <p:nvSpPr>
            <p:cNvPr id="18" name="Freeform 48">
              <a:extLst>
                <a:ext uri="{FF2B5EF4-FFF2-40B4-BE49-F238E27FC236}">
                  <a16:creationId xmlns:a16="http://schemas.microsoft.com/office/drawing/2014/main" id="{DF0C2D7D-8294-4176-BC47-F880FC9D0A88}"/>
                </a:ext>
              </a:extLst>
            </p:cNvPr>
            <p:cNvSpPr/>
            <p:nvPr/>
          </p:nvSpPr>
          <p:spPr>
            <a:xfrm>
              <a:off x="4902604" y="3973208"/>
              <a:ext cx="5245286" cy="142787"/>
            </a:xfrm>
            <a:custGeom>
              <a:avLst/>
              <a:gdLst>
                <a:gd name="connsiteX0" fmla="*/ 5245286 w 5245286"/>
                <a:gd name="connsiteY0" fmla="*/ 0 h 142787"/>
                <a:gd name="connsiteX1" fmla="*/ 5245286 w 5245286"/>
                <a:gd name="connsiteY1" fmla="*/ 11021 h 142787"/>
                <a:gd name="connsiteX2" fmla="*/ 5206518 w 5245286"/>
                <a:gd name="connsiteY2" fmla="*/ 77143 h 142787"/>
                <a:gd name="connsiteX3" fmla="*/ 5034211 w 5245286"/>
                <a:gd name="connsiteY3" fmla="*/ 142787 h 142787"/>
                <a:gd name="connsiteX4" fmla="*/ 211075 w 5245286"/>
                <a:gd name="connsiteY4" fmla="*/ 142787 h 142787"/>
                <a:gd name="connsiteX5" fmla="*/ 38290 w 5245286"/>
                <a:gd name="connsiteY5" fmla="*/ 77143 h 142787"/>
                <a:gd name="connsiteX6" fmla="*/ 0 w 5245286"/>
                <a:gd name="connsiteY6" fmla="*/ 11021 h 142787"/>
                <a:gd name="connsiteX7" fmla="*/ 0 w 5245286"/>
                <a:gd name="connsiteY7" fmla="*/ 0 h 14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5286" h="142787">
                  <a:moveTo>
                    <a:pt x="5245286" y="0"/>
                  </a:moveTo>
                  <a:lnTo>
                    <a:pt x="5245286" y="11021"/>
                  </a:lnTo>
                  <a:cubicBezTo>
                    <a:pt x="5242702" y="37700"/>
                    <a:pt x="5228534" y="61892"/>
                    <a:pt x="5206518" y="77143"/>
                  </a:cubicBezTo>
                  <a:cubicBezTo>
                    <a:pt x="5157028" y="115979"/>
                    <a:pt x="5096960" y="138868"/>
                    <a:pt x="5034211" y="142787"/>
                  </a:cubicBezTo>
                  <a:lnTo>
                    <a:pt x="211075" y="142787"/>
                  </a:lnTo>
                  <a:cubicBezTo>
                    <a:pt x="148200" y="138786"/>
                    <a:pt x="87988" y="115907"/>
                    <a:pt x="38290" y="77143"/>
                  </a:cubicBezTo>
                  <a:cubicBezTo>
                    <a:pt x="16552" y="61705"/>
                    <a:pt x="2581" y="37575"/>
                    <a:pt x="0" y="11021"/>
                  </a:cubicBezTo>
                  <a:lnTo>
                    <a:pt x="0" y="0"/>
                  </a:lnTo>
                  <a:close/>
                </a:path>
              </a:pathLst>
            </a:custGeom>
            <a:solidFill>
              <a:srgbClr val="CCCCCC"/>
            </a:solidFill>
            <a:ln w="47798" cap="flat">
              <a:noFill/>
              <a:prstDash val="solid"/>
              <a:miter/>
            </a:ln>
          </p:spPr>
          <p:txBody>
            <a:bodyPr rtlCol="0" anchor="ctr"/>
            <a:lstStyle/>
            <a:p>
              <a:endParaRPr lang="en-US" dirty="0">
                <a:latin typeface="Arial" panose="020B0604020202020204" pitchFamily="34" charset="0"/>
              </a:endParaRPr>
            </a:p>
          </p:txBody>
        </p:sp>
        <p:sp>
          <p:nvSpPr>
            <p:cNvPr id="19" name="Freeform 49">
              <a:extLst>
                <a:ext uri="{FF2B5EF4-FFF2-40B4-BE49-F238E27FC236}">
                  <a16:creationId xmlns:a16="http://schemas.microsoft.com/office/drawing/2014/main" id="{F3D209A6-9325-4C33-BBDF-5623C397A2CA}"/>
                </a:ext>
              </a:extLst>
            </p:cNvPr>
            <p:cNvSpPr/>
            <p:nvPr/>
          </p:nvSpPr>
          <p:spPr>
            <a:xfrm>
              <a:off x="4902605" y="3943980"/>
              <a:ext cx="5245286" cy="106371"/>
            </a:xfrm>
            <a:custGeom>
              <a:avLst/>
              <a:gdLst>
                <a:gd name="connsiteX0" fmla="*/ 5245286 w 5245286"/>
                <a:gd name="connsiteY0" fmla="*/ 20124 h 106371"/>
                <a:gd name="connsiteX1" fmla="*/ 5245286 w 5245286"/>
                <a:gd name="connsiteY1" fmla="*/ 40249 h 106371"/>
                <a:gd name="connsiteX2" fmla="*/ 5206518 w 5245286"/>
                <a:gd name="connsiteY2" fmla="*/ 106371 h 106371"/>
                <a:gd name="connsiteX3" fmla="*/ 38290 w 5245286"/>
                <a:gd name="connsiteY3" fmla="*/ 106371 h 106371"/>
                <a:gd name="connsiteX4" fmla="*/ 0 w 5245286"/>
                <a:gd name="connsiteY4" fmla="*/ 40249 h 106371"/>
                <a:gd name="connsiteX5" fmla="*/ 0 w 5245286"/>
                <a:gd name="connsiteY5" fmla="*/ 20124 h 106371"/>
                <a:gd name="connsiteX6" fmla="*/ 20102 w 5245286"/>
                <a:gd name="connsiteY6" fmla="*/ 0 h 106371"/>
                <a:gd name="connsiteX7" fmla="*/ 5225184 w 5245286"/>
                <a:gd name="connsiteY7" fmla="*/ 0 h 106371"/>
                <a:gd name="connsiteX8" fmla="*/ 5245286 w 5245286"/>
                <a:gd name="connsiteY8" fmla="*/ 20124 h 10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45286" h="106371">
                  <a:moveTo>
                    <a:pt x="5245286" y="20124"/>
                  </a:moveTo>
                  <a:lnTo>
                    <a:pt x="5245286" y="40249"/>
                  </a:lnTo>
                  <a:cubicBezTo>
                    <a:pt x="5242702" y="66928"/>
                    <a:pt x="5228534" y="91120"/>
                    <a:pt x="5206518" y="106371"/>
                  </a:cubicBezTo>
                  <a:lnTo>
                    <a:pt x="38290" y="106371"/>
                  </a:lnTo>
                  <a:cubicBezTo>
                    <a:pt x="16552" y="90933"/>
                    <a:pt x="2581" y="66803"/>
                    <a:pt x="0" y="40249"/>
                  </a:cubicBezTo>
                  <a:lnTo>
                    <a:pt x="0" y="20124"/>
                  </a:lnTo>
                  <a:cubicBezTo>
                    <a:pt x="0" y="9008"/>
                    <a:pt x="9000" y="0"/>
                    <a:pt x="20102" y="0"/>
                  </a:cubicBezTo>
                  <a:lnTo>
                    <a:pt x="5225184" y="0"/>
                  </a:lnTo>
                  <a:cubicBezTo>
                    <a:pt x="5236288" y="0"/>
                    <a:pt x="5245286" y="9008"/>
                    <a:pt x="5245286" y="20124"/>
                  </a:cubicBezTo>
                  <a:close/>
                </a:path>
              </a:pathLst>
            </a:custGeom>
            <a:solidFill>
              <a:srgbClr val="E5E5E5"/>
            </a:solidFill>
            <a:ln w="47798" cap="flat">
              <a:noFill/>
              <a:prstDash val="solid"/>
              <a:miter/>
            </a:ln>
          </p:spPr>
          <p:txBody>
            <a:bodyPr rtlCol="0" anchor="ctr"/>
            <a:lstStyle/>
            <a:p>
              <a:endParaRPr lang="en-US" dirty="0">
                <a:latin typeface="Arial" panose="020B0604020202020204" pitchFamily="34" charset="0"/>
              </a:endParaRPr>
            </a:p>
          </p:txBody>
        </p:sp>
        <p:sp>
          <p:nvSpPr>
            <p:cNvPr id="20" name="Freeform 50">
              <a:extLst>
                <a:ext uri="{FF2B5EF4-FFF2-40B4-BE49-F238E27FC236}">
                  <a16:creationId xmlns:a16="http://schemas.microsoft.com/office/drawing/2014/main" id="{31E571CD-4107-46CC-A2EA-56A4814EB87D}"/>
                </a:ext>
              </a:extLst>
            </p:cNvPr>
            <p:cNvSpPr/>
            <p:nvPr/>
          </p:nvSpPr>
          <p:spPr>
            <a:xfrm>
              <a:off x="7130140" y="3943980"/>
              <a:ext cx="777292" cy="51269"/>
            </a:xfrm>
            <a:custGeom>
              <a:avLst/>
              <a:gdLst>
                <a:gd name="connsiteX0" fmla="*/ 478628 w 777292"/>
                <a:gd name="connsiteY0" fmla="*/ 0 h 51269"/>
                <a:gd name="connsiteX1" fmla="*/ 0 w 777292"/>
                <a:gd name="connsiteY1" fmla="*/ 0 h 51269"/>
                <a:gd name="connsiteX2" fmla="*/ 55999 w 777292"/>
                <a:gd name="connsiteY2" fmla="*/ 51269 h 51269"/>
                <a:gd name="connsiteX3" fmla="*/ 721771 w 777292"/>
                <a:gd name="connsiteY3" fmla="*/ 51269 h 51269"/>
                <a:gd name="connsiteX4" fmla="*/ 777292 w 777292"/>
                <a:gd name="connsiteY4" fmla="*/ 0 h 5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92" h="51269">
                  <a:moveTo>
                    <a:pt x="478628" y="0"/>
                  </a:moveTo>
                  <a:lnTo>
                    <a:pt x="0" y="0"/>
                  </a:lnTo>
                  <a:cubicBezTo>
                    <a:pt x="2494" y="29075"/>
                    <a:pt x="26846" y="51375"/>
                    <a:pt x="55999" y="51269"/>
                  </a:cubicBezTo>
                  <a:lnTo>
                    <a:pt x="721771" y="51269"/>
                  </a:lnTo>
                  <a:cubicBezTo>
                    <a:pt x="750738" y="51125"/>
                    <a:pt x="774818" y="28893"/>
                    <a:pt x="777292" y="0"/>
                  </a:cubicBezTo>
                  <a:close/>
                </a:path>
              </a:pathLst>
            </a:custGeom>
            <a:solidFill>
              <a:srgbClr val="B3B3B3">
                <a:alpha val="45000"/>
              </a:srgbClr>
            </a:solidFill>
            <a:ln w="47798" cap="flat">
              <a:noFill/>
              <a:prstDash val="solid"/>
              <a:miter/>
            </a:ln>
          </p:spPr>
          <p:txBody>
            <a:bodyPr rtlCol="0" anchor="ctr"/>
            <a:lstStyle/>
            <a:p>
              <a:endParaRPr lang="en-US" dirty="0">
                <a:latin typeface="Arial" panose="020B0604020202020204" pitchFamily="34" charset="0"/>
              </a:endParaRPr>
            </a:p>
          </p:txBody>
        </p:sp>
        <p:sp>
          <p:nvSpPr>
            <p:cNvPr id="21" name="Freeform 51">
              <a:extLst>
                <a:ext uri="{FF2B5EF4-FFF2-40B4-BE49-F238E27FC236}">
                  <a16:creationId xmlns:a16="http://schemas.microsoft.com/office/drawing/2014/main" id="{9CD86B1F-27F8-4F5B-9AD2-0254EDD3ACAD}"/>
                </a:ext>
              </a:extLst>
            </p:cNvPr>
            <p:cNvSpPr/>
            <p:nvPr/>
          </p:nvSpPr>
          <p:spPr>
            <a:xfrm>
              <a:off x="7126790" y="3943980"/>
              <a:ext cx="782557" cy="53185"/>
            </a:xfrm>
            <a:custGeom>
              <a:avLst/>
              <a:gdLst>
                <a:gd name="connsiteX0" fmla="*/ 725122 w 782557"/>
                <a:gd name="connsiteY0" fmla="*/ 53186 h 53185"/>
                <a:gd name="connsiteX1" fmla="*/ 57435 w 782557"/>
                <a:gd name="connsiteY1" fmla="*/ 53186 h 53185"/>
                <a:gd name="connsiteX2" fmla="*/ 0 w 782557"/>
                <a:gd name="connsiteY2" fmla="*/ 0 h 53185"/>
                <a:gd name="connsiteX3" fmla="*/ 3350 w 782557"/>
                <a:gd name="connsiteY3" fmla="*/ 0 h 53185"/>
                <a:gd name="connsiteX4" fmla="*/ 57435 w 782557"/>
                <a:gd name="connsiteY4" fmla="*/ 47915 h 53185"/>
                <a:gd name="connsiteX5" fmla="*/ 725122 w 782557"/>
                <a:gd name="connsiteY5" fmla="*/ 47915 h 53185"/>
                <a:gd name="connsiteX6" fmla="*/ 778728 w 782557"/>
                <a:gd name="connsiteY6" fmla="*/ 0 h 53185"/>
                <a:gd name="connsiteX7" fmla="*/ 782557 w 782557"/>
                <a:gd name="connsiteY7" fmla="*/ 0 h 53185"/>
                <a:gd name="connsiteX8" fmla="*/ 725122 w 782557"/>
                <a:gd name="connsiteY8" fmla="*/ 53186 h 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557" h="53185">
                  <a:moveTo>
                    <a:pt x="725122" y="53186"/>
                  </a:moveTo>
                  <a:lnTo>
                    <a:pt x="57435" y="53186"/>
                  </a:lnTo>
                  <a:cubicBezTo>
                    <a:pt x="27325" y="53272"/>
                    <a:pt x="2259" y="30062"/>
                    <a:pt x="0" y="0"/>
                  </a:cubicBezTo>
                  <a:lnTo>
                    <a:pt x="3350" y="0"/>
                  </a:lnTo>
                  <a:cubicBezTo>
                    <a:pt x="6524" y="27446"/>
                    <a:pt x="29838" y="48097"/>
                    <a:pt x="57435" y="47915"/>
                  </a:cubicBezTo>
                  <a:lnTo>
                    <a:pt x="725122" y="47915"/>
                  </a:lnTo>
                  <a:cubicBezTo>
                    <a:pt x="752624" y="48073"/>
                    <a:pt x="775780" y="27374"/>
                    <a:pt x="778728" y="0"/>
                  </a:cubicBezTo>
                  <a:lnTo>
                    <a:pt x="782557" y="0"/>
                  </a:lnTo>
                  <a:cubicBezTo>
                    <a:pt x="780078" y="29952"/>
                    <a:pt x="755141" y="53042"/>
                    <a:pt x="725122" y="53186"/>
                  </a:cubicBezTo>
                  <a:close/>
                </a:path>
              </a:pathLst>
            </a:custGeom>
            <a:solidFill>
              <a:srgbClr val="FFFFFF"/>
            </a:solidFill>
            <a:ln w="47798" cap="flat">
              <a:noFill/>
              <a:prstDash val="solid"/>
              <a:miter/>
            </a:ln>
          </p:spPr>
          <p:txBody>
            <a:bodyPr rtlCol="0" anchor="ctr"/>
            <a:lstStyle/>
            <a:p>
              <a:endParaRPr lang="en-US" dirty="0">
                <a:latin typeface="Arial" panose="020B0604020202020204" pitchFamily="34" charset="0"/>
              </a:endParaRPr>
            </a:p>
          </p:txBody>
        </p:sp>
        <p:sp>
          <p:nvSpPr>
            <p:cNvPr id="22" name="Freeform 52">
              <a:extLst>
                <a:ext uri="{FF2B5EF4-FFF2-40B4-BE49-F238E27FC236}">
                  <a16:creationId xmlns:a16="http://schemas.microsoft.com/office/drawing/2014/main" id="{BEE5ABCB-6294-431E-85C4-8F187A0333A9}"/>
                </a:ext>
              </a:extLst>
            </p:cNvPr>
            <p:cNvSpPr/>
            <p:nvPr/>
          </p:nvSpPr>
          <p:spPr>
            <a:xfrm>
              <a:off x="7519743" y="955995"/>
              <a:ext cx="63178" cy="63247"/>
            </a:xfrm>
            <a:custGeom>
              <a:avLst/>
              <a:gdLst>
                <a:gd name="connsiteX0" fmla="*/ 63179 w 63178"/>
                <a:gd name="connsiteY0" fmla="*/ 31624 h 63247"/>
                <a:gd name="connsiteX1" fmla="*/ 31589 w 63178"/>
                <a:gd name="connsiteY1" fmla="*/ 63248 h 63247"/>
                <a:gd name="connsiteX2" fmla="*/ 0 w 63178"/>
                <a:gd name="connsiteY2" fmla="*/ 31624 h 63247"/>
                <a:gd name="connsiteX3" fmla="*/ 31589 w 63178"/>
                <a:gd name="connsiteY3" fmla="*/ 0 h 63247"/>
                <a:gd name="connsiteX4" fmla="*/ 63179 w 63178"/>
                <a:gd name="connsiteY4" fmla="*/ 31624 h 6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78" h="63247">
                  <a:moveTo>
                    <a:pt x="63179" y="31624"/>
                  </a:moveTo>
                  <a:cubicBezTo>
                    <a:pt x="63179" y="49089"/>
                    <a:pt x="49035" y="63248"/>
                    <a:pt x="31589" y="63248"/>
                  </a:cubicBezTo>
                  <a:cubicBezTo>
                    <a:pt x="14143" y="63248"/>
                    <a:pt x="0" y="49089"/>
                    <a:pt x="0" y="31624"/>
                  </a:cubicBezTo>
                  <a:cubicBezTo>
                    <a:pt x="0" y="14158"/>
                    <a:pt x="14143" y="0"/>
                    <a:pt x="31589" y="0"/>
                  </a:cubicBezTo>
                  <a:cubicBezTo>
                    <a:pt x="48930" y="257"/>
                    <a:pt x="62920" y="14266"/>
                    <a:pt x="63179" y="31624"/>
                  </a:cubicBezTo>
                  <a:close/>
                </a:path>
              </a:pathLst>
            </a:custGeom>
            <a:solidFill>
              <a:schemeClr val="tx1">
                <a:lumMod val="75000"/>
                <a:lumOff val="25000"/>
              </a:schemeClr>
            </a:solidFill>
            <a:ln w="47798" cap="flat">
              <a:noFill/>
              <a:prstDash val="solid"/>
              <a:miter/>
            </a:ln>
          </p:spPr>
          <p:txBody>
            <a:bodyPr rtlCol="0" anchor="ctr"/>
            <a:lstStyle/>
            <a:p>
              <a:endParaRPr lang="en-US" dirty="0">
                <a:latin typeface="Arial" panose="020B0604020202020204" pitchFamily="34" charset="0"/>
              </a:endParaRPr>
            </a:p>
          </p:txBody>
        </p:sp>
      </p:grpSp>
      <p:sp>
        <p:nvSpPr>
          <p:cNvPr id="24" name="Picture Placeholder 23">
            <a:extLst>
              <a:ext uri="{FF2B5EF4-FFF2-40B4-BE49-F238E27FC236}">
                <a16:creationId xmlns:a16="http://schemas.microsoft.com/office/drawing/2014/main" id="{561B6EC5-56C5-4268-8C76-DAA64991C464}"/>
              </a:ext>
            </a:extLst>
          </p:cNvPr>
          <p:cNvSpPr>
            <a:spLocks noGrp="1"/>
          </p:cNvSpPr>
          <p:nvPr>
            <p:ph type="pic" sz="quarter" idx="12" hasCustomPrompt="1"/>
          </p:nvPr>
        </p:nvSpPr>
        <p:spPr>
          <a:xfrm>
            <a:off x="1503188" y="2861341"/>
            <a:ext cx="4222771" cy="2659731"/>
          </a:xfrm>
          <a:custGeom>
            <a:avLst/>
            <a:gdLst>
              <a:gd name="connsiteX0" fmla="*/ 0 w 4222771"/>
              <a:gd name="connsiteY0" fmla="*/ 0 h 2659731"/>
              <a:gd name="connsiteX1" fmla="*/ 4222771 w 4222771"/>
              <a:gd name="connsiteY1" fmla="*/ 0 h 2659731"/>
              <a:gd name="connsiteX2" fmla="*/ 4222771 w 4222771"/>
              <a:gd name="connsiteY2" fmla="*/ 2659731 h 2659731"/>
              <a:gd name="connsiteX3" fmla="*/ 0 w 4222771"/>
              <a:gd name="connsiteY3" fmla="*/ 2659731 h 2659731"/>
            </a:gdLst>
            <a:ahLst/>
            <a:cxnLst>
              <a:cxn ang="0">
                <a:pos x="connsiteX0" y="connsiteY0"/>
              </a:cxn>
              <a:cxn ang="0">
                <a:pos x="connsiteX1" y="connsiteY1"/>
              </a:cxn>
              <a:cxn ang="0">
                <a:pos x="connsiteX2" y="connsiteY2"/>
              </a:cxn>
              <a:cxn ang="0">
                <a:pos x="connsiteX3" y="connsiteY3"/>
              </a:cxn>
            </a:cxnLst>
            <a:rect l="l" t="t" r="r" b="b"/>
            <a:pathLst>
              <a:path w="4222771" h="2659731">
                <a:moveTo>
                  <a:pt x="0" y="0"/>
                </a:moveTo>
                <a:lnTo>
                  <a:pt x="4222771" y="0"/>
                </a:lnTo>
                <a:lnTo>
                  <a:pt x="4222771" y="2659731"/>
                </a:lnTo>
                <a:lnTo>
                  <a:pt x="0" y="2659731"/>
                </a:lnTo>
                <a:close/>
              </a:path>
            </a:pathLst>
          </a:custGeom>
          <a:noFill/>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25" name="Picture Placeholder 24">
            <a:extLst>
              <a:ext uri="{FF2B5EF4-FFF2-40B4-BE49-F238E27FC236}">
                <a16:creationId xmlns:a16="http://schemas.microsoft.com/office/drawing/2014/main" id="{3DB29562-53D5-4731-9135-DA49F440FC16}"/>
              </a:ext>
            </a:extLst>
          </p:cNvPr>
          <p:cNvSpPr>
            <a:spLocks noGrp="1"/>
          </p:cNvSpPr>
          <p:nvPr>
            <p:ph type="pic" sz="quarter" idx="13" hasCustomPrompt="1"/>
          </p:nvPr>
        </p:nvSpPr>
        <p:spPr>
          <a:xfrm>
            <a:off x="4483092" y="3527995"/>
            <a:ext cx="3972049" cy="2501813"/>
          </a:xfrm>
          <a:prstGeom prst="roundRect">
            <a:avLst>
              <a:gd name="adj" fmla="val 5064"/>
            </a:avLst>
          </a:prstGeom>
          <a:noFill/>
          <a:ln w="38100">
            <a:solidFill>
              <a:schemeClr val="bg1"/>
            </a:solidFill>
          </a:ln>
          <a:effectLst>
            <a:outerShdw blurRad="495300" dist="457200" dir="5400000" sx="96000" sy="96000" algn="t" rotWithShape="0">
              <a:prstClr val="black">
                <a:alpha val="19000"/>
              </a:prstClr>
            </a:outerShdw>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26" name="Picture Placeholder 25">
            <a:extLst>
              <a:ext uri="{FF2B5EF4-FFF2-40B4-BE49-F238E27FC236}">
                <a16:creationId xmlns:a16="http://schemas.microsoft.com/office/drawing/2014/main" id="{C8E343B5-BCD3-4E82-BE34-0C1A59C709A0}"/>
              </a:ext>
            </a:extLst>
          </p:cNvPr>
          <p:cNvSpPr>
            <a:spLocks noGrp="1"/>
          </p:cNvSpPr>
          <p:nvPr>
            <p:ph type="pic" sz="quarter" idx="14" hasCustomPrompt="1"/>
          </p:nvPr>
        </p:nvSpPr>
        <p:spPr>
          <a:xfrm>
            <a:off x="5496416" y="1559990"/>
            <a:ext cx="3972049" cy="2501813"/>
          </a:xfrm>
          <a:prstGeom prst="roundRect">
            <a:avLst>
              <a:gd name="adj" fmla="val 5644"/>
            </a:avLst>
          </a:prstGeom>
          <a:noFill/>
          <a:ln w="38100">
            <a:solidFill>
              <a:schemeClr val="bg1"/>
            </a:solidFill>
          </a:ln>
          <a:effectLst>
            <a:outerShdw blurRad="1270000" dist="520700" dir="5400000" sx="96000" sy="96000" algn="t" rotWithShape="0">
              <a:prstClr val="black">
                <a:alpha val="22000"/>
              </a:prstClr>
            </a:outerShdw>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40361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750" fill="hold"/>
                                        <p:tgtEl>
                                          <p:spTgt spid="27"/>
                                        </p:tgtEl>
                                        <p:attrNameLst>
                                          <p:attrName>ppt_x</p:attrName>
                                        </p:attrNameLst>
                                      </p:cBhvr>
                                      <p:tavLst>
                                        <p:tav tm="0">
                                          <p:val>
                                            <p:strVal val="0-#ppt_w/2"/>
                                          </p:val>
                                        </p:tav>
                                        <p:tav tm="100000">
                                          <p:val>
                                            <p:strVal val="#ppt_x"/>
                                          </p:val>
                                        </p:tav>
                                      </p:tavLst>
                                    </p:anim>
                                    <p:anim calcmode="lin" valueType="num">
                                      <p:cBhvr additive="base">
                                        <p:cTn id="8" dur="75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ppt_x"/>
                                          </p:val>
                                        </p:tav>
                                        <p:tav tm="100000">
                                          <p:val>
                                            <p:strVal val="#ppt_x"/>
                                          </p:val>
                                        </p:tav>
                                      </p:tavLst>
                                    </p:anim>
                                    <p:anim calcmode="lin" valueType="num">
                                      <p:cBhvr additive="base">
                                        <p:cTn id="12" dur="750" fill="hold"/>
                                        <p:tgtEl>
                                          <p:spTgt spid="15"/>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750" fill="hold"/>
                                        <p:tgtEl>
                                          <p:spTgt spid="25"/>
                                        </p:tgtEl>
                                        <p:attrNameLst>
                                          <p:attrName>ppt_x</p:attrName>
                                        </p:attrNameLst>
                                      </p:cBhvr>
                                      <p:tavLst>
                                        <p:tav tm="0">
                                          <p:val>
                                            <p:strVal val="#ppt_x"/>
                                          </p:val>
                                        </p:tav>
                                        <p:tav tm="100000">
                                          <p:val>
                                            <p:strVal val="#ppt_x"/>
                                          </p:val>
                                        </p:tav>
                                      </p:tavLst>
                                    </p:anim>
                                    <p:anim calcmode="lin" valueType="num">
                                      <p:cBhvr additive="base">
                                        <p:cTn id="19" dur="750" fill="hold"/>
                                        <p:tgtEl>
                                          <p:spTgt spid="25"/>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750" fill="hold"/>
                                        <p:tgtEl>
                                          <p:spTgt spid="26"/>
                                        </p:tgtEl>
                                        <p:attrNameLst>
                                          <p:attrName>ppt_x</p:attrName>
                                        </p:attrNameLst>
                                      </p:cBhvr>
                                      <p:tavLst>
                                        <p:tav tm="0">
                                          <p:val>
                                            <p:strVal val="#ppt_x"/>
                                          </p:val>
                                        </p:tav>
                                        <p:tav tm="100000">
                                          <p:val>
                                            <p:strVal val="#ppt_x"/>
                                          </p:val>
                                        </p:tav>
                                      </p:tavLst>
                                    </p:anim>
                                    <p:anim calcmode="lin" valueType="num">
                                      <p:cBhvr additive="base">
                                        <p:cTn id="23"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p:bldP spid="25" grpId="0" animBg="1"/>
      <p:bldP spid="26"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EFE82-39F2-4F47-8A0C-D5AB3496FA5C}" type="slidenum">
              <a:rPr lang="en-US" smtClean="0"/>
              <a:pPr/>
              <a:t>‹Nº›</a:t>
            </a:fld>
            <a:endParaRPr lang="en-US"/>
          </a:p>
        </p:txBody>
      </p:sp>
    </p:spTree>
    <p:extLst>
      <p:ext uri="{BB962C8B-B14F-4D97-AF65-F5344CB8AC3E}">
        <p14:creationId xmlns:p14="http://schemas.microsoft.com/office/powerpoint/2010/main" val="130756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26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7B33C1-D076-481B-A52E-11B54EA3799C}"/>
              </a:ext>
            </a:extLst>
          </p:cNvPr>
          <p:cNvSpPr/>
          <p:nvPr userDrawn="1"/>
        </p:nvSpPr>
        <p:spPr>
          <a:xfrm>
            <a:off x="0" y="4524703"/>
            <a:ext cx="12192000" cy="23332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4">
            <a:extLst>
              <a:ext uri="{FF2B5EF4-FFF2-40B4-BE49-F238E27FC236}">
                <a16:creationId xmlns:a16="http://schemas.microsoft.com/office/drawing/2014/main" id="{40EEB190-2B1C-46DC-A6E3-66D1F7367DBD}"/>
              </a:ext>
            </a:extLst>
          </p:cNvPr>
          <p:cNvSpPr>
            <a:spLocks noGrp="1"/>
          </p:cNvSpPr>
          <p:nvPr>
            <p:ph type="pic" sz="quarter" idx="12" hasCustomPrompt="1"/>
          </p:nvPr>
        </p:nvSpPr>
        <p:spPr>
          <a:xfrm>
            <a:off x="6548285" y="1220372"/>
            <a:ext cx="5643716" cy="5025201"/>
          </a:xfrm>
          <a:custGeom>
            <a:avLst/>
            <a:gdLst>
              <a:gd name="connsiteX0" fmla="*/ 0 w 5643716"/>
              <a:gd name="connsiteY0" fmla="*/ 0 h 5025201"/>
              <a:gd name="connsiteX1" fmla="*/ 5643716 w 5643716"/>
              <a:gd name="connsiteY1" fmla="*/ 0 h 5025201"/>
              <a:gd name="connsiteX2" fmla="*/ 5643716 w 5643716"/>
              <a:gd name="connsiteY2" fmla="*/ 5025201 h 5025201"/>
              <a:gd name="connsiteX3" fmla="*/ 0 w 5643716"/>
              <a:gd name="connsiteY3" fmla="*/ 5025201 h 5025201"/>
            </a:gdLst>
            <a:ahLst/>
            <a:cxnLst>
              <a:cxn ang="0">
                <a:pos x="connsiteX0" y="connsiteY0"/>
              </a:cxn>
              <a:cxn ang="0">
                <a:pos x="connsiteX1" y="connsiteY1"/>
              </a:cxn>
              <a:cxn ang="0">
                <a:pos x="connsiteX2" y="connsiteY2"/>
              </a:cxn>
              <a:cxn ang="0">
                <a:pos x="connsiteX3" y="connsiteY3"/>
              </a:cxn>
            </a:cxnLst>
            <a:rect l="l" t="t" r="r" b="b"/>
            <a:pathLst>
              <a:path w="5643716" h="5025201">
                <a:moveTo>
                  <a:pt x="0" y="0"/>
                </a:moveTo>
                <a:lnTo>
                  <a:pt x="5643716" y="0"/>
                </a:lnTo>
                <a:lnTo>
                  <a:pt x="5643716" y="5025201"/>
                </a:lnTo>
                <a:lnTo>
                  <a:pt x="0" y="5025201"/>
                </a:lnTo>
                <a:close/>
              </a:path>
            </a:pathLst>
          </a:custGeom>
          <a:noFill/>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39266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2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92BBC1E-D793-4744-91F6-13EB28255D3F}"/>
              </a:ext>
            </a:extLst>
          </p:cNvPr>
          <p:cNvSpPr>
            <a:spLocks noGrp="1"/>
          </p:cNvSpPr>
          <p:nvPr>
            <p:ph type="pic" sz="quarter" idx="13" hasCustomPrompt="1"/>
          </p:nvPr>
        </p:nvSpPr>
        <p:spPr>
          <a:xfrm>
            <a:off x="3217373" y="0"/>
            <a:ext cx="8974627" cy="6858000"/>
          </a:xfrm>
          <a:custGeom>
            <a:avLst/>
            <a:gdLst>
              <a:gd name="connsiteX0" fmla="*/ 0 w 8200571"/>
              <a:gd name="connsiteY0" fmla="*/ 0 h 6858000"/>
              <a:gd name="connsiteX1" fmla="*/ 8200571 w 8200571"/>
              <a:gd name="connsiteY1" fmla="*/ 0 h 6858000"/>
              <a:gd name="connsiteX2" fmla="*/ 8200571 w 8200571"/>
              <a:gd name="connsiteY2" fmla="*/ 6858000 h 6858000"/>
              <a:gd name="connsiteX3" fmla="*/ 0 w 82005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00571" h="6858000">
                <a:moveTo>
                  <a:pt x="0" y="0"/>
                </a:moveTo>
                <a:lnTo>
                  <a:pt x="8200571" y="0"/>
                </a:lnTo>
                <a:lnTo>
                  <a:pt x="8200571" y="6858000"/>
                </a:lnTo>
                <a:lnTo>
                  <a:pt x="0" y="6858000"/>
                </a:lnTo>
                <a:close/>
              </a:path>
            </a:pathLst>
          </a:custGeom>
          <a:noFill/>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5" name="Picture Placeholder 4">
            <a:extLst>
              <a:ext uri="{FF2B5EF4-FFF2-40B4-BE49-F238E27FC236}">
                <a16:creationId xmlns:a16="http://schemas.microsoft.com/office/drawing/2014/main" id="{1B6EEE8D-62FE-4CAA-BDB8-A80E12799581}"/>
              </a:ext>
            </a:extLst>
          </p:cNvPr>
          <p:cNvSpPr>
            <a:spLocks noGrp="1"/>
          </p:cNvSpPr>
          <p:nvPr>
            <p:ph type="pic" sz="quarter" idx="12" hasCustomPrompt="1"/>
          </p:nvPr>
        </p:nvSpPr>
        <p:spPr>
          <a:xfrm>
            <a:off x="3217372" y="2448232"/>
            <a:ext cx="5757255" cy="4409768"/>
          </a:xfrm>
          <a:custGeom>
            <a:avLst/>
            <a:gdLst>
              <a:gd name="connsiteX0" fmla="*/ 0 w 5757255"/>
              <a:gd name="connsiteY0" fmla="*/ 0 h 4409768"/>
              <a:gd name="connsiteX1" fmla="*/ 5757255 w 5757255"/>
              <a:gd name="connsiteY1" fmla="*/ 0 h 4409768"/>
              <a:gd name="connsiteX2" fmla="*/ 5757255 w 5757255"/>
              <a:gd name="connsiteY2" fmla="*/ 4409768 h 4409768"/>
              <a:gd name="connsiteX3" fmla="*/ 0 w 5757255"/>
              <a:gd name="connsiteY3" fmla="*/ 4409768 h 4409768"/>
            </a:gdLst>
            <a:ahLst/>
            <a:cxnLst>
              <a:cxn ang="0">
                <a:pos x="connsiteX0" y="connsiteY0"/>
              </a:cxn>
              <a:cxn ang="0">
                <a:pos x="connsiteX1" y="connsiteY1"/>
              </a:cxn>
              <a:cxn ang="0">
                <a:pos x="connsiteX2" y="connsiteY2"/>
              </a:cxn>
              <a:cxn ang="0">
                <a:pos x="connsiteX3" y="connsiteY3"/>
              </a:cxn>
            </a:cxnLst>
            <a:rect l="l" t="t" r="r" b="b"/>
            <a:pathLst>
              <a:path w="5757255" h="4409768">
                <a:moveTo>
                  <a:pt x="0" y="0"/>
                </a:moveTo>
                <a:lnTo>
                  <a:pt x="5757255" y="0"/>
                </a:lnTo>
                <a:lnTo>
                  <a:pt x="5757255" y="4409768"/>
                </a:lnTo>
                <a:lnTo>
                  <a:pt x="0" y="4409768"/>
                </a:lnTo>
                <a:close/>
              </a:path>
            </a:pathLst>
          </a:custGeom>
          <a:noFill/>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49606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2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874926C-DFFE-4FA5-AFAC-4CD538D77294}"/>
              </a:ext>
            </a:extLst>
          </p:cNvPr>
          <p:cNvSpPr>
            <a:spLocks noGrp="1"/>
          </p:cNvSpPr>
          <p:nvPr>
            <p:ph type="pic" sz="quarter" idx="12" hasCustomPrompt="1"/>
          </p:nvPr>
        </p:nvSpPr>
        <p:spPr>
          <a:xfrm>
            <a:off x="1205967" y="4003942"/>
            <a:ext cx="3808236" cy="2072642"/>
          </a:xfrm>
          <a:custGeom>
            <a:avLst/>
            <a:gdLst>
              <a:gd name="connsiteX0" fmla="*/ 0 w 3808236"/>
              <a:gd name="connsiteY0" fmla="*/ 0 h 2072642"/>
              <a:gd name="connsiteX1" fmla="*/ 3808236 w 3808236"/>
              <a:gd name="connsiteY1" fmla="*/ 0 h 2072642"/>
              <a:gd name="connsiteX2" fmla="*/ 3808236 w 3808236"/>
              <a:gd name="connsiteY2" fmla="*/ 2072642 h 2072642"/>
              <a:gd name="connsiteX3" fmla="*/ 0 w 3808236"/>
              <a:gd name="connsiteY3" fmla="*/ 2072642 h 2072642"/>
            </a:gdLst>
            <a:ahLst/>
            <a:cxnLst>
              <a:cxn ang="0">
                <a:pos x="connsiteX0" y="connsiteY0"/>
              </a:cxn>
              <a:cxn ang="0">
                <a:pos x="connsiteX1" y="connsiteY1"/>
              </a:cxn>
              <a:cxn ang="0">
                <a:pos x="connsiteX2" y="connsiteY2"/>
              </a:cxn>
              <a:cxn ang="0">
                <a:pos x="connsiteX3" y="connsiteY3"/>
              </a:cxn>
            </a:cxnLst>
            <a:rect l="l" t="t" r="r" b="b"/>
            <a:pathLst>
              <a:path w="3808236" h="2072642">
                <a:moveTo>
                  <a:pt x="0" y="0"/>
                </a:moveTo>
                <a:lnTo>
                  <a:pt x="3808236" y="0"/>
                </a:lnTo>
                <a:lnTo>
                  <a:pt x="3808236" y="2072642"/>
                </a:lnTo>
                <a:lnTo>
                  <a:pt x="0" y="2072642"/>
                </a:lnTo>
                <a:close/>
              </a:path>
            </a:pathLst>
          </a:custGeom>
          <a:noFill/>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68731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29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3663603-06E7-47C9-AE53-73790E11BEE2}"/>
              </a:ext>
            </a:extLst>
          </p:cNvPr>
          <p:cNvSpPr>
            <a:spLocks noGrp="1"/>
          </p:cNvSpPr>
          <p:nvPr>
            <p:ph type="pic" sz="quarter" idx="14" hasCustomPrompt="1"/>
          </p:nvPr>
        </p:nvSpPr>
        <p:spPr>
          <a:xfrm>
            <a:off x="1205967" y="4003942"/>
            <a:ext cx="3808236" cy="2072642"/>
          </a:xfrm>
          <a:custGeom>
            <a:avLst/>
            <a:gdLst>
              <a:gd name="connsiteX0" fmla="*/ 0 w 3808236"/>
              <a:gd name="connsiteY0" fmla="*/ 0 h 2072642"/>
              <a:gd name="connsiteX1" fmla="*/ 3808236 w 3808236"/>
              <a:gd name="connsiteY1" fmla="*/ 0 h 2072642"/>
              <a:gd name="connsiteX2" fmla="*/ 3808236 w 3808236"/>
              <a:gd name="connsiteY2" fmla="*/ 2072642 h 2072642"/>
              <a:gd name="connsiteX3" fmla="*/ 0 w 3808236"/>
              <a:gd name="connsiteY3" fmla="*/ 2072642 h 2072642"/>
            </a:gdLst>
            <a:ahLst/>
            <a:cxnLst>
              <a:cxn ang="0">
                <a:pos x="connsiteX0" y="connsiteY0"/>
              </a:cxn>
              <a:cxn ang="0">
                <a:pos x="connsiteX1" y="connsiteY1"/>
              </a:cxn>
              <a:cxn ang="0">
                <a:pos x="connsiteX2" y="connsiteY2"/>
              </a:cxn>
              <a:cxn ang="0">
                <a:pos x="connsiteX3" y="connsiteY3"/>
              </a:cxn>
            </a:cxnLst>
            <a:rect l="l" t="t" r="r" b="b"/>
            <a:pathLst>
              <a:path w="3808236" h="2072642">
                <a:moveTo>
                  <a:pt x="0" y="0"/>
                </a:moveTo>
                <a:lnTo>
                  <a:pt x="3808236" y="0"/>
                </a:lnTo>
                <a:lnTo>
                  <a:pt x="3808236" y="2072642"/>
                </a:lnTo>
                <a:lnTo>
                  <a:pt x="0" y="2072642"/>
                </a:lnTo>
                <a:close/>
              </a:path>
            </a:pathLst>
          </a:custGeom>
          <a:noFill/>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7" name="Picture Placeholder 6">
            <a:extLst>
              <a:ext uri="{FF2B5EF4-FFF2-40B4-BE49-F238E27FC236}">
                <a16:creationId xmlns:a16="http://schemas.microsoft.com/office/drawing/2014/main" id="{EB6D46ED-B9D1-4A9D-829B-98150A9877E3}"/>
              </a:ext>
            </a:extLst>
          </p:cNvPr>
          <p:cNvSpPr>
            <a:spLocks noGrp="1"/>
          </p:cNvSpPr>
          <p:nvPr>
            <p:ph type="pic" sz="quarter" idx="13" hasCustomPrompt="1"/>
          </p:nvPr>
        </p:nvSpPr>
        <p:spPr>
          <a:xfrm>
            <a:off x="9137557" y="781414"/>
            <a:ext cx="1848474" cy="2072642"/>
          </a:xfrm>
          <a:custGeom>
            <a:avLst/>
            <a:gdLst>
              <a:gd name="connsiteX0" fmla="*/ 0 w 1848474"/>
              <a:gd name="connsiteY0" fmla="*/ 0 h 2072642"/>
              <a:gd name="connsiteX1" fmla="*/ 1848474 w 1848474"/>
              <a:gd name="connsiteY1" fmla="*/ 0 h 2072642"/>
              <a:gd name="connsiteX2" fmla="*/ 1848474 w 1848474"/>
              <a:gd name="connsiteY2" fmla="*/ 2072642 h 2072642"/>
              <a:gd name="connsiteX3" fmla="*/ 0 w 1848474"/>
              <a:gd name="connsiteY3" fmla="*/ 2072642 h 2072642"/>
            </a:gdLst>
            <a:ahLst/>
            <a:cxnLst>
              <a:cxn ang="0">
                <a:pos x="connsiteX0" y="connsiteY0"/>
              </a:cxn>
              <a:cxn ang="0">
                <a:pos x="connsiteX1" y="connsiteY1"/>
              </a:cxn>
              <a:cxn ang="0">
                <a:pos x="connsiteX2" y="connsiteY2"/>
              </a:cxn>
              <a:cxn ang="0">
                <a:pos x="connsiteX3" y="connsiteY3"/>
              </a:cxn>
            </a:cxnLst>
            <a:rect l="l" t="t" r="r" b="b"/>
            <a:pathLst>
              <a:path w="1848474" h="2072642">
                <a:moveTo>
                  <a:pt x="0" y="0"/>
                </a:moveTo>
                <a:lnTo>
                  <a:pt x="1848474" y="0"/>
                </a:lnTo>
                <a:lnTo>
                  <a:pt x="1848474" y="2072642"/>
                </a:lnTo>
                <a:lnTo>
                  <a:pt x="0" y="2072642"/>
                </a:lnTo>
                <a:close/>
              </a:path>
            </a:pathLst>
          </a:custGeom>
          <a:noFill/>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6" name="Picture Placeholder 5">
            <a:extLst>
              <a:ext uri="{FF2B5EF4-FFF2-40B4-BE49-F238E27FC236}">
                <a16:creationId xmlns:a16="http://schemas.microsoft.com/office/drawing/2014/main" id="{670A45C4-768E-4E22-81AC-EFBCB504EC38}"/>
              </a:ext>
            </a:extLst>
          </p:cNvPr>
          <p:cNvSpPr>
            <a:spLocks noGrp="1"/>
          </p:cNvSpPr>
          <p:nvPr>
            <p:ph type="pic" sz="quarter" idx="12" hasCustomPrompt="1"/>
          </p:nvPr>
        </p:nvSpPr>
        <p:spPr>
          <a:xfrm>
            <a:off x="7177799" y="781414"/>
            <a:ext cx="1848474" cy="2072642"/>
          </a:xfrm>
          <a:custGeom>
            <a:avLst/>
            <a:gdLst>
              <a:gd name="connsiteX0" fmla="*/ 0 w 1848474"/>
              <a:gd name="connsiteY0" fmla="*/ 0 h 2072642"/>
              <a:gd name="connsiteX1" fmla="*/ 1848474 w 1848474"/>
              <a:gd name="connsiteY1" fmla="*/ 0 h 2072642"/>
              <a:gd name="connsiteX2" fmla="*/ 1848474 w 1848474"/>
              <a:gd name="connsiteY2" fmla="*/ 2072642 h 2072642"/>
              <a:gd name="connsiteX3" fmla="*/ 0 w 1848474"/>
              <a:gd name="connsiteY3" fmla="*/ 2072642 h 2072642"/>
            </a:gdLst>
            <a:ahLst/>
            <a:cxnLst>
              <a:cxn ang="0">
                <a:pos x="connsiteX0" y="connsiteY0"/>
              </a:cxn>
              <a:cxn ang="0">
                <a:pos x="connsiteX1" y="connsiteY1"/>
              </a:cxn>
              <a:cxn ang="0">
                <a:pos x="connsiteX2" y="connsiteY2"/>
              </a:cxn>
              <a:cxn ang="0">
                <a:pos x="connsiteX3" y="connsiteY3"/>
              </a:cxn>
            </a:cxnLst>
            <a:rect l="l" t="t" r="r" b="b"/>
            <a:pathLst>
              <a:path w="1848474" h="2072642">
                <a:moveTo>
                  <a:pt x="0" y="0"/>
                </a:moveTo>
                <a:lnTo>
                  <a:pt x="1848474" y="0"/>
                </a:lnTo>
                <a:lnTo>
                  <a:pt x="1848474" y="2072642"/>
                </a:lnTo>
                <a:lnTo>
                  <a:pt x="0" y="2072642"/>
                </a:lnTo>
                <a:close/>
              </a:path>
            </a:pathLst>
          </a:custGeom>
          <a:noFill/>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33741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1+#ppt_w/2"/>
                                          </p:val>
                                        </p:tav>
                                        <p:tav tm="100000">
                                          <p:val>
                                            <p:strVal val="#ppt_x"/>
                                          </p:val>
                                        </p:tav>
                                      </p:tavLst>
                                    </p:anim>
                                    <p:anim calcmode="lin" valueType="num">
                                      <p:cBhvr additive="base">
                                        <p:cTn id="12" dur="75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0-#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6" grpId="0"/>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3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BC566EA-F0A2-4095-B025-1067AE369F30}"/>
              </a:ext>
            </a:extLst>
          </p:cNvPr>
          <p:cNvSpPr>
            <a:spLocks noGrp="1"/>
          </p:cNvSpPr>
          <p:nvPr>
            <p:ph type="pic" sz="quarter" idx="14" hasCustomPrompt="1"/>
          </p:nvPr>
        </p:nvSpPr>
        <p:spPr>
          <a:xfrm>
            <a:off x="7177779" y="781414"/>
            <a:ext cx="3808236" cy="2072642"/>
          </a:xfrm>
          <a:custGeom>
            <a:avLst/>
            <a:gdLst>
              <a:gd name="connsiteX0" fmla="*/ 0 w 3808236"/>
              <a:gd name="connsiteY0" fmla="*/ 0 h 2072642"/>
              <a:gd name="connsiteX1" fmla="*/ 3808236 w 3808236"/>
              <a:gd name="connsiteY1" fmla="*/ 0 h 2072642"/>
              <a:gd name="connsiteX2" fmla="*/ 3808236 w 3808236"/>
              <a:gd name="connsiteY2" fmla="*/ 2072642 h 2072642"/>
              <a:gd name="connsiteX3" fmla="*/ 0 w 3808236"/>
              <a:gd name="connsiteY3" fmla="*/ 2072642 h 2072642"/>
            </a:gdLst>
            <a:ahLst/>
            <a:cxnLst>
              <a:cxn ang="0">
                <a:pos x="connsiteX0" y="connsiteY0"/>
              </a:cxn>
              <a:cxn ang="0">
                <a:pos x="connsiteX1" y="connsiteY1"/>
              </a:cxn>
              <a:cxn ang="0">
                <a:pos x="connsiteX2" y="connsiteY2"/>
              </a:cxn>
              <a:cxn ang="0">
                <a:pos x="connsiteX3" y="connsiteY3"/>
              </a:cxn>
            </a:cxnLst>
            <a:rect l="l" t="t" r="r" b="b"/>
            <a:pathLst>
              <a:path w="3808236" h="2072642">
                <a:moveTo>
                  <a:pt x="0" y="0"/>
                </a:moveTo>
                <a:lnTo>
                  <a:pt x="3808236" y="0"/>
                </a:lnTo>
                <a:lnTo>
                  <a:pt x="3808236" y="2072642"/>
                </a:lnTo>
                <a:lnTo>
                  <a:pt x="0" y="2072642"/>
                </a:lnTo>
                <a:close/>
              </a:path>
            </a:pathLst>
          </a:custGeom>
          <a:noFill/>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5" name="Picture Placeholder 4">
            <a:extLst>
              <a:ext uri="{FF2B5EF4-FFF2-40B4-BE49-F238E27FC236}">
                <a16:creationId xmlns:a16="http://schemas.microsoft.com/office/drawing/2014/main" id="{FBA33D15-A431-49FA-8AD1-794F45A23429}"/>
              </a:ext>
            </a:extLst>
          </p:cNvPr>
          <p:cNvSpPr>
            <a:spLocks noGrp="1"/>
          </p:cNvSpPr>
          <p:nvPr>
            <p:ph type="pic" sz="quarter" idx="12" hasCustomPrompt="1"/>
          </p:nvPr>
        </p:nvSpPr>
        <p:spPr>
          <a:xfrm>
            <a:off x="1205967" y="4003942"/>
            <a:ext cx="1848474" cy="2072642"/>
          </a:xfrm>
          <a:custGeom>
            <a:avLst/>
            <a:gdLst>
              <a:gd name="connsiteX0" fmla="*/ 0 w 1848474"/>
              <a:gd name="connsiteY0" fmla="*/ 0 h 2072642"/>
              <a:gd name="connsiteX1" fmla="*/ 1848474 w 1848474"/>
              <a:gd name="connsiteY1" fmla="*/ 0 h 2072642"/>
              <a:gd name="connsiteX2" fmla="*/ 1848474 w 1848474"/>
              <a:gd name="connsiteY2" fmla="*/ 2072642 h 2072642"/>
              <a:gd name="connsiteX3" fmla="*/ 0 w 1848474"/>
              <a:gd name="connsiteY3" fmla="*/ 2072642 h 2072642"/>
            </a:gdLst>
            <a:ahLst/>
            <a:cxnLst>
              <a:cxn ang="0">
                <a:pos x="connsiteX0" y="connsiteY0"/>
              </a:cxn>
              <a:cxn ang="0">
                <a:pos x="connsiteX1" y="connsiteY1"/>
              </a:cxn>
              <a:cxn ang="0">
                <a:pos x="connsiteX2" y="connsiteY2"/>
              </a:cxn>
              <a:cxn ang="0">
                <a:pos x="connsiteX3" y="connsiteY3"/>
              </a:cxn>
            </a:cxnLst>
            <a:rect l="l" t="t" r="r" b="b"/>
            <a:pathLst>
              <a:path w="1848474" h="2072642">
                <a:moveTo>
                  <a:pt x="0" y="0"/>
                </a:moveTo>
                <a:lnTo>
                  <a:pt x="1848474" y="0"/>
                </a:lnTo>
                <a:lnTo>
                  <a:pt x="1848474" y="2072642"/>
                </a:lnTo>
                <a:lnTo>
                  <a:pt x="0" y="2072642"/>
                </a:lnTo>
                <a:close/>
              </a:path>
            </a:pathLst>
          </a:custGeom>
          <a:noFill/>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60341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3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106CF9-BDC9-448B-A7C5-5339177D690E}"/>
              </a:ext>
            </a:extLst>
          </p:cNvPr>
          <p:cNvSpPr/>
          <p:nvPr userDrawn="1"/>
        </p:nvSpPr>
        <p:spPr>
          <a:xfrm>
            <a:off x="8481848" y="0"/>
            <a:ext cx="3710152"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2A468532-88BB-4908-817A-9DD066326C76}"/>
              </a:ext>
            </a:extLst>
          </p:cNvPr>
          <p:cNvSpPr>
            <a:spLocks noGrp="1"/>
          </p:cNvSpPr>
          <p:nvPr>
            <p:ph type="pic" sz="quarter" idx="14" hasCustomPrompt="1"/>
          </p:nvPr>
        </p:nvSpPr>
        <p:spPr>
          <a:xfrm>
            <a:off x="8239801" y="0"/>
            <a:ext cx="2642676" cy="5582051"/>
          </a:xfrm>
          <a:custGeom>
            <a:avLst/>
            <a:gdLst>
              <a:gd name="connsiteX0" fmla="*/ 0 w 2642676"/>
              <a:gd name="connsiteY0" fmla="*/ 0 h 5582051"/>
              <a:gd name="connsiteX1" fmla="*/ 2642676 w 2642676"/>
              <a:gd name="connsiteY1" fmla="*/ 0 h 5582051"/>
              <a:gd name="connsiteX2" fmla="*/ 2642676 w 2642676"/>
              <a:gd name="connsiteY2" fmla="*/ 5582051 h 5582051"/>
              <a:gd name="connsiteX3" fmla="*/ 0 w 2642676"/>
              <a:gd name="connsiteY3" fmla="*/ 5582051 h 5582051"/>
            </a:gdLst>
            <a:ahLst/>
            <a:cxnLst>
              <a:cxn ang="0">
                <a:pos x="connsiteX0" y="connsiteY0"/>
              </a:cxn>
              <a:cxn ang="0">
                <a:pos x="connsiteX1" y="connsiteY1"/>
              </a:cxn>
              <a:cxn ang="0">
                <a:pos x="connsiteX2" y="connsiteY2"/>
              </a:cxn>
              <a:cxn ang="0">
                <a:pos x="connsiteX3" y="connsiteY3"/>
              </a:cxn>
            </a:cxnLst>
            <a:rect l="l" t="t" r="r" b="b"/>
            <a:pathLst>
              <a:path w="2642676" h="5582051">
                <a:moveTo>
                  <a:pt x="0" y="0"/>
                </a:moveTo>
                <a:lnTo>
                  <a:pt x="2642676" y="0"/>
                </a:lnTo>
                <a:lnTo>
                  <a:pt x="2642676" y="5582051"/>
                </a:lnTo>
                <a:lnTo>
                  <a:pt x="0" y="5582051"/>
                </a:lnTo>
                <a:close/>
              </a:path>
            </a:pathLst>
          </a:custGeom>
          <a:noFill/>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402438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3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64CEDC0-7404-4096-8B6B-B5B930CD586A}"/>
              </a:ext>
            </a:extLst>
          </p:cNvPr>
          <p:cNvSpPr>
            <a:spLocks noGrp="1"/>
          </p:cNvSpPr>
          <p:nvPr>
            <p:ph type="pic" sz="quarter" idx="14" hasCustomPrompt="1"/>
          </p:nvPr>
        </p:nvSpPr>
        <p:spPr>
          <a:xfrm>
            <a:off x="6020750" y="0"/>
            <a:ext cx="6171250" cy="5486400"/>
          </a:xfrm>
          <a:custGeom>
            <a:avLst/>
            <a:gdLst>
              <a:gd name="connsiteX0" fmla="*/ 0 w 6171250"/>
              <a:gd name="connsiteY0" fmla="*/ 0 h 5486400"/>
              <a:gd name="connsiteX1" fmla="*/ 6171250 w 6171250"/>
              <a:gd name="connsiteY1" fmla="*/ 0 h 5486400"/>
              <a:gd name="connsiteX2" fmla="*/ 6171250 w 6171250"/>
              <a:gd name="connsiteY2" fmla="*/ 5486400 h 5486400"/>
              <a:gd name="connsiteX3" fmla="*/ 0 w 6171250"/>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6171250" h="5486400">
                <a:moveTo>
                  <a:pt x="0" y="0"/>
                </a:moveTo>
                <a:lnTo>
                  <a:pt x="6171250" y="0"/>
                </a:lnTo>
                <a:lnTo>
                  <a:pt x="6171250" y="5486400"/>
                </a:lnTo>
                <a:lnTo>
                  <a:pt x="0" y="5486400"/>
                </a:lnTo>
                <a:close/>
              </a:path>
            </a:pathLst>
          </a:custGeom>
          <a:noFill/>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74435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3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FF62DD-8FF7-4882-A132-57160FD49780}"/>
              </a:ext>
            </a:extLst>
          </p:cNvPr>
          <p:cNvSpPr>
            <a:spLocks noGrp="1"/>
          </p:cNvSpPr>
          <p:nvPr>
            <p:ph type="pic" sz="quarter" idx="14" hasCustomPrompt="1"/>
          </p:nvPr>
        </p:nvSpPr>
        <p:spPr>
          <a:xfrm>
            <a:off x="1" y="4206304"/>
            <a:ext cx="12192000" cy="2651697"/>
          </a:xfrm>
          <a:custGeom>
            <a:avLst/>
            <a:gdLst>
              <a:gd name="connsiteX0" fmla="*/ 0 w 12192000"/>
              <a:gd name="connsiteY0" fmla="*/ 0 h 2651697"/>
              <a:gd name="connsiteX1" fmla="*/ 12192000 w 12192000"/>
              <a:gd name="connsiteY1" fmla="*/ 0 h 2651697"/>
              <a:gd name="connsiteX2" fmla="*/ 12192000 w 12192000"/>
              <a:gd name="connsiteY2" fmla="*/ 2651697 h 2651697"/>
              <a:gd name="connsiteX3" fmla="*/ 0 w 12192000"/>
              <a:gd name="connsiteY3" fmla="*/ 2651697 h 2651697"/>
            </a:gdLst>
            <a:ahLst/>
            <a:cxnLst>
              <a:cxn ang="0">
                <a:pos x="connsiteX0" y="connsiteY0"/>
              </a:cxn>
              <a:cxn ang="0">
                <a:pos x="connsiteX1" y="connsiteY1"/>
              </a:cxn>
              <a:cxn ang="0">
                <a:pos x="connsiteX2" y="connsiteY2"/>
              </a:cxn>
              <a:cxn ang="0">
                <a:pos x="connsiteX3" y="connsiteY3"/>
              </a:cxn>
            </a:cxnLst>
            <a:rect l="l" t="t" r="r" b="b"/>
            <a:pathLst>
              <a:path w="12192000" h="2651697">
                <a:moveTo>
                  <a:pt x="0" y="0"/>
                </a:moveTo>
                <a:lnTo>
                  <a:pt x="12192000" y="0"/>
                </a:lnTo>
                <a:lnTo>
                  <a:pt x="12192000" y="2651697"/>
                </a:lnTo>
                <a:lnTo>
                  <a:pt x="0" y="2651697"/>
                </a:lnTo>
                <a:close/>
              </a:path>
            </a:pathLst>
          </a:custGeom>
          <a:noFill/>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371615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3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37DA76-F4C2-4C17-A748-0D687377656F}"/>
              </a:ext>
            </a:extLst>
          </p:cNvPr>
          <p:cNvSpPr>
            <a:spLocks noGrp="1"/>
          </p:cNvSpPr>
          <p:nvPr>
            <p:ph type="pic" sz="quarter" idx="14" hasCustomPrompt="1"/>
          </p:nvPr>
        </p:nvSpPr>
        <p:spPr>
          <a:xfrm>
            <a:off x="0" y="2331958"/>
            <a:ext cx="7644170" cy="3099174"/>
          </a:xfrm>
          <a:custGeom>
            <a:avLst/>
            <a:gdLst>
              <a:gd name="connsiteX0" fmla="*/ 0 w 7644170"/>
              <a:gd name="connsiteY0" fmla="*/ 0 h 3099174"/>
              <a:gd name="connsiteX1" fmla="*/ 7644170 w 7644170"/>
              <a:gd name="connsiteY1" fmla="*/ 0 h 3099174"/>
              <a:gd name="connsiteX2" fmla="*/ 7644170 w 7644170"/>
              <a:gd name="connsiteY2" fmla="*/ 3099174 h 3099174"/>
              <a:gd name="connsiteX3" fmla="*/ 0 w 7644170"/>
              <a:gd name="connsiteY3" fmla="*/ 3099174 h 3099174"/>
            </a:gdLst>
            <a:ahLst/>
            <a:cxnLst>
              <a:cxn ang="0">
                <a:pos x="connsiteX0" y="connsiteY0"/>
              </a:cxn>
              <a:cxn ang="0">
                <a:pos x="connsiteX1" y="connsiteY1"/>
              </a:cxn>
              <a:cxn ang="0">
                <a:pos x="connsiteX2" y="connsiteY2"/>
              </a:cxn>
              <a:cxn ang="0">
                <a:pos x="connsiteX3" y="connsiteY3"/>
              </a:cxn>
            </a:cxnLst>
            <a:rect l="l" t="t" r="r" b="b"/>
            <a:pathLst>
              <a:path w="7644170" h="3099174">
                <a:moveTo>
                  <a:pt x="0" y="0"/>
                </a:moveTo>
                <a:lnTo>
                  <a:pt x="7644170" y="0"/>
                </a:lnTo>
                <a:lnTo>
                  <a:pt x="7644170" y="3099174"/>
                </a:lnTo>
                <a:lnTo>
                  <a:pt x="0" y="3099174"/>
                </a:lnTo>
                <a:close/>
              </a:path>
            </a:pathLst>
          </a:custGeom>
          <a:noFill/>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36406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3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5167722-83A1-449D-8896-DE10277C2DAB}"/>
              </a:ext>
            </a:extLst>
          </p:cNvPr>
          <p:cNvSpPr>
            <a:spLocks noGrp="1"/>
          </p:cNvSpPr>
          <p:nvPr>
            <p:ph type="pic" sz="quarter" idx="14" hasCustomPrompt="1"/>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noFill/>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78266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CEFE82-39F2-4F47-8A0C-D5AB3496FA5C}" type="slidenum">
              <a:rPr lang="en-US" smtClean="0"/>
              <a:pPr/>
              <a:t>‹Nº›</a:t>
            </a:fld>
            <a:endParaRPr lang="en-US"/>
          </a:p>
        </p:txBody>
      </p:sp>
    </p:spTree>
    <p:extLst>
      <p:ext uri="{BB962C8B-B14F-4D97-AF65-F5344CB8AC3E}">
        <p14:creationId xmlns:p14="http://schemas.microsoft.com/office/powerpoint/2010/main" val="12374945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3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2C70EC1-04C9-440E-9C1A-DFDBD728457C}"/>
              </a:ext>
            </a:extLst>
          </p:cNvPr>
          <p:cNvSpPr>
            <a:spLocks noGrp="1"/>
          </p:cNvSpPr>
          <p:nvPr>
            <p:ph type="pic" sz="quarter" idx="14" hasCustomPrompt="1"/>
          </p:nvPr>
        </p:nvSpPr>
        <p:spPr>
          <a:xfrm>
            <a:off x="0" y="0"/>
            <a:ext cx="3578772" cy="6858000"/>
          </a:xfrm>
          <a:custGeom>
            <a:avLst/>
            <a:gdLst>
              <a:gd name="connsiteX0" fmla="*/ 0 w 3578772"/>
              <a:gd name="connsiteY0" fmla="*/ 0 h 6858000"/>
              <a:gd name="connsiteX1" fmla="*/ 3578772 w 3578772"/>
              <a:gd name="connsiteY1" fmla="*/ 0 h 6858000"/>
              <a:gd name="connsiteX2" fmla="*/ 3578772 w 3578772"/>
              <a:gd name="connsiteY2" fmla="*/ 6858000 h 6858000"/>
              <a:gd name="connsiteX3" fmla="*/ 0 w 35787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78772" h="6858000">
                <a:moveTo>
                  <a:pt x="0" y="0"/>
                </a:moveTo>
                <a:lnTo>
                  <a:pt x="3578772" y="0"/>
                </a:lnTo>
                <a:lnTo>
                  <a:pt x="3578772" y="6858000"/>
                </a:lnTo>
                <a:lnTo>
                  <a:pt x="0" y="6858000"/>
                </a:lnTo>
                <a:close/>
              </a:path>
            </a:pathLst>
          </a:custGeom>
          <a:noFill/>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90461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3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D53D509-BC64-4537-B2C8-9162013C2F74}"/>
              </a:ext>
            </a:extLst>
          </p:cNvPr>
          <p:cNvSpPr>
            <a:spLocks noGrp="1"/>
          </p:cNvSpPr>
          <p:nvPr>
            <p:ph type="pic" sz="quarter" idx="14" hasCustomPrompt="1"/>
          </p:nvPr>
        </p:nvSpPr>
        <p:spPr>
          <a:xfrm>
            <a:off x="5269419" y="913467"/>
            <a:ext cx="2588660" cy="2588660"/>
          </a:xfrm>
          <a:custGeom>
            <a:avLst/>
            <a:gdLst>
              <a:gd name="connsiteX0" fmla="*/ 1294330 w 2588660"/>
              <a:gd name="connsiteY0" fmla="*/ 0 h 2588660"/>
              <a:gd name="connsiteX1" fmla="*/ 2588660 w 2588660"/>
              <a:gd name="connsiteY1" fmla="*/ 1294330 h 2588660"/>
              <a:gd name="connsiteX2" fmla="*/ 1294330 w 2588660"/>
              <a:gd name="connsiteY2" fmla="*/ 2588660 h 2588660"/>
              <a:gd name="connsiteX3" fmla="*/ 0 w 2588660"/>
              <a:gd name="connsiteY3" fmla="*/ 1294330 h 2588660"/>
              <a:gd name="connsiteX4" fmla="*/ 1294330 w 2588660"/>
              <a:gd name="connsiteY4" fmla="*/ 0 h 2588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8660" h="2588660">
                <a:moveTo>
                  <a:pt x="1294330" y="0"/>
                </a:moveTo>
                <a:cubicBezTo>
                  <a:pt x="2009169" y="0"/>
                  <a:pt x="2588660" y="579491"/>
                  <a:pt x="2588660" y="1294330"/>
                </a:cubicBezTo>
                <a:cubicBezTo>
                  <a:pt x="2588660" y="2009169"/>
                  <a:pt x="2009169" y="2588660"/>
                  <a:pt x="1294330" y="2588660"/>
                </a:cubicBezTo>
                <a:cubicBezTo>
                  <a:pt x="579491" y="2588660"/>
                  <a:pt x="0" y="2009169"/>
                  <a:pt x="0" y="1294330"/>
                </a:cubicBezTo>
                <a:cubicBezTo>
                  <a:pt x="0" y="579491"/>
                  <a:pt x="579491" y="0"/>
                  <a:pt x="1294330" y="0"/>
                </a:cubicBezTo>
                <a:close/>
              </a:path>
            </a:pathLst>
          </a:custGeom>
          <a:noFill/>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
        <p:nvSpPr>
          <p:cNvPr id="7" name="Picture Placeholder 6">
            <a:extLst>
              <a:ext uri="{FF2B5EF4-FFF2-40B4-BE49-F238E27FC236}">
                <a16:creationId xmlns:a16="http://schemas.microsoft.com/office/drawing/2014/main" id="{DD7600F3-8ECC-486B-A33A-DEA650F791EA}"/>
              </a:ext>
            </a:extLst>
          </p:cNvPr>
          <p:cNvSpPr>
            <a:spLocks noGrp="1"/>
          </p:cNvSpPr>
          <p:nvPr>
            <p:ph type="pic" sz="quarter" idx="15" hasCustomPrompt="1"/>
          </p:nvPr>
        </p:nvSpPr>
        <p:spPr>
          <a:xfrm>
            <a:off x="7266604" y="3418004"/>
            <a:ext cx="2588660" cy="2588660"/>
          </a:xfrm>
          <a:custGeom>
            <a:avLst/>
            <a:gdLst>
              <a:gd name="connsiteX0" fmla="*/ 1294330 w 2588660"/>
              <a:gd name="connsiteY0" fmla="*/ 0 h 2588660"/>
              <a:gd name="connsiteX1" fmla="*/ 2588660 w 2588660"/>
              <a:gd name="connsiteY1" fmla="*/ 1294330 h 2588660"/>
              <a:gd name="connsiteX2" fmla="*/ 1294330 w 2588660"/>
              <a:gd name="connsiteY2" fmla="*/ 2588660 h 2588660"/>
              <a:gd name="connsiteX3" fmla="*/ 0 w 2588660"/>
              <a:gd name="connsiteY3" fmla="*/ 1294330 h 2588660"/>
              <a:gd name="connsiteX4" fmla="*/ 1294330 w 2588660"/>
              <a:gd name="connsiteY4" fmla="*/ 0 h 2588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8660" h="2588660">
                <a:moveTo>
                  <a:pt x="1294330" y="0"/>
                </a:moveTo>
                <a:cubicBezTo>
                  <a:pt x="2009169" y="0"/>
                  <a:pt x="2588660" y="579491"/>
                  <a:pt x="2588660" y="1294330"/>
                </a:cubicBezTo>
                <a:cubicBezTo>
                  <a:pt x="2588660" y="2009169"/>
                  <a:pt x="2009169" y="2588660"/>
                  <a:pt x="1294330" y="2588660"/>
                </a:cubicBezTo>
                <a:cubicBezTo>
                  <a:pt x="579491" y="2588660"/>
                  <a:pt x="0" y="2009169"/>
                  <a:pt x="0" y="1294330"/>
                </a:cubicBezTo>
                <a:cubicBezTo>
                  <a:pt x="0" y="579491"/>
                  <a:pt x="579491" y="0"/>
                  <a:pt x="1294330" y="0"/>
                </a:cubicBezTo>
                <a:close/>
              </a:path>
            </a:pathLst>
          </a:custGeom>
          <a:noFill/>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44436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par>
                                <p:cTn id="11" presetID="49" presetClass="entr" presetSubtype="0" decel="10000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style.rotation</p:attrName>
                                        </p:attrNameLst>
                                      </p:cBhvr>
                                      <p:tavLst>
                                        <p:tav tm="0">
                                          <p:val>
                                            <p:fltVal val="360"/>
                                          </p:val>
                                        </p:tav>
                                        <p:tav tm="100000">
                                          <p:val>
                                            <p:fltVal val="0"/>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3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4C1DA1-AB6A-4CC2-B5CA-4A2BBECE42A8}"/>
              </a:ext>
            </a:extLst>
          </p:cNvPr>
          <p:cNvSpPr/>
          <p:nvPr userDrawn="1"/>
        </p:nvSpPr>
        <p:spPr>
          <a:xfrm>
            <a:off x="0" y="0"/>
            <a:ext cx="32004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6D916A4E-9D6B-4C7A-AC63-7FC509A7B056}"/>
              </a:ext>
            </a:extLst>
          </p:cNvPr>
          <p:cNvSpPr>
            <a:spLocks noGrp="1"/>
          </p:cNvSpPr>
          <p:nvPr>
            <p:ph type="pic" sz="quarter" idx="14" hasCustomPrompt="1"/>
          </p:nvPr>
        </p:nvSpPr>
        <p:spPr>
          <a:xfrm>
            <a:off x="1466193" y="1166648"/>
            <a:ext cx="3468414" cy="4524704"/>
          </a:xfrm>
          <a:custGeom>
            <a:avLst/>
            <a:gdLst>
              <a:gd name="connsiteX0" fmla="*/ 0 w 3468414"/>
              <a:gd name="connsiteY0" fmla="*/ 0 h 4524704"/>
              <a:gd name="connsiteX1" fmla="*/ 3468414 w 3468414"/>
              <a:gd name="connsiteY1" fmla="*/ 0 h 4524704"/>
              <a:gd name="connsiteX2" fmla="*/ 3468414 w 3468414"/>
              <a:gd name="connsiteY2" fmla="*/ 4524704 h 4524704"/>
              <a:gd name="connsiteX3" fmla="*/ 0 w 3468414"/>
              <a:gd name="connsiteY3" fmla="*/ 4524704 h 4524704"/>
            </a:gdLst>
            <a:ahLst/>
            <a:cxnLst>
              <a:cxn ang="0">
                <a:pos x="connsiteX0" y="connsiteY0"/>
              </a:cxn>
              <a:cxn ang="0">
                <a:pos x="connsiteX1" y="connsiteY1"/>
              </a:cxn>
              <a:cxn ang="0">
                <a:pos x="connsiteX2" y="connsiteY2"/>
              </a:cxn>
              <a:cxn ang="0">
                <a:pos x="connsiteX3" y="connsiteY3"/>
              </a:cxn>
            </a:cxnLst>
            <a:rect l="l" t="t" r="r" b="b"/>
            <a:pathLst>
              <a:path w="3468414" h="4524704">
                <a:moveTo>
                  <a:pt x="0" y="0"/>
                </a:moveTo>
                <a:lnTo>
                  <a:pt x="3468414" y="0"/>
                </a:lnTo>
                <a:lnTo>
                  <a:pt x="3468414" y="4524704"/>
                </a:lnTo>
                <a:lnTo>
                  <a:pt x="0" y="4524704"/>
                </a:lnTo>
                <a:close/>
              </a:path>
            </a:pathLst>
          </a:custGeom>
          <a:noFill/>
          <a:effectLst/>
        </p:spPr>
        <p:txBody>
          <a:bodyPr wrap="square">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68241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3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68332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6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1D1E2CE-7E19-4C72-822B-FC82631A57BD}"/>
              </a:ext>
            </a:extLst>
          </p:cNvPr>
          <p:cNvSpPr>
            <a:spLocks noGrp="1"/>
          </p:cNvSpPr>
          <p:nvPr>
            <p:ph type="pic" sz="quarter" idx="11"/>
          </p:nvPr>
        </p:nvSpPr>
        <p:spPr>
          <a:xfrm>
            <a:off x="2438401" y="685800"/>
            <a:ext cx="5867401" cy="6172200"/>
          </a:xfrm>
          <a:custGeom>
            <a:avLst/>
            <a:gdLst>
              <a:gd name="connsiteX0" fmla="*/ 0 w 5867401"/>
              <a:gd name="connsiteY0" fmla="*/ 0 h 6172200"/>
              <a:gd name="connsiteX1" fmla="*/ 5867401 w 5867401"/>
              <a:gd name="connsiteY1" fmla="*/ 0 h 6172200"/>
              <a:gd name="connsiteX2" fmla="*/ 5867401 w 5867401"/>
              <a:gd name="connsiteY2" fmla="*/ 6172200 h 6172200"/>
              <a:gd name="connsiteX3" fmla="*/ 0 w 5867401"/>
              <a:gd name="connsiteY3" fmla="*/ 6172200 h 6172200"/>
            </a:gdLst>
            <a:ahLst/>
            <a:cxnLst>
              <a:cxn ang="0">
                <a:pos x="connsiteX0" y="connsiteY0"/>
              </a:cxn>
              <a:cxn ang="0">
                <a:pos x="connsiteX1" y="connsiteY1"/>
              </a:cxn>
              <a:cxn ang="0">
                <a:pos x="connsiteX2" y="connsiteY2"/>
              </a:cxn>
              <a:cxn ang="0">
                <a:pos x="connsiteX3" y="connsiteY3"/>
              </a:cxn>
            </a:cxnLst>
            <a:rect l="l" t="t" r="r" b="b"/>
            <a:pathLst>
              <a:path w="5867401" h="6172200">
                <a:moveTo>
                  <a:pt x="0" y="0"/>
                </a:moveTo>
                <a:lnTo>
                  <a:pt x="5867401" y="0"/>
                </a:lnTo>
                <a:lnTo>
                  <a:pt x="5867401" y="6172200"/>
                </a:lnTo>
                <a:lnTo>
                  <a:pt x="0" y="6172200"/>
                </a:lnTo>
                <a:close/>
              </a:path>
            </a:pathLst>
          </a:custGeom>
          <a:noFill/>
          <a:effectLst>
            <a:outerShdw blurRad="901700" dist="38100" dir="16200000" algn="t" rotWithShape="0">
              <a:prstClr val="black">
                <a:alpha val="40000"/>
              </a:prstClr>
            </a:outerShdw>
          </a:effectLst>
        </p:spPr>
        <p:txBody>
          <a:bodyPr wrap="square">
            <a:noAutofit/>
          </a:bodyPr>
          <a:lstStyle/>
          <a:p>
            <a:endParaRPr lang="en-US"/>
          </a:p>
        </p:txBody>
      </p:sp>
    </p:spTree>
    <p:extLst>
      <p:ext uri="{BB962C8B-B14F-4D97-AF65-F5344CB8AC3E}">
        <p14:creationId xmlns:p14="http://schemas.microsoft.com/office/powerpoint/2010/main" val="234649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5_Blank">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1D1C49B-3409-462A-8C0C-06051CFA8D61}"/>
              </a:ext>
            </a:extLst>
          </p:cNvPr>
          <p:cNvSpPr>
            <a:spLocks noGrp="1"/>
          </p:cNvSpPr>
          <p:nvPr>
            <p:ph type="pic" sz="quarter" idx="13"/>
          </p:nvPr>
        </p:nvSpPr>
        <p:spPr>
          <a:xfrm>
            <a:off x="1605811" y="1140908"/>
            <a:ext cx="1874469" cy="1874469"/>
          </a:xfrm>
          <a:custGeom>
            <a:avLst/>
            <a:gdLst>
              <a:gd name="connsiteX0" fmla="*/ 96517 w 1874469"/>
              <a:gd name="connsiteY0" fmla="*/ 0 h 1874469"/>
              <a:gd name="connsiteX1" fmla="*/ 1777952 w 1874469"/>
              <a:gd name="connsiteY1" fmla="*/ 0 h 1874469"/>
              <a:gd name="connsiteX2" fmla="*/ 1874469 w 1874469"/>
              <a:gd name="connsiteY2" fmla="*/ 96517 h 1874469"/>
              <a:gd name="connsiteX3" fmla="*/ 1874469 w 1874469"/>
              <a:gd name="connsiteY3" fmla="*/ 1777952 h 1874469"/>
              <a:gd name="connsiteX4" fmla="*/ 1777952 w 1874469"/>
              <a:gd name="connsiteY4" fmla="*/ 1874469 h 1874469"/>
              <a:gd name="connsiteX5" fmla="*/ 96517 w 1874469"/>
              <a:gd name="connsiteY5" fmla="*/ 1874469 h 1874469"/>
              <a:gd name="connsiteX6" fmla="*/ 0 w 1874469"/>
              <a:gd name="connsiteY6" fmla="*/ 1777952 h 1874469"/>
              <a:gd name="connsiteX7" fmla="*/ 0 w 1874469"/>
              <a:gd name="connsiteY7" fmla="*/ 96517 h 1874469"/>
              <a:gd name="connsiteX8" fmla="*/ 96517 w 1874469"/>
              <a:gd name="connsiteY8" fmla="*/ 0 h 187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4469" h="1874469">
                <a:moveTo>
                  <a:pt x="96517" y="0"/>
                </a:moveTo>
                <a:lnTo>
                  <a:pt x="1777952" y="0"/>
                </a:lnTo>
                <a:cubicBezTo>
                  <a:pt x="1831258" y="0"/>
                  <a:pt x="1874469" y="43212"/>
                  <a:pt x="1874469" y="96517"/>
                </a:cubicBezTo>
                <a:lnTo>
                  <a:pt x="1874469" y="1777952"/>
                </a:lnTo>
                <a:cubicBezTo>
                  <a:pt x="1874469" y="1831258"/>
                  <a:pt x="1831258" y="1874469"/>
                  <a:pt x="1777952" y="1874469"/>
                </a:cubicBezTo>
                <a:lnTo>
                  <a:pt x="96517" y="1874469"/>
                </a:lnTo>
                <a:cubicBezTo>
                  <a:pt x="43212" y="1874469"/>
                  <a:pt x="0" y="1831258"/>
                  <a:pt x="0" y="1777952"/>
                </a:cubicBezTo>
                <a:lnTo>
                  <a:pt x="0" y="96517"/>
                </a:lnTo>
                <a:cubicBezTo>
                  <a:pt x="0" y="43212"/>
                  <a:pt x="43212" y="0"/>
                  <a:pt x="96517" y="0"/>
                </a:cubicBezTo>
                <a:close/>
              </a:path>
            </a:pathLst>
          </a:custGeom>
          <a:noFill/>
          <a:ln>
            <a:noFill/>
          </a:ln>
          <a:effectLst>
            <a:outerShdw blurRad="1270000" dist="546100" dir="5400000" sx="87000" sy="87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00" b="1">
                <a:solidFill>
                  <a:schemeClr val="bg1">
                    <a:lumMod val="95000"/>
                    <a:alpha val="40000"/>
                  </a:schemeClr>
                </a:solidFill>
                <a:latin typeface="Nexa Bold" panose="02000000000000000000" pitchFamily="50" charset="0"/>
              </a:defRPr>
            </a:lvl1pPr>
          </a:lstStyle>
          <a:p>
            <a:pPr marL="0" lvl="0" algn="ctr" defTabSz="457200"/>
            <a:endParaRPr lang="en-US"/>
          </a:p>
        </p:txBody>
      </p:sp>
    </p:spTree>
    <p:extLst>
      <p:ext uri="{BB962C8B-B14F-4D97-AF65-F5344CB8AC3E}">
        <p14:creationId xmlns:p14="http://schemas.microsoft.com/office/powerpoint/2010/main" val="173612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‹Nº›</a:t>
            </a:fld>
            <a:endParaRPr lang="en-US"/>
          </a:p>
        </p:txBody>
      </p:sp>
    </p:spTree>
    <p:extLst>
      <p:ext uri="{BB962C8B-B14F-4D97-AF65-F5344CB8AC3E}">
        <p14:creationId xmlns:p14="http://schemas.microsoft.com/office/powerpoint/2010/main" val="19713781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 name="Номер слайда"/>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45791279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CEFE82-39F2-4F47-8A0C-D5AB3496FA5C}" type="slidenum">
              <a:rPr lang="en-US" smtClean="0"/>
              <a:pPr/>
              <a:t>‹Nº›</a:t>
            </a:fld>
            <a:endParaRPr lang="en-US"/>
          </a:p>
        </p:txBody>
      </p:sp>
    </p:spTree>
    <p:extLst>
      <p:ext uri="{BB962C8B-B14F-4D97-AF65-F5344CB8AC3E}">
        <p14:creationId xmlns:p14="http://schemas.microsoft.com/office/powerpoint/2010/main" val="1413454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CEFE82-39F2-4F47-8A0C-D5AB3496FA5C}" type="slidenum">
              <a:rPr lang="en-US" smtClean="0"/>
              <a:pPr/>
              <a:t>‹Nº›</a:t>
            </a:fld>
            <a:endParaRPr lang="en-US"/>
          </a:p>
        </p:txBody>
      </p:sp>
    </p:spTree>
    <p:extLst>
      <p:ext uri="{BB962C8B-B14F-4D97-AF65-F5344CB8AC3E}">
        <p14:creationId xmlns:p14="http://schemas.microsoft.com/office/powerpoint/2010/main" val="22001448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theme" Target="../theme/theme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0" Type="http://schemas.openxmlformats.org/officeDocument/2006/relationships/slideLayout" Target="../slideLayouts/slideLayout51.xml"/><Relationship Id="rId41"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928084"/>
      </p:ext>
    </p:extLst>
  </p:cSld>
  <p:clrMap bg1="lt1" tx1="dk1" bg2="lt2" tx2="dk2" accent1="accent1" accent2="accent2" accent3="accent3" accent4="accent4" accent5="accent5" accent6="accent6" hlink="hlink" folHlink="folHlink"/>
  <p:sldLayoutIdLst>
    <p:sldLayoutId id="2147483651" r:id="rId1"/>
    <p:sldLayoutId id="2147483676" r:id="rId2"/>
    <p:sldLayoutId id="2147483677" r:id="rId3"/>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1218987"/>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1218987"/>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18987"/>
            <a:fld id="{96E69268-9C8B-4EBF-A9EE-DC5DC2D48DC3}" type="slidenum">
              <a:rPr lang="en-US" smtClean="0">
                <a:solidFill>
                  <a:prstClr val="black">
                    <a:tint val="75000"/>
                  </a:prstClr>
                </a:solidFill>
                <a:latin typeface="Calibri"/>
              </a:rPr>
              <a:pPr defTabSz="1218987"/>
              <a:t>‹Nº›</a:t>
            </a:fld>
            <a:endParaRPr lang="en-US">
              <a:solidFill>
                <a:prstClr val="black">
                  <a:tint val="75000"/>
                </a:prstClr>
              </a:solidFill>
              <a:latin typeface="Calibri"/>
            </a:endParaRPr>
          </a:p>
        </p:txBody>
      </p:sp>
    </p:spTree>
    <p:extLst>
      <p:ext uri="{BB962C8B-B14F-4D97-AF65-F5344CB8AC3E}">
        <p14:creationId xmlns:p14="http://schemas.microsoft.com/office/powerpoint/2010/main" val="3077355540"/>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9" r:id="rId15"/>
    <p:sldLayoutId id="2147483670" r:id="rId16"/>
    <p:sldLayoutId id="2147483671"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DA5C1E-F3DE-4B8E-99F0-123C6A0AAE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EF1214-5384-4D0E-A616-9A970826EE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A145D1-A395-4AF0-96E5-44263A797B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E885AD75-D188-459D-AC34-3A70486653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7139BD-C157-410C-B9DC-76983F228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481A73-37EE-483A-AF0B-939644667C45}" type="slidenum">
              <a:rPr lang="en-US" smtClean="0"/>
              <a:t>‹Nº›</a:t>
            </a:fld>
            <a:endParaRPr lang="en-US"/>
          </a:p>
        </p:txBody>
      </p:sp>
    </p:spTree>
    <p:extLst>
      <p:ext uri="{BB962C8B-B14F-4D97-AF65-F5344CB8AC3E}">
        <p14:creationId xmlns:p14="http://schemas.microsoft.com/office/powerpoint/2010/main" val="149967231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F6F8FD"/>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914400"/>
            <a:ext cx="10972800" cy="50323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524000"/>
            <a:ext cx="10972800" cy="449240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631974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 id="2147483735" r:id="rId41"/>
    <p:sldLayoutId id="2147483736" r:id="rId42"/>
    <p:sldLayoutId id="2147483737" r:id="rId43"/>
    <p:sldLayoutId id="2147483738" r:id="rId44"/>
    <p:sldLayoutId id="2147483739" r:id="rId45"/>
    <p:sldLayoutId id="2147483740" r:id="rId46"/>
  </p:sldLayoutIdLst>
  <p:hf hdr="0" ftr="0" dt="0"/>
  <p:txStyles>
    <p:titleStyle>
      <a:lvl1pPr algn="ctr" defTabSz="914400" rtl="0" eaLnBrk="1" latinLnBrk="0" hangingPunct="1">
        <a:spcBef>
          <a:spcPct val="0"/>
        </a:spcBef>
        <a:buNone/>
        <a:defRPr sz="3600" b="0" i="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spcBef>
          <a:spcPct val="20000"/>
        </a:spcBef>
        <a:buFont typeface="Arial" pitchFamily="34" charset="0"/>
        <a:buNone/>
        <a:defRPr sz="1800" b="0" i="0" kern="1200">
          <a:solidFill>
            <a:schemeClr val="tx1">
              <a:lumMod val="50000"/>
              <a:lumOff val="50000"/>
            </a:schemeClr>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400" b="0" i="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200" b="0" i="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200" b="0" i="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88">
          <p15:clr>
            <a:srgbClr val="F26B43"/>
          </p15:clr>
        </p15:guide>
        <p15:guide id="4" orient="horz" pos="4032">
          <p15:clr>
            <a:srgbClr val="F26B43"/>
          </p15:clr>
        </p15:guide>
        <p15:guide id="5" pos="384">
          <p15:clr>
            <a:srgbClr val="F26B43"/>
          </p15:clr>
        </p15:guide>
        <p15:guide id="6" pos="3456">
          <p15:clr>
            <a:srgbClr val="F26B43"/>
          </p15:clr>
        </p15:guide>
        <p15:guide id="7" pos="7296">
          <p15:clr>
            <a:srgbClr val="F26B43"/>
          </p15:clr>
        </p15:guide>
        <p15:guide id="8" orient="horz" pos="1008">
          <p15:clr>
            <a:srgbClr val="F26B43"/>
          </p15:clr>
        </p15:guide>
        <p15:guide id="9" pos="960">
          <p15:clr>
            <a:srgbClr val="F26B43"/>
          </p15:clr>
        </p15:guide>
        <p15:guide id="10" pos="4224">
          <p15:clr>
            <a:srgbClr val="F26B43"/>
          </p15:clr>
        </p15:guide>
        <p15:guide id="11" orient="horz" pos="912">
          <p15:clr>
            <a:srgbClr val="F26B43"/>
          </p15:clr>
        </p15:guide>
        <p15:guide id="12" pos="6720">
          <p15:clr>
            <a:srgbClr val="F26B43"/>
          </p15:clr>
        </p15:guide>
        <p15:guide id="13" orient="horz" pos="528">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0.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350.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34.png"/><Relationship Id="rId12"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0.png"/><Relationship Id="rId5" Type="http://schemas.openxmlformats.org/officeDocument/2006/relationships/image" Target="../media/image37.png"/><Relationship Id="rId10" Type="http://schemas.openxmlformats.org/officeDocument/2006/relationships/image" Target="../media/image39.png"/><Relationship Id="rId4" Type="http://schemas.openxmlformats.org/officeDocument/2006/relationships/image" Target="../media/image30.pn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34.png"/><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9.png"/><Relationship Id="rId5" Type="http://schemas.openxmlformats.org/officeDocument/2006/relationships/image" Target="../media/image37.png"/><Relationship Id="rId10" Type="http://schemas.openxmlformats.org/officeDocument/2006/relationships/image" Target="../media/image48.png"/><Relationship Id="rId4" Type="http://schemas.openxmlformats.org/officeDocument/2006/relationships/image" Target="../media/image30.png"/><Relationship Id="rId9" Type="http://schemas.openxmlformats.org/officeDocument/2006/relationships/image" Target="../media/image47.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34.png"/><Relationship Id="rId12" Type="http://schemas.openxmlformats.org/officeDocument/2006/relationships/image" Target="../media/image45.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4.png"/><Relationship Id="rId5" Type="http://schemas.openxmlformats.org/officeDocument/2006/relationships/image" Target="../media/image37.png"/><Relationship Id="rId10" Type="http://schemas.openxmlformats.org/officeDocument/2006/relationships/image" Target="../media/image52.png"/><Relationship Id="rId4" Type="http://schemas.openxmlformats.org/officeDocument/2006/relationships/image" Target="../media/image30.png"/><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0.png"/><Relationship Id="rId7"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0.png"/><Relationship Id="rId7"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46.png"/><Relationship Id="rId9"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0.png"/><Relationship Id="rId7"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29.png"/><Relationship Id="rId10" Type="http://schemas.openxmlformats.org/officeDocument/2006/relationships/image" Target="../media/image72.png"/><Relationship Id="rId4" Type="http://schemas.openxmlformats.org/officeDocument/2006/relationships/image" Target="../media/image67.png"/><Relationship Id="rId9"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sv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6.svg"/></Relationships>
</file>

<file path=ppt/slides/_rels/slide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1.svg"/><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1.sv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75.xml"/><Relationship Id="rId6" Type="http://schemas.openxmlformats.org/officeDocument/2006/relationships/image" Target="../media/image94.png"/><Relationship Id="rId5" Type="http://schemas.openxmlformats.org/officeDocument/2006/relationships/image" Target="../media/image15.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75.xml"/><Relationship Id="rId6" Type="http://schemas.openxmlformats.org/officeDocument/2006/relationships/image" Target="../media/image94.png"/><Relationship Id="rId5" Type="http://schemas.openxmlformats.org/officeDocument/2006/relationships/image" Target="../media/image15.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75.xml"/><Relationship Id="rId6" Type="http://schemas.openxmlformats.org/officeDocument/2006/relationships/image" Target="../media/image94.png"/><Relationship Id="rId5" Type="http://schemas.openxmlformats.org/officeDocument/2006/relationships/image" Target="../media/image15.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75.xml"/><Relationship Id="rId6" Type="http://schemas.openxmlformats.org/officeDocument/2006/relationships/image" Target="../media/image94.png"/><Relationship Id="rId5" Type="http://schemas.openxmlformats.org/officeDocument/2006/relationships/image" Target="../media/image15.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75.xml"/><Relationship Id="rId6" Type="http://schemas.openxmlformats.org/officeDocument/2006/relationships/image" Target="../media/image94.png"/><Relationship Id="rId5" Type="http://schemas.openxmlformats.org/officeDocument/2006/relationships/image" Target="../media/image15.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75.xml"/><Relationship Id="rId6" Type="http://schemas.openxmlformats.org/officeDocument/2006/relationships/image" Target="../media/image94.png"/><Relationship Id="rId5" Type="http://schemas.openxmlformats.org/officeDocument/2006/relationships/image" Target="../media/image15.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75.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8" Type="http://schemas.openxmlformats.org/officeDocument/2006/relationships/hyperlink" Target="https://arxiv.org/abs/2105.03247" TargetMode="External"/><Relationship Id="rId3" Type="http://schemas.openxmlformats.org/officeDocument/2006/relationships/hyperlink" Target="https://www.youtube.com/watch?v=R4iuq3zDBL4" TargetMode="External"/><Relationship Id="rId7" Type="http://schemas.openxmlformats.org/officeDocument/2006/relationships/hyperlink" Target="https://arxiv.org/abs/2109.03814" TargetMode="External"/><Relationship Id="rId2" Type="http://schemas.openxmlformats.org/officeDocument/2006/relationships/hyperlink" Target="https://arxiv.org/abs/2005.12872" TargetMode="External"/><Relationship Id="rId1" Type="http://schemas.openxmlformats.org/officeDocument/2006/relationships/slideLayout" Target="../slideLayouts/slideLayout75.xml"/><Relationship Id="rId6" Type="http://schemas.openxmlformats.org/officeDocument/2006/relationships/hyperlink" Target="https://arxiv.org/abs/2203.17270" TargetMode="External"/><Relationship Id="rId5" Type="http://schemas.openxmlformats.org/officeDocument/2006/relationships/hyperlink" Target="https://arxiv.org/abs/2212.10156" TargetMode="External"/><Relationship Id="rId4" Type="http://schemas.openxmlformats.org/officeDocument/2006/relationships/hyperlink" Target="https://www.youtube.com/watch?v=cyrxJJ_nnaQ"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66F60AF-2847-884B-BA44-9280BEE674D6}"/>
              </a:ext>
            </a:extLst>
          </p:cNvPr>
          <p:cNvSpPr>
            <a:spLocks noChangeAspect="1"/>
          </p:cNvSpPr>
          <p:nvPr/>
        </p:nvSpPr>
        <p:spPr>
          <a:xfrm>
            <a:off x="6250470" y="2718500"/>
            <a:ext cx="1463040" cy="14630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0" name="Group 269">
            <a:extLst>
              <a:ext uri="{FF2B5EF4-FFF2-40B4-BE49-F238E27FC236}">
                <a16:creationId xmlns:a16="http://schemas.microsoft.com/office/drawing/2014/main" id="{7B7CE371-37F4-4DB0-A777-E71D42E72933}"/>
              </a:ext>
            </a:extLst>
          </p:cNvPr>
          <p:cNvGrpSpPr/>
          <p:nvPr/>
        </p:nvGrpSpPr>
        <p:grpSpPr>
          <a:xfrm>
            <a:off x="9321021" y="4174969"/>
            <a:ext cx="4900029" cy="455126"/>
            <a:chOff x="17088087" y="5992390"/>
            <a:chExt cx="8399940" cy="910371"/>
          </a:xfrm>
        </p:grpSpPr>
        <p:pic>
          <p:nvPicPr>
            <p:cNvPr id="260" name="Graphic 259">
              <a:extLst>
                <a:ext uri="{FF2B5EF4-FFF2-40B4-BE49-F238E27FC236}">
                  <a16:creationId xmlns:a16="http://schemas.microsoft.com/office/drawing/2014/main" id="{B69D4349-8BD3-42C3-8C4B-D21A7D254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88087" y="5992390"/>
              <a:ext cx="2859752" cy="910371"/>
            </a:xfrm>
            <a:prstGeom prst="rect">
              <a:avLst/>
            </a:prstGeom>
          </p:spPr>
        </p:pic>
        <p:pic>
          <p:nvPicPr>
            <p:cNvPr id="262" name="Graphic 261">
              <a:extLst>
                <a:ext uri="{FF2B5EF4-FFF2-40B4-BE49-F238E27FC236}">
                  <a16:creationId xmlns:a16="http://schemas.microsoft.com/office/drawing/2014/main" id="{A7997118-91BE-4FE6-9E84-0756A1D1D7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01539" y="5992390"/>
              <a:ext cx="2859752" cy="910371"/>
            </a:xfrm>
            <a:prstGeom prst="rect">
              <a:avLst/>
            </a:prstGeom>
          </p:spPr>
        </p:pic>
        <p:pic>
          <p:nvPicPr>
            <p:cNvPr id="266" name="Graphic 265">
              <a:extLst>
                <a:ext uri="{FF2B5EF4-FFF2-40B4-BE49-F238E27FC236}">
                  <a16:creationId xmlns:a16="http://schemas.microsoft.com/office/drawing/2014/main" id="{F32A4C3C-464B-4612-BA12-EC576FF0EC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628275" y="5992390"/>
              <a:ext cx="2859752" cy="910371"/>
            </a:xfrm>
            <a:prstGeom prst="rect">
              <a:avLst/>
            </a:prstGeom>
          </p:spPr>
        </p:pic>
      </p:grpSp>
      <p:grpSp>
        <p:nvGrpSpPr>
          <p:cNvPr id="232" name="Group 231">
            <a:extLst>
              <a:ext uri="{FF2B5EF4-FFF2-40B4-BE49-F238E27FC236}">
                <a16:creationId xmlns:a16="http://schemas.microsoft.com/office/drawing/2014/main" id="{18FACF9B-F885-4AB0-B315-36A2894EF673}"/>
              </a:ext>
            </a:extLst>
          </p:cNvPr>
          <p:cNvGrpSpPr/>
          <p:nvPr/>
        </p:nvGrpSpPr>
        <p:grpSpPr>
          <a:xfrm>
            <a:off x="-11485897" y="-2389509"/>
            <a:ext cx="20218741" cy="20177513"/>
            <a:chOff x="10038098" y="4270601"/>
            <a:chExt cx="4310979" cy="4302189"/>
          </a:xfrm>
        </p:grpSpPr>
        <p:grpSp>
          <p:nvGrpSpPr>
            <p:cNvPr id="233" name="Group 232">
              <a:extLst>
                <a:ext uri="{FF2B5EF4-FFF2-40B4-BE49-F238E27FC236}">
                  <a16:creationId xmlns:a16="http://schemas.microsoft.com/office/drawing/2014/main" id="{E2CE9CCE-1339-47CE-AC39-0ED6247315C2}"/>
                </a:ext>
              </a:extLst>
            </p:cNvPr>
            <p:cNvGrpSpPr/>
            <p:nvPr/>
          </p:nvGrpSpPr>
          <p:grpSpPr>
            <a:xfrm>
              <a:off x="10038098" y="4270601"/>
              <a:ext cx="4310979" cy="2176974"/>
              <a:chOff x="6642992" y="4270601"/>
              <a:chExt cx="4310979" cy="2176974"/>
            </a:xfrm>
          </p:grpSpPr>
          <p:pic>
            <p:nvPicPr>
              <p:cNvPr id="237" name="Graphic 236">
                <a:extLst>
                  <a:ext uri="{FF2B5EF4-FFF2-40B4-BE49-F238E27FC236}">
                    <a16:creationId xmlns:a16="http://schemas.microsoft.com/office/drawing/2014/main" id="{53F592F7-B141-4177-A88E-07B0BE1822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8776997" y="4270601"/>
                <a:ext cx="2176974" cy="2176974"/>
              </a:xfrm>
              <a:prstGeom prst="rect">
                <a:avLst/>
              </a:prstGeom>
            </p:spPr>
          </p:pic>
          <p:pic>
            <p:nvPicPr>
              <p:cNvPr id="238" name="Graphic 237">
                <a:extLst>
                  <a:ext uri="{FF2B5EF4-FFF2-40B4-BE49-F238E27FC236}">
                    <a16:creationId xmlns:a16="http://schemas.microsoft.com/office/drawing/2014/main" id="{7DCFED3F-7716-41A5-95DD-20FD760256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6642992" y="4270601"/>
                <a:ext cx="2176974" cy="2176974"/>
              </a:xfrm>
              <a:prstGeom prst="rect">
                <a:avLst/>
              </a:prstGeom>
            </p:spPr>
          </p:pic>
        </p:grpSp>
        <p:grpSp>
          <p:nvGrpSpPr>
            <p:cNvPr id="234" name="Group 233">
              <a:extLst>
                <a:ext uri="{FF2B5EF4-FFF2-40B4-BE49-F238E27FC236}">
                  <a16:creationId xmlns:a16="http://schemas.microsoft.com/office/drawing/2014/main" id="{9A63F476-4D7D-4DC1-BD0D-E3833F85248C}"/>
                </a:ext>
              </a:extLst>
            </p:cNvPr>
            <p:cNvGrpSpPr/>
            <p:nvPr/>
          </p:nvGrpSpPr>
          <p:grpSpPr>
            <a:xfrm flipV="1">
              <a:off x="10038098" y="6395816"/>
              <a:ext cx="4310979" cy="2176974"/>
              <a:chOff x="6642992" y="4270601"/>
              <a:chExt cx="4310979" cy="2176974"/>
            </a:xfrm>
          </p:grpSpPr>
          <p:pic>
            <p:nvPicPr>
              <p:cNvPr id="235" name="Graphic 234">
                <a:extLst>
                  <a:ext uri="{FF2B5EF4-FFF2-40B4-BE49-F238E27FC236}">
                    <a16:creationId xmlns:a16="http://schemas.microsoft.com/office/drawing/2014/main" id="{7B046E02-599C-4E6E-B865-17221257DA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8776997" y="4270601"/>
                <a:ext cx="2176974" cy="2176974"/>
              </a:xfrm>
              <a:prstGeom prst="rect">
                <a:avLst/>
              </a:prstGeom>
            </p:spPr>
          </p:pic>
          <p:pic>
            <p:nvPicPr>
              <p:cNvPr id="236" name="Graphic 235">
                <a:extLst>
                  <a:ext uri="{FF2B5EF4-FFF2-40B4-BE49-F238E27FC236}">
                    <a16:creationId xmlns:a16="http://schemas.microsoft.com/office/drawing/2014/main" id="{69339371-9627-4DAC-8029-773EF98EB6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6642992" y="4270601"/>
                <a:ext cx="2176974" cy="2176974"/>
              </a:xfrm>
              <a:prstGeom prst="rect">
                <a:avLst/>
              </a:prstGeom>
            </p:spPr>
          </p:pic>
        </p:grpSp>
      </p:grpSp>
      <p:grpSp>
        <p:nvGrpSpPr>
          <p:cNvPr id="230" name="Group 229">
            <a:extLst>
              <a:ext uri="{FF2B5EF4-FFF2-40B4-BE49-F238E27FC236}">
                <a16:creationId xmlns:a16="http://schemas.microsoft.com/office/drawing/2014/main" id="{859C30C4-63B8-40ED-9328-EF2C6FED011F}"/>
              </a:ext>
            </a:extLst>
          </p:cNvPr>
          <p:cNvGrpSpPr/>
          <p:nvPr/>
        </p:nvGrpSpPr>
        <p:grpSpPr>
          <a:xfrm>
            <a:off x="5662293" y="2133081"/>
            <a:ext cx="2633559" cy="2628189"/>
            <a:chOff x="10038098" y="4270601"/>
            <a:chExt cx="4310979" cy="4302189"/>
          </a:xfrm>
        </p:grpSpPr>
        <p:grpSp>
          <p:nvGrpSpPr>
            <p:cNvPr id="226" name="Group 225">
              <a:extLst>
                <a:ext uri="{FF2B5EF4-FFF2-40B4-BE49-F238E27FC236}">
                  <a16:creationId xmlns:a16="http://schemas.microsoft.com/office/drawing/2014/main" id="{DA838C2E-2B32-4E9E-92AA-8488DB4DBD72}"/>
                </a:ext>
              </a:extLst>
            </p:cNvPr>
            <p:cNvGrpSpPr/>
            <p:nvPr/>
          </p:nvGrpSpPr>
          <p:grpSpPr>
            <a:xfrm>
              <a:off x="10038098" y="4270601"/>
              <a:ext cx="4310979" cy="2176974"/>
              <a:chOff x="6642992" y="4270601"/>
              <a:chExt cx="4310979" cy="2176974"/>
            </a:xfrm>
          </p:grpSpPr>
          <p:pic>
            <p:nvPicPr>
              <p:cNvPr id="224" name="Graphic 223">
                <a:extLst>
                  <a:ext uri="{FF2B5EF4-FFF2-40B4-BE49-F238E27FC236}">
                    <a16:creationId xmlns:a16="http://schemas.microsoft.com/office/drawing/2014/main" id="{317E0827-2764-487F-85F3-E3A864D6D8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flipV="1">
                <a:off x="8776997" y="4270601"/>
                <a:ext cx="2176974" cy="2176974"/>
              </a:xfrm>
              <a:prstGeom prst="rect">
                <a:avLst/>
              </a:prstGeom>
            </p:spPr>
          </p:pic>
          <p:pic>
            <p:nvPicPr>
              <p:cNvPr id="225" name="Graphic 224">
                <a:extLst>
                  <a:ext uri="{FF2B5EF4-FFF2-40B4-BE49-F238E27FC236}">
                    <a16:creationId xmlns:a16="http://schemas.microsoft.com/office/drawing/2014/main" id="{5AA5D8AC-3C3E-464B-B733-C4562784FD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6642992" y="4270601"/>
                <a:ext cx="2176974" cy="2176974"/>
              </a:xfrm>
              <a:prstGeom prst="rect">
                <a:avLst/>
              </a:prstGeom>
            </p:spPr>
          </p:pic>
        </p:grpSp>
        <p:grpSp>
          <p:nvGrpSpPr>
            <p:cNvPr id="227" name="Group 226">
              <a:extLst>
                <a:ext uri="{FF2B5EF4-FFF2-40B4-BE49-F238E27FC236}">
                  <a16:creationId xmlns:a16="http://schemas.microsoft.com/office/drawing/2014/main" id="{C2F4EE5E-129F-4318-A7DF-447449766077}"/>
                </a:ext>
              </a:extLst>
            </p:cNvPr>
            <p:cNvGrpSpPr/>
            <p:nvPr/>
          </p:nvGrpSpPr>
          <p:grpSpPr>
            <a:xfrm flipV="1">
              <a:off x="10038098" y="6395816"/>
              <a:ext cx="4310979" cy="2176974"/>
              <a:chOff x="6642992" y="4270601"/>
              <a:chExt cx="4310979" cy="2176974"/>
            </a:xfrm>
          </p:grpSpPr>
          <p:pic>
            <p:nvPicPr>
              <p:cNvPr id="228" name="Graphic 227">
                <a:extLst>
                  <a:ext uri="{FF2B5EF4-FFF2-40B4-BE49-F238E27FC236}">
                    <a16:creationId xmlns:a16="http://schemas.microsoft.com/office/drawing/2014/main" id="{C3EB4116-7C5A-43C0-987E-3297200EB4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flipV="1">
                <a:off x="8776997" y="4270601"/>
                <a:ext cx="2176974" cy="2176974"/>
              </a:xfrm>
              <a:prstGeom prst="rect">
                <a:avLst/>
              </a:prstGeom>
            </p:spPr>
          </p:pic>
          <p:pic>
            <p:nvPicPr>
              <p:cNvPr id="229" name="Graphic 228">
                <a:extLst>
                  <a:ext uri="{FF2B5EF4-FFF2-40B4-BE49-F238E27FC236}">
                    <a16:creationId xmlns:a16="http://schemas.microsoft.com/office/drawing/2014/main" id="{7EA37BF1-8C51-4204-9E2B-46E6C025F2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6642992" y="4270601"/>
                <a:ext cx="2176974" cy="2176974"/>
              </a:xfrm>
              <a:prstGeom prst="rect">
                <a:avLst/>
              </a:prstGeom>
            </p:spPr>
          </p:pic>
        </p:grpSp>
      </p:grpSp>
      <p:sp>
        <p:nvSpPr>
          <p:cNvPr id="253" name="TextBox 252">
            <a:extLst>
              <a:ext uri="{FF2B5EF4-FFF2-40B4-BE49-F238E27FC236}">
                <a16:creationId xmlns:a16="http://schemas.microsoft.com/office/drawing/2014/main" id="{B563CFE1-A85F-4E5B-A456-C83245926ABB}"/>
              </a:ext>
            </a:extLst>
          </p:cNvPr>
          <p:cNvSpPr txBox="1"/>
          <p:nvPr/>
        </p:nvSpPr>
        <p:spPr>
          <a:xfrm>
            <a:off x="-512465" y="2930953"/>
            <a:ext cx="12114562" cy="830997"/>
          </a:xfrm>
          <a:prstGeom prst="rect">
            <a:avLst/>
          </a:prstGeom>
          <a:noFill/>
        </p:spPr>
        <p:txBody>
          <a:bodyPr wrap="square" rtlCol="0">
            <a:spAutoFit/>
          </a:bodyPr>
          <a:lstStyle/>
          <a:p>
            <a:pPr lvl="0" algn="r" defTabSz="228554">
              <a:defRPr/>
            </a:pPr>
            <a:r>
              <a:rPr lang="en-US" sz="4800" b="1" dirty="0">
                <a:solidFill>
                  <a:srgbClr val="000000"/>
                </a:solidFill>
                <a:latin typeface="Century Gothic"/>
              </a:rPr>
              <a:t>Planning-oriented</a:t>
            </a:r>
            <a:r>
              <a:rPr lang="en-US" sz="2000" dirty="0">
                <a:solidFill>
                  <a:srgbClr val="000000"/>
                </a:solidFill>
                <a:latin typeface="Century Gothic"/>
              </a:rPr>
              <a:t> </a:t>
            </a:r>
            <a:r>
              <a:rPr lang="en-US" sz="4800" b="1" dirty="0">
                <a:solidFill>
                  <a:srgbClr val="000000"/>
                </a:solidFill>
                <a:latin typeface="Century Gothic"/>
              </a:rPr>
              <a:t>Autonomous Driving</a:t>
            </a:r>
          </a:p>
        </p:txBody>
      </p:sp>
      <p:grpSp>
        <p:nvGrpSpPr>
          <p:cNvPr id="271" name="Group 270">
            <a:extLst>
              <a:ext uri="{FF2B5EF4-FFF2-40B4-BE49-F238E27FC236}">
                <a16:creationId xmlns:a16="http://schemas.microsoft.com/office/drawing/2014/main" id="{1F6191A6-ED10-4C61-860C-E8CA1F0769A0}"/>
              </a:ext>
            </a:extLst>
          </p:cNvPr>
          <p:cNvGrpSpPr/>
          <p:nvPr/>
        </p:nvGrpSpPr>
        <p:grpSpPr>
          <a:xfrm>
            <a:off x="7999112" y="4761270"/>
            <a:ext cx="4194476" cy="148411"/>
            <a:chOff x="17088087" y="6299145"/>
            <a:chExt cx="8390044" cy="296860"/>
          </a:xfrm>
        </p:grpSpPr>
        <p:pic>
          <p:nvPicPr>
            <p:cNvPr id="261" name="Graphic 260">
              <a:extLst>
                <a:ext uri="{FF2B5EF4-FFF2-40B4-BE49-F238E27FC236}">
                  <a16:creationId xmlns:a16="http://schemas.microsoft.com/office/drawing/2014/main" id="{AE1341FD-A382-434E-AE0F-E1E7D143AF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088087" y="6299145"/>
              <a:ext cx="2849856" cy="296860"/>
            </a:xfrm>
            <a:prstGeom prst="rect">
              <a:avLst/>
            </a:prstGeom>
          </p:spPr>
        </p:pic>
        <p:pic>
          <p:nvPicPr>
            <p:cNvPr id="263" name="Graphic 262">
              <a:extLst>
                <a:ext uri="{FF2B5EF4-FFF2-40B4-BE49-F238E27FC236}">
                  <a16:creationId xmlns:a16="http://schemas.microsoft.com/office/drawing/2014/main" id="{C1DA5A61-DD09-4F10-9132-04876690C2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01539" y="6299145"/>
              <a:ext cx="2849856" cy="296860"/>
            </a:xfrm>
            <a:prstGeom prst="rect">
              <a:avLst/>
            </a:prstGeom>
          </p:spPr>
        </p:pic>
        <p:pic>
          <p:nvPicPr>
            <p:cNvPr id="267" name="Graphic 266">
              <a:extLst>
                <a:ext uri="{FF2B5EF4-FFF2-40B4-BE49-F238E27FC236}">
                  <a16:creationId xmlns:a16="http://schemas.microsoft.com/office/drawing/2014/main" id="{12B48DE7-14EF-4014-A824-512E32EDE9D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628275" y="6299145"/>
              <a:ext cx="2849856" cy="296860"/>
            </a:xfrm>
            <a:prstGeom prst="rect">
              <a:avLst/>
            </a:prstGeom>
          </p:spPr>
        </p:pic>
      </p:grpSp>
      <p:sp>
        <p:nvSpPr>
          <p:cNvPr id="28" name="moving straight is what we do">
            <a:extLst>
              <a:ext uri="{FF2B5EF4-FFF2-40B4-BE49-F238E27FC236}">
                <a16:creationId xmlns:a16="http://schemas.microsoft.com/office/drawing/2014/main" id="{B3DCD045-8B4F-F549-AF99-4D7F32DD1AE6}"/>
              </a:ext>
            </a:extLst>
          </p:cNvPr>
          <p:cNvSpPr txBox="1"/>
          <p:nvPr/>
        </p:nvSpPr>
        <p:spPr>
          <a:xfrm>
            <a:off x="7985440" y="4879931"/>
            <a:ext cx="3503213" cy="414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algn="l">
              <a:lnSpc>
                <a:spcPts val="3280"/>
              </a:lnSpc>
            </a:pPr>
            <a:r>
              <a:rPr lang="en-US" sz="1600" cap="none" dirty="0">
                <a:solidFill>
                  <a:schemeClr val="tx1">
                    <a:lumMod val="95000"/>
                    <a:lumOff val="5000"/>
                  </a:schemeClr>
                </a:solidFill>
                <a:latin typeface="Century Gothic" panose="020B0502020202020204" pitchFamily="34" charset="0"/>
              </a:rPr>
              <a:t>Presented by Camilo Martínez</a:t>
            </a:r>
          </a:p>
        </p:txBody>
      </p:sp>
      <p:sp>
        <p:nvSpPr>
          <p:cNvPr id="8" name="moving straight is what we do">
            <a:extLst>
              <a:ext uri="{FF2B5EF4-FFF2-40B4-BE49-F238E27FC236}">
                <a16:creationId xmlns:a16="http://schemas.microsoft.com/office/drawing/2014/main" id="{305CA285-30D2-ADC5-63C5-3981E926688A}"/>
              </a:ext>
            </a:extLst>
          </p:cNvPr>
          <p:cNvSpPr txBox="1"/>
          <p:nvPr/>
        </p:nvSpPr>
        <p:spPr>
          <a:xfrm>
            <a:off x="227797" y="4880700"/>
            <a:ext cx="4256362" cy="4134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algn="l">
              <a:lnSpc>
                <a:spcPts val="3280"/>
              </a:lnSpc>
            </a:pPr>
            <a:r>
              <a:rPr lang="en-US" sz="1600" b="1" cap="none" dirty="0">
                <a:solidFill>
                  <a:schemeClr val="tx1">
                    <a:lumMod val="95000"/>
                    <a:lumOff val="5000"/>
                  </a:schemeClr>
                </a:solidFill>
                <a:latin typeface="Century Gothic" panose="020B0502020202020204" pitchFamily="34" charset="0"/>
              </a:rPr>
              <a:t>Seminar AI4AD</a:t>
            </a:r>
          </a:p>
        </p:txBody>
      </p:sp>
      <p:sp>
        <p:nvSpPr>
          <p:cNvPr id="6" name="TextBox 252">
            <a:extLst>
              <a:ext uri="{FF2B5EF4-FFF2-40B4-BE49-F238E27FC236}">
                <a16:creationId xmlns:a16="http://schemas.microsoft.com/office/drawing/2014/main" id="{0BC6F946-CF08-96A6-F0C2-105E0E223043}"/>
              </a:ext>
            </a:extLst>
          </p:cNvPr>
          <p:cNvSpPr txBox="1"/>
          <p:nvPr/>
        </p:nvSpPr>
        <p:spPr>
          <a:xfrm>
            <a:off x="225327" y="3765816"/>
            <a:ext cx="12114562" cy="400110"/>
          </a:xfrm>
          <a:prstGeom prst="rect">
            <a:avLst/>
          </a:prstGeom>
          <a:noFill/>
        </p:spPr>
        <p:txBody>
          <a:bodyPr wrap="square" rtlCol="0">
            <a:spAutoFit/>
          </a:bodyPr>
          <a:lstStyle/>
          <a:p>
            <a:pPr lvl="0" defTabSz="228554">
              <a:defRPr/>
            </a:pPr>
            <a:r>
              <a:rPr lang="en-US" sz="2000" dirty="0">
                <a:solidFill>
                  <a:srgbClr val="000000"/>
                </a:solidFill>
                <a:latin typeface="Century Gothic"/>
              </a:rPr>
              <a:t>By Yihan Hu* </a:t>
            </a:r>
            <a:r>
              <a:rPr lang="en-US" sz="2000" dirty="0" err="1">
                <a:solidFill>
                  <a:srgbClr val="000000"/>
                </a:solidFill>
                <a:latin typeface="Century Gothic"/>
              </a:rPr>
              <a:t>Jiazhi</a:t>
            </a:r>
            <a:r>
              <a:rPr lang="en-US" sz="2000" dirty="0">
                <a:solidFill>
                  <a:srgbClr val="000000"/>
                </a:solidFill>
                <a:latin typeface="Century Gothic"/>
              </a:rPr>
              <a:t> Yang* Li Chen*+ </a:t>
            </a:r>
            <a:r>
              <a:rPr lang="en-US" sz="2000" dirty="0" err="1">
                <a:solidFill>
                  <a:srgbClr val="000000"/>
                </a:solidFill>
                <a:latin typeface="Century Gothic"/>
              </a:rPr>
              <a:t>Keyu</a:t>
            </a:r>
            <a:r>
              <a:rPr lang="en-US" sz="2000" dirty="0">
                <a:solidFill>
                  <a:srgbClr val="000000"/>
                </a:solidFill>
                <a:latin typeface="Century Gothic"/>
              </a:rPr>
              <a:t> Li*</a:t>
            </a:r>
          </a:p>
        </p:txBody>
      </p:sp>
      <p:sp>
        <p:nvSpPr>
          <p:cNvPr id="9" name="TextBox 252">
            <a:extLst>
              <a:ext uri="{FF2B5EF4-FFF2-40B4-BE49-F238E27FC236}">
                <a16:creationId xmlns:a16="http://schemas.microsoft.com/office/drawing/2014/main" id="{B3656B5E-D496-81B2-34D2-239F20ECA50B}"/>
              </a:ext>
            </a:extLst>
          </p:cNvPr>
          <p:cNvSpPr txBox="1"/>
          <p:nvPr/>
        </p:nvSpPr>
        <p:spPr>
          <a:xfrm>
            <a:off x="8882391" y="3761950"/>
            <a:ext cx="3223164" cy="400110"/>
          </a:xfrm>
          <a:prstGeom prst="rect">
            <a:avLst/>
          </a:prstGeom>
          <a:noFill/>
        </p:spPr>
        <p:txBody>
          <a:bodyPr wrap="square" rtlCol="0">
            <a:spAutoFit/>
          </a:bodyPr>
          <a:lstStyle/>
          <a:p>
            <a:pPr lvl="0" defTabSz="228554">
              <a:defRPr/>
            </a:pPr>
            <a:r>
              <a:rPr lang="en-US" sz="2000" dirty="0">
                <a:solidFill>
                  <a:srgbClr val="0070C0"/>
                </a:solidFill>
                <a:latin typeface="Century Gothic"/>
              </a:rPr>
              <a:t>CVPR 2023</a:t>
            </a:r>
          </a:p>
        </p:txBody>
      </p:sp>
      <p:sp>
        <p:nvSpPr>
          <p:cNvPr id="11" name="moving straight is what we do">
            <a:extLst>
              <a:ext uri="{FF2B5EF4-FFF2-40B4-BE49-F238E27FC236}">
                <a16:creationId xmlns:a16="http://schemas.microsoft.com/office/drawing/2014/main" id="{E9AA0C26-9EC6-0FFA-0B6F-99C079378857}"/>
              </a:ext>
            </a:extLst>
          </p:cNvPr>
          <p:cNvSpPr txBox="1"/>
          <p:nvPr/>
        </p:nvSpPr>
        <p:spPr>
          <a:xfrm>
            <a:off x="227797" y="5201903"/>
            <a:ext cx="4256362" cy="4134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algn="l">
              <a:lnSpc>
                <a:spcPts val="3280"/>
              </a:lnSpc>
            </a:pPr>
            <a:r>
              <a:rPr lang="en-US" sz="1600" cap="none" dirty="0">
                <a:solidFill>
                  <a:schemeClr val="tx1">
                    <a:lumMod val="95000"/>
                    <a:lumOff val="5000"/>
                  </a:schemeClr>
                </a:solidFill>
                <a:latin typeface="Century Gothic" panose="020B0502020202020204" pitchFamily="34" charset="0"/>
              </a:rPr>
              <a:t>Advances in AI for Autonomous Driving</a:t>
            </a:r>
          </a:p>
        </p:txBody>
      </p:sp>
      <p:pic>
        <p:nvPicPr>
          <p:cNvPr id="7" name="Imagen 6">
            <a:extLst>
              <a:ext uri="{FF2B5EF4-FFF2-40B4-BE49-F238E27FC236}">
                <a16:creationId xmlns:a16="http://schemas.microsoft.com/office/drawing/2014/main" id="{CA5E5F41-1054-F823-4D16-7423B235F82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7999112" y="5514037"/>
            <a:ext cx="3010526" cy="1212750"/>
          </a:xfrm>
          <a:prstGeom prst="rect">
            <a:avLst/>
          </a:prstGeom>
        </p:spPr>
      </p:pic>
      <p:sp>
        <p:nvSpPr>
          <p:cNvPr id="2" name="CuadroTexto 1">
            <a:extLst>
              <a:ext uri="{FF2B5EF4-FFF2-40B4-BE49-F238E27FC236}">
                <a16:creationId xmlns:a16="http://schemas.microsoft.com/office/drawing/2014/main" id="{CFFFF3FD-F90B-81CE-EA0F-F612DC657F9B}"/>
              </a:ext>
            </a:extLst>
          </p:cNvPr>
          <p:cNvSpPr txBox="1"/>
          <p:nvPr/>
        </p:nvSpPr>
        <p:spPr>
          <a:xfrm>
            <a:off x="11890314" y="6550223"/>
            <a:ext cx="301686" cy="307777"/>
          </a:xfrm>
          <a:prstGeom prst="rect">
            <a:avLst/>
          </a:prstGeom>
          <a:noFill/>
        </p:spPr>
        <p:txBody>
          <a:bodyPr wrap="square" rtlCol="0">
            <a:spAutoFit/>
          </a:bodyPr>
          <a:lstStyle/>
          <a:p>
            <a:r>
              <a:rPr lang="es-CO" sz="1400" dirty="0"/>
              <a:t>1</a:t>
            </a:r>
            <a:endParaRPr lang="en-GB" sz="1400" dirty="0"/>
          </a:p>
        </p:txBody>
      </p:sp>
    </p:spTree>
    <p:extLst>
      <p:ext uri="{BB962C8B-B14F-4D97-AF65-F5344CB8AC3E}">
        <p14:creationId xmlns:p14="http://schemas.microsoft.com/office/powerpoint/2010/main" val="91744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0" fill="hold"/>
                                        <p:tgtEl>
                                          <p:spTgt spid="232"/>
                                        </p:tgtEl>
                                        <p:attrNameLst>
                                          <p:attrName>r</p:attrName>
                                        </p:attrNameLst>
                                      </p:cBhvr>
                                    </p:animRot>
                                  </p:childTnLst>
                                </p:cTn>
                              </p:par>
                              <p:par>
                                <p:cTn id="7" presetID="2" presetClass="entr" presetSubtype="8" decel="100000" fill="hold" grpId="0" nodeType="withEffect">
                                  <p:stCondLst>
                                    <p:cond delay="0"/>
                                  </p:stCondLst>
                                  <p:iterate type="wd">
                                    <p:tmPct val="10000"/>
                                  </p:iterate>
                                  <p:childTnLst>
                                    <p:set>
                                      <p:cBhvr>
                                        <p:cTn id="8" dur="1" fill="hold">
                                          <p:stCondLst>
                                            <p:cond delay="0"/>
                                          </p:stCondLst>
                                        </p:cTn>
                                        <p:tgtEl>
                                          <p:spTgt spid="253"/>
                                        </p:tgtEl>
                                        <p:attrNameLst>
                                          <p:attrName>style.visibility</p:attrName>
                                        </p:attrNameLst>
                                      </p:cBhvr>
                                      <p:to>
                                        <p:strVal val="visible"/>
                                      </p:to>
                                    </p:set>
                                    <p:anim calcmode="lin" valueType="num">
                                      <p:cBhvr additive="base">
                                        <p:cTn id="9" dur="3000" fill="hold"/>
                                        <p:tgtEl>
                                          <p:spTgt spid="253"/>
                                        </p:tgtEl>
                                        <p:attrNameLst>
                                          <p:attrName>ppt_x</p:attrName>
                                        </p:attrNameLst>
                                      </p:cBhvr>
                                      <p:tavLst>
                                        <p:tav tm="0">
                                          <p:val>
                                            <p:strVal val="0-#ppt_w/2"/>
                                          </p:val>
                                        </p:tav>
                                        <p:tav tm="100000">
                                          <p:val>
                                            <p:strVal val="#ppt_x"/>
                                          </p:val>
                                        </p:tav>
                                      </p:tavLst>
                                    </p:anim>
                                    <p:anim calcmode="lin" valueType="num">
                                      <p:cBhvr additive="base">
                                        <p:cTn id="10" dur="3000" fill="hold"/>
                                        <p:tgtEl>
                                          <p:spTgt spid="253"/>
                                        </p:tgtEl>
                                        <p:attrNameLst>
                                          <p:attrName>ppt_y</p:attrName>
                                        </p:attrNameLst>
                                      </p:cBhvr>
                                      <p:tavLst>
                                        <p:tav tm="0">
                                          <p:val>
                                            <p:strVal val="#ppt_y"/>
                                          </p:val>
                                        </p:tav>
                                        <p:tav tm="100000">
                                          <p:val>
                                            <p:strVal val="#ppt_y"/>
                                          </p:val>
                                        </p:tav>
                                      </p:tavLst>
                                    </p:anim>
                                  </p:childTnLst>
                                </p:cTn>
                              </p:par>
                              <p:par>
                                <p:cTn id="11" presetID="2" presetClass="entr" presetSubtype="2" decel="100000" fill="hold" nodeType="withEffect">
                                  <p:stCondLst>
                                    <p:cond delay="200"/>
                                  </p:stCondLst>
                                  <p:childTnLst>
                                    <p:set>
                                      <p:cBhvr>
                                        <p:cTn id="12" dur="1" fill="hold">
                                          <p:stCondLst>
                                            <p:cond delay="0"/>
                                          </p:stCondLst>
                                        </p:cTn>
                                        <p:tgtEl>
                                          <p:spTgt spid="270"/>
                                        </p:tgtEl>
                                        <p:attrNameLst>
                                          <p:attrName>style.visibility</p:attrName>
                                        </p:attrNameLst>
                                      </p:cBhvr>
                                      <p:to>
                                        <p:strVal val="visible"/>
                                      </p:to>
                                    </p:set>
                                    <p:anim calcmode="lin" valueType="num">
                                      <p:cBhvr additive="base">
                                        <p:cTn id="13" dur="3000" fill="hold"/>
                                        <p:tgtEl>
                                          <p:spTgt spid="270"/>
                                        </p:tgtEl>
                                        <p:attrNameLst>
                                          <p:attrName>ppt_x</p:attrName>
                                        </p:attrNameLst>
                                      </p:cBhvr>
                                      <p:tavLst>
                                        <p:tav tm="0">
                                          <p:val>
                                            <p:strVal val="1+#ppt_w/2"/>
                                          </p:val>
                                        </p:tav>
                                        <p:tav tm="100000">
                                          <p:val>
                                            <p:strVal val="#ppt_x"/>
                                          </p:val>
                                        </p:tav>
                                      </p:tavLst>
                                    </p:anim>
                                    <p:anim calcmode="lin" valueType="num">
                                      <p:cBhvr additive="base">
                                        <p:cTn id="14" dur="3000" fill="hold"/>
                                        <p:tgtEl>
                                          <p:spTgt spid="270"/>
                                        </p:tgtEl>
                                        <p:attrNameLst>
                                          <p:attrName>ppt_y</p:attrName>
                                        </p:attrNameLst>
                                      </p:cBhvr>
                                      <p:tavLst>
                                        <p:tav tm="0">
                                          <p:val>
                                            <p:strVal val="#ppt_y"/>
                                          </p:val>
                                        </p:tav>
                                        <p:tav tm="100000">
                                          <p:val>
                                            <p:strVal val="#ppt_y"/>
                                          </p:val>
                                        </p:tav>
                                      </p:tavLst>
                                    </p:anim>
                                  </p:childTnLst>
                                </p:cTn>
                              </p:par>
                              <p:par>
                                <p:cTn id="15" presetID="2" presetClass="entr" presetSubtype="2" decel="100000" fill="hold" nodeType="withEffect">
                                  <p:stCondLst>
                                    <p:cond delay="300"/>
                                  </p:stCondLst>
                                  <p:childTnLst>
                                    <p:set>
                                      <p:cBhvr>
                                        <p:cTn id="16" dur="1" fill="hold">
                                          <p:stCondLst>
                                            <p:cond delay="0"/>
                                          </p:stCondLst>
                                        </p:cTn>
                                        <p:tgtEl>
                                          <p:spTgt spid="271"/>
                                        </p:tgtEl>
                                        <p:attrNameLst>
                                          <p:attrName>style.visibility</p:attrName>
                                        </p:attrNameLst>
                                      </p:cBhvr>
                                      <p:to>
                                        <p:strVal val="visible"/>
                                      </p:to>
                                    </p:set>
                                    <p:anim calcmode="lin" valueType="num">
                                      <p:cBhvr additive="base">
                                        <p:cTn id="17" dur="2000" fill="hold"/>
                                        <p:tgtEl>
                                          <p:spTgt spid="271"/>
                                        </p:tgtEl>
                                        <p:attrNameLst>
                                          <p:attrName>ppt_x</p:attrName>
                                        </p:attrNameLst>
                                      </p:cBhvr>
                                      <p:tavLst>
                                        <p:tav tm="0">
                                          <p:val>
                                            <p:strVal val="1+#ppt_w/2"/>
                                          </p:val>
                                        </p:tav>
                                        <p:tav tm="100000">
                                          <p:val>
                                            <p:strVal val="#ppt_x"/>
                                          </p:val>
                                        </p:tav>
                                      </p:tavLst>
                                    </p:anim>
                                    <p:anim calcmode="lin" valueType="num">
                                      <p:cBhvr additive="base">
                                        <p:cTn id="18" dur="2000" fill="hold"/>
                                        <p:tgtEl>
                                          <p:spTgt spid="271"/>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50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1000"/>
                                        <p:tgtEl>
                                          <p:spTgt spid="28"/>
                                        </p:tgtEl>
                                      </p:cBhvr>
                                    </p:animEffect>
                                  </p:childTnLst>
                                </p:cTn>
                              </p:par>
                              <p:par>
                                <p:cTn id="22" presetID="23" presetClass="entr" presetSubtype="16" fill="hold" nodeType="withEffect">
                                  <p:stCondLst>
                                    <p:cond delay="0"/>
                                  </p:stCondLst>
                                  <p:childTnLst>
                                    <p:set>
                                      <p:cBhvr>
                                        <p:cTn id="23" dur="1" fill="hold">
                                          <p:stCondLst>
                                            <p:cond delay="0"/>
                                          </p:stCondLst>
                                        </p:cTn>
                                        <p:tgtEl>
                                          <p:spTgt spid="230"/>
                                        </p:tgtEl>
                                        <p:attrNameLst>
                                          <p:attrName>style.visibility</p:attrName>
                                        </p:attrNameLst>
                                      </p:cBhvr>
                                      <p:to>
                                        <p:strVal val="visible"/>
                                      </p:to>
                                    </p:set>
                                    <p:anim calcmode="lin" valueType="num">
                                      <p:cBhvr>
                                        <p:cTn id="24" dur="4000" fill="hold"/>
                                        <p:tgtEl>
                                          <p:spTgt spid="230"/>
                                        </p:tgtEl>
                                        <p:attrNameLst>
                                          <p:attrName>ppt_w</p:attrName>
                                        </p:attrNameLst>
                                      </p:cBhvr>
                                      <p:tavLst>
                                        <p:tav tm="0">
                                          <p:val>
                                            <p:fltVal val="0"/>
                                          </p:val>
                                        </p:tav>
                                        <p:tav tm="100000">
                                          <p:val>
                                            <p:strVal val="#ppt_w"/>
                                          </p:val>
                                        </p:tav>
                                      </p:tavLst>
                                    </p:anim>
                                    <p:anim calcmode="lin" valueType="num">
                                      <p:cBhvr>
                                        <p:cTn id="25" dur="4000" fill="hold"/>
                                        <p:tgtEl>
                                          <p:spTgt spid="230"/>
                                        </p:tgtEl>
                                        <p:attrNameLst>
                                          <p:attrName>ppt_h</p:attrName>
                                        </p:attrNameLst>
                                      </p:cBhvr>
                                      <p:tavLst>
                                        <p:tav tm="0">
                                          <p:val>
                                            <p:fltVal val="0"/>
                                          </p:val>
                                        </p:tav>
                                        <p:tav tm="100000">
                                          <p:val>
                                            <p:strVal val="#ppt_h"/>
                                          </p:val>
                                        </p:tav>
                                      </p:tavLst>
                                    </p:anim>
                                  </p:childTnLst>
                                </p:cTn>
                              </p:par>
                              <p:par>
                                <p:cTn id="26" presetID="0" presetClass="path" presetSubtype="0" accel="50000" decel="50000" fill="hold" nodeType="withEffect">
                                  <p:stCondLst>
                                    <p:cond delay="0"/>
                                  </p:stCondLst>
                                  <p:childTnLst>
                                    <p:animMotion origin="layout" path="M -0.47787 -0.6676 C -0.45222 -0.65764 -0.42631 -0.64746 -0.39662 -0.62848 C -0.36719 -0.60949 -0.32969 -0.58056 -0.30079 -0.55324 C -0.27175 -0.52616 -0.2461 -0.49399 -0.22292 -0.46482 C -0.19974 -0.43588 -0.1806 -0.41042 -0.16133 -0.3801 C -0.14206 -0.34931 -0.12214 -0.31181 -0.10717 -0.28195 C -0.09193 -0.25186 -0.08295 -0.2301 -0.07084 -0.2 C -0.05873 -0.17014 -0.04649 -0.13496 -0.03464 -0.10186 C -0.02292 -0.06829 -0.01159 -0.03449 4.16667E-6 3.7037E-6 " pathEditMode="relative" rAng="0" ptsTypes="AAAAAAAAA">
                                      <p:cBhvr>
                                        <p:cTn id="27" dur="4000" fill="hold"/>
                                        <p:tgtEl>
                                          <p:spTgt spid="230"/>
                                        </p:tgtEl>
                                        <p:attrNameLst>
                                          <p:attrName>ppt_x</p:attrName>
                                          <p:attrName>ppt_y</p:attrName>
                                        </p:attrNameLst>
                                      </p:cBhvr>
                                      <p:rCtr x="23893" y="33380"/>
                                    </p:animMotion>
                                  </p:childTnLst>
                                </p:cTn>
                              </p:par>
                              <p:par>
                                <p:cTn id="28" presetID="8" presetClass="emph" presetSubtype="0" fill="hold" nodeType="withEffect">
                                  <p:stCondLst>
                                    <p:cond delay="0"/>
                                  </p:stCondLst>
                                  <p:childTnLst>
                                    <p:animRot by="-21600000">
                                      <p:cBhvr>
                                        <p:cTn id="29" dur="30000" fill="hold"/>
                                        <p:tgtEl>
                                          <p:spTgt spid="230"/>
                                        </p:tgtEl>
                                        <p:attrNameLst>
                                          <p:attrName>r</p:attrName>
                                        </p:attrNameLst>
                                      </p:cBhvr>
                                    </p:animRot>
                                  </p:childTnLst>
                                </p:cTn>
                              </p:par>
                              <p:par>
                                <p:cTn id="30" presetID="6" presetClass="entr" presetSubtype="32" fill="hold" grpId="0" nodeType="withEffect">
                                  <p:stCondLst>
                                    <p:cond delay="3000"/>
                                  </p:stCondLst>
                                  <p:childTnLst>
                                    <p:set>
                                      <p:cBhvr>
                                        <p:cTn id="31" dur="1" fill="hold">
                                          <p:stCondLst>
                                            <p:cond delay="0"/>
                                          </p:stCondLst>
                                        </p:cTn>
                                        <p:tgtEl>
                                          <p:spTgt spid="5"/>
                                        </p:tgtEl>
                                        <p:attrNameLst>
                                          <p:attrName>style.visibility</p:attrName>
                                        </p:attrNameLst>
                                      </p:cBhvr>
                                      <p:to>
                                        <p:strVal val="visible"/>
                                      </p:to>
                                    </p:set>
                                    <p:animEffect transition="in" filter="circle(out)">
                                      <p:cBhvr>
                                        <p:cTn id="32" dur="1000"/>
                                        <p:tgtEl>
                                          <p:spTgt spid="5"/>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childTnLst>
                                </p:cTn>
                              </p:par>
                              <p:par>
                                <p:cTn id="36" presetID="2" presetClass="entr" presetSubtype="8" decel="100000" fill="hold" grpId="0" nodeType="withEffect">
                                  <p:stCondLst>
                                    <p:cond delay="0"/>
                                  </p:stCondLst>
                                  <p:iterate type="wd">
                                    <p:tmPct val="10000"/>
                                  </p:iterate>
                                  <p:childTnLst>
                                    <p:set>
                                      <p:cBhvr>
                                        <p:cTn id="37" dur="1" fill="hold">
                                          <p:stCondLst>
                                            <p:cond delay="0"/>
                                          </p:stCondLst>
                                        </p:cTn>
                                        <p:tgtEl>
                                          <p:spTgt spid="6"/>
                                        </p:tgtEl>
                                        <p:attrNameLst>
                                          <p:attrName>style.visibility</p:attrName>
                                        </p:attrNameLst>
                                      </p:cBhvr>
                                      <p:to>
                                        <p:strVal val="visible"/>
                                      </p:to>
                                    </p:set>
                                    <p:anim calcmode="lin" valueType="num">
                                      <p:cBhvr additive="base">
                                        <p:cTn id="38" dur="1000" fill="hold"/>
                                        <p:tgtEl>
                                          <p:spTgt spid="6"/>
                                        </p:tgtEl>
                                        <p:attrNameLst>
                                          <p:attrName>ppt_x</p:attrName>
                                        </p:attrNameLst>
                                      </p:cBhvr>
                                      <p:tavLst>
                                        <p:tav tm="0">
                                          <p:val>
                                            <p:strVal val="0-#ppt_w/2"/>
                                          </p:val>
                                        </p:tav>
                                        <p:tav tm="100000">
                                          <p:val>
                                            <p:strVal val="#ppt_x"/>
                                          </p:val>
                                        </p:tav>
                                      </p:tavLst>
                                    </p:anim>
                                    <p:anim calcmode="lin" valueType="num">
                                      <p:cBhvr additive="base">
                                        <p:cTn id="39" dur="1000" fill="hold"/>
                                        <p:tgtEl>
                                          <p:spTgt spid="6"/>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0"/>
                                  </p:stCondLst>
                                  <p:iterate type="wd">
                                    <p:tmPct val="10000"/>
                                  </p:iterate>
                                  <p:childTnLst>
                                    <p:set>
                                      <p:cBhvr>
                                        <p:cTn id="41" dur="1" fill="hold">
                                          <p:stCondLst>
                                            <p:cond delay="0"/>
                                          </p:stCondLst>
                                        </p:cTn>
                                        <p:tgtEl>
                                          <p:spTgt spid="9"/>
                                        </p:tgtEl>
                                        <p:attrNameLst>
                                          <p:attrName>style.visibility</p:attrName>
                                        </p:attrNameLst>
                                      </p:cBhvr>
                                      <p:to>
                                        <p:strVal val="visible"/>
                                      </p:to>
                                    </p:set>
                                    <p:anim calcmode="lin" valueType="num">
                                      <p:cBhvr additive="base">
                                        <p:cTn id="42" dur="3000" fill="hold"/>
                                        <p:tgtEl>
                                          <p:spTgt spid="9"/>
                                        </p:tgtEl>
                                        <p:attrNameLst>
                                          <p:attrName>ppt_x</p:attrName>
                                        </p:attrNameLst>
                                      </p:cBhvr>
                                      <p:tavLst>
                                        <p:tav tm="0">
                                          <p:val>
                                            <p:strVal val="0-#ppt_w/2"/>
                                          </p:val>
                                        </p:tav>
                                        <p:tav tm="100000">
                                          <p:val>
                                            <p:strVal val="#ppt_x"/>
                                          </p:val>
                                        </p:tav>
                                      </p:tavLst>
                                    </p:anim>
                                    <p:anim calcmode="lin" valueType="num">
                                      <p:cBhvr additive="base">
                                        <p:cTn id="43" dur="3000" fill="hold"/>
                                        <p:tgtEl>
                                          <p:spTgt spid="9"/>
                                        </p:tgtEl>
                                        <p:attrNameLst>
                                          <p:attrName>ppt_y</p:attrName>
                                        </p:attrNameLst>
                                      </p:cBhvr>
                                      <p:tavLst>
                                        <p:tav tm="0">
                                          <p:val>
                                            <p:strVal val="#ppt_y"/>
                                          </p:val>
                                        </p:tav>
                                        <p:tav tm="100000">
                                          <p:val>
                                            <p:strVal val="#ppt_y"/>
                                          </p:val>
                                        </p:tav>
                                      </p:tavLst>
                                    </p:anim>
                                  </p:childTnLst>
                                </p:cTn>
                              </p:par>
                              <p:par>
                                <p:cTn id="44" presetID="10" presetClass="entr" presetSubtype="0" fill="hold" grpId="0" nodeType="withEffect">
                                  <p:stCondLst>
                                    <p:cond delay="150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53" grpId="0"/>
      <p:bldP spid="28" grpId="0" animBg="1"/>
      <p:bldP spid="8" grpId="0" animBg="1"/>
      <p:bldP spid="6" grpId="0"/>
      <p:bldP spid="9" grpId="0"/>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ángulo 68">
            <a:extLst>
              <a:ext uri="{FF2B5EF4-FFF2-40B4-BE49-F238E27FC236}">
                <a16:creationId xmlns:a16="http://schemas.microsoft.com/office/drawing/2014/main" id="{6AF35D94-9F1B-D2C0-F158-BAD6FB9FCDC5}"/>
              </a:ext>
            </a:extLst>
          </p:cNvPr>
          <p:cNvSpPr/>
          <p:nvPr/>
        </p:nvSpPr>
        <p:spPr>
          <a:xfrm>
            <a:off x="7760208" y="5452885"/>
            <a:ext cx="950976" cy="3019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1">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2" name="Imagen 61" descr="Diagrama&#10;&#10;Descripción generada automáticamente">
            <a:extLst>
              <a:ext uri="{FF2B5EF4-FFF2-40B4-BE49-F238E27FC236}">
                <a16:creationId xmlns:a16="http://schemas.microsoft.com/office/drawing/2014/main" id="{3A35567E-70B6-5FBB-4388-0AD085C03949}"/>
              </a:ext>
            </a:extLst>
          </p:cNvPr>
          <p:cNvPicPr>
            <a:picLocks noChangeAspect="1"/>
          </p:cNvPicPr>
          <p:nvPr/>
        </p:nvPicPr>
        <p:blipFill>
          <a:blip r:embed="rId2"/>
          <a:srcRect l="50261" t="16941" r="14048"/>
          <a:stretch/>
        </p:blipFill>
        <p:spPr>
          <a:xfrm>
            <a:off x="6213962" y="2676768"/>
            <a:ext cx="4258205" cy="3146247"/>
          </a:xfrm>
          <a:prstGeom prst="rect">
            <a:avLst/>
          </a:prstGeom>
          <a:ln>
            <a:noFill/>
          </a:ln>
        </p:spPr>
      </p:pic>
      <p:pic>
        <p:nvPicPr>
          <p:cNvPr id="2" name="Imagen 1" descr="Diagrama&#10;&#10;Descripción generada automáticamente">
            <a:extLst>
              <a:ext uri="{FF2B5EF4-FFF2-40B4-BE49-F238E27FC236}">
                <a16:creationId xmlns:a16="http://schemas.microsoft.com/office/drawing/2014/main" id="{4AC9F84A-2ACF-51EF-3D9B-68944998AF68}"/>
              </a:ext>
            </a:extLst>
          </p:cNvPr>
          <p:cNvPicPr>
            <a:picLocks noChangeAspect="1"/>
          </p:cNvPicPr>
          <p:nvPr/>
        </p:nvPicPr>
        <p:blipFill>
          <a:blip r:embed="rId2"/>
          <a:srcRect l="22517" t="16941" r="49465"/>
          <a:stretch/>
        </p:blipFill>
        <p:spPr>
          <a:xfrm>
            <a:off x="2871196" y="2675972"/>
            <a:ext cx="3342766" cy="3146247"/>
          </a:xfrm>
          <a:prstGeom prst="rect">
            <a:avLst/>
          </a:prstGeom>
          <a:ln>
            <a:noFill/>
          </a:ln>
        </p:spPr>
      </p:pic>
      <p:pic>
        <p:nvPicPr>
          <p:cNvPr id="27" name="Imagen 26" descr="Diagrama&#10;&#10;Descripción generada automáticamente">
            <a:extLst>
              <a:ext uri="{FF2B5EF4-FFF2-40B4-BE49-F238E27FC236}">
                <a16:creationId xmlns:a16="http://schemas.microsoft.com/office/drawing/2014/main" id="{3E3270D7-4B84-21F7-F122-EEF68DA68434}"/>
              </a:ext>
            </a:extLst>
          </p:cNvPr>
          <p:cNvPicPr>
            <a:picLocks noChangeAspect="1"/>
          </p:cNvPicPr>
          <p:nvPr/>
        </p:nvPicPr>
        <p:blipFill>
          <a:blip r:embed="rId2"/>
          <a:srcRect t="16941" r="77096"/>
          <a:stretch/>
        </p:blipFill>
        <p:spPr>
          <a:xfrm>
            <a:off x="130740" y="2653983"/>
            <a:ext cx="2732554" cy="3146247"/>
          </a:xfrm>
          <a:prstGeom prst="rect">
            <a:avLst/>
          </a:prstGeom>
          <a:ln>
            <a:noFill/>
          </a:ln>
        </p:spPr>
      </p:pic>
      <p:grpSp>
        <p:nvGrpSpPr>
          <p:cNvPr id="41" name="Group 33">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5" name="Freeform: Shape 34">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35">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moving straight is what we do">
            <a:extLst>
              <a:ext uri="{FF2B5EF4-FFF2-40B4-BE49-F238E27FC236}">
                <a16:creationId xmlns:a16="http://schemas.microsoft.com/office/drawing/2014/main" id="{42A0F612-AD18-96D4-1EDB-BAB13C242CD8}"/>
              </a:ext>
            </a:extLst>
          </p:cNvPr>
          <p:cNvSpPr txBox="1"/>
          <p:nvPr/>
        </p:nvSpPr>
        <p:spPr>
          <a:xfrm>
            <a:off x="4334282" y="498749"/>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The </a:t>
            </a:r>
            <a:r>
              <a:rPr lang="en-US" sz="2400" b="1" cap="none" dirty="0" err="1">
                <a:solidFill>
                  <a:srgbClr val="000000">
                    <a:lumMod val="95000"/>
                    <a:lumOff val="5000"/>
                  </a:srgbClr>
                </a:solidFill>
                <a:latin typeface="Century Gothic" panose="020B0502020202020204" pitchFamily="34" charset="0"/>
              </a:rPr>
              <a:t>UniAD</a:t>
            </a:r>
            <a:r>
              <a:rPr lang="en-US" sz="2400" b="1" cap="none" dirty="0">
                <a:solidFill>
                  <a:srgbClr val="000000">
                    <a:lumMod val="95000"/>
                    <a:lumOff val="5000"/>
                  </a:srgbClr>
                </a:solidFill>
                <a:latin typeface="Century Gothic" panose="020B0502020202020204" pitchFamily="34" charset="0"/>
              </a:rPr>
              <a:t> Pipeline</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pic>
        <p:nvPicPr>
          <p:cNvPr id="3" name="Imagen 2">
            <a:extLst>
              <a:ext uri="{FF2B5EF4-FFF2-40B4-BE49-F238E27FC236}">
                <a16:creationId xmlns:a16="http://schemas.microsoft.com/office/drawing/2014/main" id="{ABD01137-9CDD-7EAA-0419-67AE99D320FB}"/>
              </a:ext>
            </a:extLst>
          </p:cNvPr>
          <p:cNvPicPr>
            <a:picLocks noChangeAspect="1"/>
          </p:cNvPicPr>
          <p:nvPr/>
        </p:nvPicPr>
        <p:blipFill>
          <a:blip r:embed="rId3"/>
          <a:stretch>
            <a:fillRect/>
          </a:stretch>
        </p:blipFill>
        <p:spPr>
          <a:xfrm>
            <a:off x="372630" y="1426099"/>
            <a:ext cx="2865120" cy="1066127"/>
          </a:xfrm>
          <a:prstGeom prst="rect">
            <a:avLst/>
          </a:prstGeom>
          <a:ln w="19050">
            <a:solidFill>
              <a:schemeClr val="bg1">
                <a:lumMod val="85000"/>
              </a:schemeClr>
            </a:solidFill>
          </a:ln>
        </p:spPr>
      </p:pic>
      <p:grpSp>
        <p:nvGrpSpPr>
          <p:cNvPr id="7" name="Group 61">
            <a:extLst>
              <a:ext uri="{FF2B5EF4-FFF2-40B4-BE49-F238E27FC236}">
                <a16:creationId xmlns:a16="http://schemas.microsoft.com/office/drawing/2014/main" id="{73C8E777-70D3-C6E5-DADF-E72E60F08C37}"/>
              </a:ext>
            </a:extLst>
          </p:cNvPr>
          <p:cNvGrpSpPr/>
          <p:nvPr/>
        </p:nvGrpSpPr>
        <p:grpSpPr>
          <a:xfrm rot="5400000" flipV="1">
            <a:off x="-756868" y="2854672"/>
            <a:ext cx="2014829" cy="223811"/>
            <a:chOff x="9383853" y="4498733"/>
            <a:chExt cx="1773103" cy="538202"/>
          </a:xfrm>
        </p:grpSpPr>
        <p:sp>
          <p:nvSpPr>
            <p:cNvPr id="8" name="Freeform 5">
              <a:extLst>
                <a:ext uri="{FF2B5EF4-FFF2-40B4-BE49-F238E27FC236}">
                  <a16:creationId xmlns:a16="http://schemas.microsoft.com/office/drawing/2014/main" id="{9B5324BD-A926-4A7D-C7FF-F7A94B9EC0CC}"/>
                </a:ext>
              </a:extLst>
            </p:cNvPr>
            <p:cNvSpPr>
              <a:spLocks/>
            </p:cNvSpPr>
            <p:nvPr/>
          </p:nvSpPr>
          <p:spPr bwMode="auto">
            <a:xfrm>
              <a:off x="10933821" y="4498733"/>
              <a:ext cx="223135" cy="222182"/>
            </a:xfrm>
            <a:custGeom>
              <a:avLst/>
              <a:gdLst>
                <a:gd name="T0" fmla="*/ 0 w 196"/>
                <a:gd name="T1" fmla="*/ 0 h 196"/>
                <a:gd name="T2" fmla="*/ 196 w 196"/>
                <a:gd name="T3" fmla="*/ 196 h 196"/>
              </a:gdLst>
              <a:ahLst/>
              <a:cxnLst>
                <a:cxn ang="0">
                  <a:pos x="T0" y="T1"/>
                </a:cxn>
                <a:cxn ang="0">
                  <a:pos x="T2" y="T3"/>
                </a:cxn>
              </a:cxnLst>
              <a:rect l="0" t="0" r="r" b="b"/>
              <a:pathLst>
                <a:path w="196" h="196">
                  <a:moveTo>
                    <a:pt x="0" y="0"/>
                  </a:moveTo>
                  <a:cubicBezTo>
                    <a:pt x="108" y="0"/>
                    <a:pt x="196" y="87"/>
                    <a:pt x="196" y="196"/>
                  </a:cubicBezTo>
                </a:path>
              </a:pathLst>
            </a:custGeom>
            <a:noFill/>
            <a:ln w="285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1" rIns="68580" bIns="34291" numCol="1" anchor="t" anchorCtr="0" compatLnSpc="1">
              <a:prstTxWarp prst="textNoShape">
                <a:avLst/>
              </a:prstTxWarp>
            </a:bodyPr>
            <a:lstStyle/>
            <a:p>
              <a:endParaRPr lang="en-US" sz="1351"/>
            </a:p>
          </p:txBody>
        </p:sp>
        <p:cxnSp>
          <p:nvCxnSpPr>
            <p:cNvPr id="9" name="Straight Connector 63">
              <a:extLst>
                <a:ext uri="{FF2B5EF4-FFF2-40B4-BE49-F238E27FC236}">
                  <a16:creationId xmlns:a16="http://schemas.microsoft.com/office/drawing/2014/main" id="{280753C5-37F6-C12F-5D8B-07E60727367A}"/>
                </a:ext>
              </a:extLst>
            </p:cNvPr>
            <p:cNvCxnSpPr>
              <a:cxnSpLocks/>
              <a:endCxn id="11" idx="0"/>
            </p:cNvCxnSpPr>
            <p:nvPr/>
          </p:nvCxnSpPr>
          <p:spPr>
            <a:xfrm flipH="1" flipV="1">
              <a:off x="9606990" y="4498733"/>
              <a:ext cx="1336572"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64">
              <a:extLst>
                <a:ext uri="{FF2B5EF4-FFF2-40B4-BE49-F238E27FC236}">
                  <a16:creationId xmlns:a16="http://schemas.microsoft.com/office/drawing/2014/main" id="{714B0653-D99E-221B-688C-056F7ABB6C88}"/>
                </a:ext>
              </a:extLst>
            </p:cNvPr>
            <p:cNvCxnSpPr/>
            <p:nvPr/>
          </p:nvCxnSpPr>
          <p:spPr>
            <a:xfrm>
              <a:off x="11156951" y="4713728"/>
              <a:ext cx="0" cy="323204"/>
            </a:xfrm>
            <a:prstGeom prst="line">
              <a:avLst/>
            </a:prstGeom>
            <a:ln w="28575">
              <a:solidFill>
                <a:schemeClr val="bg1">
                  <a:lumMod val="85000"/>
                </a:schemeClr>
              </a:solidFill>
              <a:headEnd w="sm" len="sm"/>
              <a:tailEnd type="stealth" w="lg" len="lg"/>
            </a:ln>
          </p:spPr>
          <p:style>
            <a:lnRef idx="1">
              <a:schemeClr val="accent1"/>
            </a:lnRef>
            <a:fillRef idx="0">
              <a:schemeClr val="accent1"/>
            </a:fillRef>
            <a:effectRef idx="0">
              <a:schemeClr val="accent1"/>
            </a:effectRef>
            <a:fontRef idx="minor">
              <a:schemeClr val="tx1"/>
            </a:fontRef>
          </p:style>
        </p:cxnSp>
        <p:sp>
          <p:nvSpPr>
            <p:cNvPr id="11" name="Freeform 5">
              <a:extLst>
                <a:ext uri="{FF2B5EF4-FFF2-40B4-BE49-F238E27FC236}">
                  <a16:creationId xmlns:a16="http://schemas.microsoft.com/office/drawing/2014/main" id="{4042320A-A51F-DD83-8C13-4A6726A2D9B1}"/>
                </a:ext>
              </a:extLst>
            </p:cNvPr>
            <p:cNvSpPr>
              <a:spLocks/>
            </p:cNvSpPr>
            <p:nvPr/>
          </p:nvSpPr>
          <p:spPr bwMode="auto">
            <a:xfrm flipH="1">
              <a:off x="9383855" y="4498733"/>
              <a:ext cx="223135" cy="222182"/>
            </a:xfrm>
            <a:custGeom>
              <a:avLst/>
              <a:gdLst>
                <a:gd name="T0" fmla="*/ 0 w 196"/>
                <a:gd name="T1" fmla="*/ 0 h 196"/>
                <a:gd name="T2" fmla="*/ 196 w 196"/>
                <a:gd name="T3" fmla="*/ 196 h 196"/>
              </a:gdLst>
              <a:ahLst/>
              <a:cxnLst>
                <a:cxn ang="0">
                  <a:pos x="T0" y="T1"/>
                </a:cxn>
                <a:cxn ang="0">
                  <a:pos x="T2" y="T3"/>
                </a:cxn>
              </a:cxnLst>
              <a:rect l="0" t="0" r="r" b="b"/>
              <a:pathLst>
                <a:path w="196" h="196">
                  <a:moveTo>
                    <a:pt x="0" y="0"/>
                  </a:moveTo>
                  <a:cubicBezTo>
                    <a:pt x="108" y="0"/>
                    <a:pt x="196" y="87"/>
                    <a:pt x="196" y="196"/>
                  </a:cubicBezTo>
                </a:path>
              </a:pathLst>
            </a:custGeom>
            <a:noFill/>
            <a:ln w="285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1" rIns="68580" bIns="34291" numCol="1" anchor="t" anchorCtr="0" compatLnSpc="1">
              <a:prstTxWarp prst="textNoShape">
                <a:avLst/>
              </a:prstTxWarp>
            </a:bodyPr>
            <a:lstStyle/>
            <a:p>
              <a:endParaRPr lang="en-US" sz="1351"/>
            </a:p>
          </p:txBody>
        </p:sp>
        <p:cxnSp>
          <p:nvCxnSpPr>
            <p:cNvPr id="12" name="Straight Connector 78">
              <a:extLst>
                <a:ext uri="{FF2B5EF4-FFF2-40B4-BE49-F238E27FC236}">
                  <a16:creationId xmlns:a16="http://schemas.microsoft.com/office/drawing/2014/main" id="{15F6F238-CB15-1528-A43B-199B7BD65DAD}"/>
                </a:ext>
              </a:extLst>
            </p:cNvPr>
            <p:cNvCxnSpPr/>
            <p:nvPr/>
          </p:nvCxnSpPr>
          <p:spPr>
            <a:xfrm>
              <a:off x="9383853" y="4713730"/>
              <a:ext cx="0" cy="323205"/>
            </a:xfrm>
            <a:prstGeom prst="line">
              <a:avLst/>
            </a:prstGeom>
            <a:ln w="28575">
              <a:solidFill>
                <a:schemeClr val="bg1">
                  <a:lumMod val="85000"/>
                </a:schemeClr>
              </a:solidFill>
              <a:tailEnd type="none" w="sm" len="sm"/>
            </a:ln>
          </p:spPr>
          <p:style>
            <a:lnRef idx="1">
              <a:schemeClr val="accent1"/>
            </a:lnRef>
            <a:fillRef idx="0">
              <a:schemeClr val="accent1"/>
            </a:fillRef>
            <a:effectRef idx="0">
              <a:schemeClr val="accent1"/>
            </a:effectRef>
            <a:fontRef idx="minor">
              <a:schemeClr val="tx1"/>
            </a:fontRef>
          </p:style>
        </p:cxnSp>
      </p:grpSp>
      <p:sp>
        <p:nvSpPr>
          <p:cNvPr id="14" name="Oval 96">
            <a:extLst>
              <a:ext uri="{FF2B5EF4-FFF2-40B4-BE49-F238E27FC236}">
                <a16:creationId xmlns:a16="http://schemas.microsoft.com/office/drawing/2014/main" id="{927BDCE7-F07B-77F3-59FB-9023A31BDBD0}"/>
              </a:ext>
            </a:extLst>
          </p:cNvPr>
          <p:cNvSpPr/>
          <p:nvPr/>
        </p:nvSpPr>
        <p:spPr>
          <a:xfrm>
            <a:off x="362452" y="3577992"/>
            <a:ext cx="828000" cy="792000"/>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20" name="Imagen 19">
            <a:extLst>
              <a:ext uri="{FF2B5EF4-FFF2-40B4-BE49-F238E27FC236}">
                <a16:creationId xmlns:a16="http://schemas.microsoft.com/office/drawing/2014/main" id="{AE79CBDC-7110-7FAB-BA16-30871BE5D1E9}"/>
              </a:ext>
            </a:extLst>
          </p:cNvPr>
          <p:cNvPicPr>
            <a:picLocks noChangeAspect="1"/>
          </p:cNvPicPr>
          <p:nvPr/>
        </p:nvPicPr>
        <p:blipFill>
          <a:blip r:embed="rId4"/>
          <a:stretch>
            <a:fillRect/>
          </a:stretch>
        </p:blipFill>
        <p:spPr>
          <a:xfrm>
            <a:off x="10107332" y="868636"/>
            <a:ext cx="1706784" cy="1785347"/>
          </a:xfrm>
          <a:prstGeom prst="rect">
            <a:avLst/>
          </a:prstGeom>
          <a:ln w="9525">
            <a:solidFill>
              <a:schemeClr val="accent3">
                <a:lumMod val="75000"/>
              </a:schemeClr>
            </a:solidFill>
          </a:ln>
        </p:spPr>
      </p:pic>
      <p:sp>
        <p:nvSpPr>
          <p:cNvPr id="32" name="Rectangle: Rounded Corners 22">
            <a:extLst>
              <a:ext uri="{FF2B5EF4-FFF2-40B4-BE49-F238E27FC236}">
                <a16:creationId xmlns:a16="http://schemas.microsoft.com/office/drawing/2014/main" id="{3C527DD2-070A-A614-6B42-CAF129881A85}"/>
              </a:ext>
            </a:extLst>
          </p:cNvPr>
          <p:cNvSpPr/>
          <p:nvPr/>
        </p:nvSpPr>
        <p:spPr>
          <a:xfrm flipH="1">
            <a:off x="3966848" y="2282961"/>
            <a:ext cx="2339351" cy="301911"/>
          </a:xfrm>
          <a:prstGeom prst="roundRect">
            <a:avLst>
              <a:gd name="adj" fmla="val 10723"/>
            </a:avLst>
          </a:prstGeom>
          <a:noFill/>
          <a:ln w="12700" algn="ctr">
            <a:solidFill>
              <a:schemeClr val="accent5">
                <a:lumMod val="75000"/>
              </a:schemeClr>
            </a:solidFill>
            <a:miter lim="800000"/>
            <a:headEnd/>
            <a:tailEnd/>
          </a:ln>
          <a:effectLst/>
        </p:spPr>
        <p:txBody>
          <a:bodyPr wrap="square" lIns="0" tIns="0" rIns="0" bIns="0" anchor="ctr">
            <a:noAutofit/>
          </a:bodyPr>
          <a:lstStyle/>
          <a:p>
            <a:pPr algn="ctr" defTabSz="801688" eaLnBrk="0" hangingPunct="0">
              <a:spcAft>
                <a:spcPts val="1000"/>
              </a:spcAft>
            </a:pPr>
            <a:r>
              <a:rPr lang="en-US" sz="1400" b="1" kern="0" dirty="0">
                <a:solidFill>
                  <a:schemeClr val="accent1">
                    <a:lumMod val="50000"/>
                  </a:schemeClr>
                </a:solidFill>
                <a:latin typeface="Century Gothic" panose="020B0502020202020204" pitchFamily="34" charset="0"/>
                <a:cs typeface="Arial" charset="0"/>
              </a:rPr>
              <a:t>Track agents across time</a:t>
            </a:r>
          </a:p>
        </p:txBody>
      </p:sp>
      <p:cxnSp>
        <p:nvCxnSpPr>
          <p:cNvPr id="45" name="Connector: Elbow 31">
            <a:extLst>
              <a:ext uri="{FF2B5EF4-FFF2-40B4-BE49-F238E27FC236}">
                <a16:creationId xmlns:a16="http://schemas.microsoft.com/office/drawing/2014/main" id="{910A1AD1-AF21-535D-EF63-C80055F9A5CD}"/>
              </a:ext>
            </a:extLst>
          </p:cNvPr>
          <p:cNvCxnSpPr>
            <a:cxnSpLocks/>
            <a:endCxn id="32" idx="3"/>
          </p:cNvCxnSpPr>
          <p:nvPr/>
        </p:nvCxnSpPr>
        <p:spPr>
          <a:xfrm rot="5400000" flipH="1" flipV="1">
            <a:off x="3582308" y="2602910"/>
            <a:ext cx="553532" cy="215547"/>
          </a:xfrm>
          <a:prstGeom prst="bentConnector2">
            <a:avLst/>
          </a:prstGeom>
          <a:ln w="19050" cap="rnd" cmpd="sng">
            <a:solidFill>
              <a:schemeClr val="accent1">
                <a:lumMod val="50000"/>
              </a:schemeClr>
            </a:solidFill>
            <a:prstDash val="solid"/>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9" name="Rectangle: Rounded Corners 22">
            <a:extLst>
              <a:ext uri="{FF2B5EF4-FFF2-40B4-BE49-F238E27FC236}">
                <a16:creationId xmlns:a16="http://schemas.microsoft.com/office/drawing/2014/main" id="{0DC6EB38-07F7-DACE-70DF-1D55EEFA2B25}"/>
              </a:ext>
            </a:extLst>
          </p:cNvPr>
          <p:cNvSpPr/>
          <p:nvPr/>
        </p:nvSpPr>
        <p:spPr>
          <a:xfrm flipH="1">
            <a:off x="3966847" y="5939581"/>
            <a:ext cx="2339351" cy="301911"/>
          </a:xfrm>
          <a:prstGeom prst="roundRect">
            <a:avLst>
              <a:gd name="adj" fmla="val 10723"/>
            </a:avLst>
          </a:prstGeom>
          <a:noFill/>
          <a:ln w="12700" algn="ctr">
            <a:solidFill>
              <a:srgbClr val="7030A0"/>
            </a:solidFill>
            <a:miter lim="800000"/>
            <a:headEnd/>
            <a:tailEnd/>
          </a:ln>
          <a:effectLst/>
        </p:spPr>
        <p:txBody>
          <a:bodyPr wrap="square" lIns="0" tIns="0" rIns="0" bIns="0" anchor="ctr">
            <a:noAutofit/>
          </a:bodyPr>
          <a:lstStyle/>
          <a:p>
            <a:pPr algn="ctr" defTabSz="801688" eaLnBrk="0" hangingPunct="0">
              <a:spcAft>
                <a:spcPts val="1000"/>
              </a:spcAft>
            </a:pPr>
            <a:r>
              <a:rPr lang="en-US" sz="1400" b="1" kern="0" dirty="0">
                <a:solidFill>
                  <a:srgbClr val="7030A0"/>
                </a:solidFill>
                <a:latin typeface="Century Gothic" panose="020B0502020202020204" pitchFamily="34" charset="0"/>
                <a:cs typeface="Arial" charset="0"/>
              </a:rPr>
              <a:t>Segment map elements</a:t>
            </a:r>
          </a:p>
        </p:txBody>
      </p:sp>
      <p:cxnSp>
        <p:nvCxnSpPr>
          <p:cNvPr id="50" name="Connector: Elbow 31">
            <a:extLst>
              <a:ext uri="{FF2B5EF4-FFF2-40B4-BE49-F238E27FC236}">
                <a16:creationId xmlns:a16="http://schemas.microsoft.com/office/drawing/2014/main" id="{BFBEA14A-EED9-2900-2642-BBF304FB439F}"/>
              </a:ext>
            </a:extLst>
          </p:cNvPr>
          <p:cNvCxnSpPr>
            <a:cxnSpLocks/>
            <a:endCxn id="49" idx="3"/>
          </p:cNvCxnSpPr>
          <p:nvPr/>
        </p:nvCxnSpPr>
        <p:spPr>
          <a:xfrm rot="16200000" flipH="1">
            <a:off x="3328405" y="5452094"/>
            <a:ext cx="1061337" cy="215547"/>
          </a:xfrm>
          <a:prstGeom prst="bentConnector2">
            <a:avLst/>
          </a:prstGeom>
          <a:ln w="19050" cap="rnd" cmpd="sng">
            <a:solidFill>
              <a:srgbClr val="7030A0"/>
            </a:solidFill>
            <a:prstDash val="solid"/>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5" name="Rectangle: Rounded Corners 22">
            <a:extLst>
              <a:ext uri="{FF2B5EF4-FFF2-40B4-BE49-F238E27FC236}">
                <a16:creationId xmlns:a16="http://schemas.microsoft.com/office/drawing/2014/main" id="{B4044CAF-1FA5-AB05-D027-D0FF1B549ACB}"/>
              </a:ext>
            </a:extLst>
          </p:cNvPr>
          <p:cNvSpPr/>
          <p:nvPr/>
        </p:nvSpPr>
        <p:spPr>
          <a:xfrm flipH="1">
            <a:off x="8768020" y="5918276"/>
            <a:ext cx="2678624" cy="301911"/>
          </a:xfrm>
          <a:prstGeom prst="roundRect">
            <a:avLst>
              <a:gd name="adj" fmla="val 10723"/>
            </a:avLst>
          </a:prstGeom>
          <a:solidFill>
            <a:schemeClr val="bg1">
              <a:alpha val="50196"/>
            </a:schemeClr>
          </a:solidFill>
          <a:ln w="12700" algn="ctr">
            <a:solidFill>
              <a:schemeClr val="accent2">
                <a:lumMod val="50000"/>
              </a:schemeClr>
            </a:solidFill>
            <a:miter lim="800000"/>
            <a:headEnd/>
            <a:tailEnd/>
          </a:ln>
          <a:effectLst/>
        </p:spPr>
        <p:txBody>
          <a:bodyPr wrap="square" lIns="0" tIns="0" rIns="0" bIns="0" anchor="ctr">
            <a:noAutofit/>
          </a:bodyPr>
          <a:lstStyle/>
          <a:p>
            <a:pPr algn="ctr" defTabSz="801688" eaLnBrk="0" hangingPunct="0">
              <a:spcAft>
                <a:spcPts val="1000"/>
              </a:spcAft>
            </a:pPr>
            <a:r>
              <a:rPr lang="en-US" sz="1400" b="1" kern="0">
                <a:solidFill>
                  <a:schemeClr val="accent2">
                    <a:lumMod val="50000"/>
                  </a:schemeClr>
                </a:solidFill>
                <a:latin typeface="Century Gothic" panose="020B0502020202020204" pitchFamily="34" charset="0"/>
                <a:cs typeface="Arial" charset="0"/>
              </a:rPr>
              <a:t>Scene-level representation</a:t>
            </a:r>
            <a:endParaRPr lang="en-US" sz="1400" b="1" kern="0" dirty="0">
              <a:solidFill>
                <a:schemeClr val="accent2">
                  <a:lumMod val="50000"/>
                </a:schemeClr>
              </a:solidFill>
              <a:latin typeface="Century Gothic" panose="020B0502020202020204" pitchFamily="34" charset="0"/>
              <a:cs typeface="Arial" charset="0"/>
            </a:endParaRPr>
          </a:p>
        </p:txBody>
      </p:sp>
      <p:sp>
        <p:nvSpPr>
          <p:cNvPr id="88" name="Rounded Rectangle 66">
            <a:extLst>
              <a:ext uri="{FF2B5EF4-FFF2-40B4-BE49-F238E27FC236}">
                <a16:creationId xmlns:a16="http://schemas.microsoft.com/office/drawing/2014/main" id="{65C3A2CE-2DD1-A678-69E7-9934309C1BD7}"/>
              </a:ext>
            </a:extLst>
          </p:cNvPr>
          <p:cNvSpPr/>
          <p:nvPr/>
        </p:nvSpPr>
        <p:spPr>
          <a:xfrm>
            <a:off x="7837495" y="1064431"/>
            <a:ext cx="2154330" cy="481451"/>
          </a:xfrm>
          <a:prstGeom prst="roundRect">
            <a:avLst/>
          </a:prstGeom>
          <a:solidFill>
            <a:schemeClr val="accent3">
              <a:lumMod val="20000"/>
              <a:lumOff val="80000"/>
            </a:schemeClr>
          </a:solidFill>
          <a:ln>
            <a:noFill/>
          </a:ln>
          <a:effectLst>
            <a:outerShdw blurRad="50800" dist="381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a:ln>
                  <a:noFill/>
                </a:ln>
                <a:solidFill>
                  <a:srgbClr val="C00000"/>
                </a:solidFill>
                <a:effectLst/>
                <a:uLnTx/>
                <a:uFillTx/>
                <a:latin typeface="Century Gothic" panose="020B0502020202020204" pitchFamily="34" charset="0"/>
                <a:ea typeface="+mn-ea"/>
                <a:cs typeface="+mn-cs"/>
              </a:rPr>
              <a:t>Planned final trajectory</a:t>
            </a:r>
          </a:p>
          <a:p>
            <a:pPr marL="171450" marR="0" lvl="0" indent="-171450"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200" dirty="0">
                <a:solidFill>
                  <a:srgbClr val="C00000"/>
                </a:solidFill>
                <a:latin typeface="Century Gothic" panose="020B0502020202020204" pitchFamily="34" charset="0"/>
              </a:rPr>
              <a:t>Avoid collision</a:t>
            </a:r>
            <a:endParaRPr kumimoji="0" lang="en-US" sz="1200" b="0" i="0" u="none" strike="noStrike" kern="1200" cap="none" spc="0" normalizeH="0" baseline="0" noProof="0" dirty="0">
              <a:ln>
                <a:noFill/>
              </a:ln>
              <a:solidFill>
                <a:srgbClr val="C00000"/>
              </a:solidFill>
              <a:effectLst/>
              <a:uLnTx/>
              <a:uFillTx/>
              <a:latin typeface="Century Gothic" panose="020B0502020202020204" pitchFamily="34" charset="0"/>
              <a:ea typeface="+mn-ea"/>
              <a:cs typeface="+mn-cs"/>
            </a:endParaRPr>
          </a:p>
        </p:txBody>
      </p:sp>
      <p:sp>
        <p:nvSpPr>
          <p:cNvPr id="89" name="Rounded Rectangle 66">
            <a:extLst>
              <a:ext uri="{FF2B5EF4-FFF2-40B4-BE49-F238E27FC236}">
                <a16:creationId xmlns:a16="http://schemas.microsoft.com/office/drawing/2014/main" id="{16CFDD93-96F6-517B-FB1F-EA7D18B16B15}"/>
              </a:ext>
            </a:extLst>
          </p:cNvPr>
          <p:cNvSpPr/>
          <p:nvPr/>
        </p:nvSpPr>
        <p:spPr>
          <a:xfrm>
            <a:off x="3682686" y="1414900"/>
            <a:ext cx="3052485" cy="459017"/>
          </a:xfrm>
          <a:prstGeom prst="roundRect">
            <a:avLst/>
          </a:prstGeom>
          <a:solidFill>
            <a:schemeClr val="accent5">
              <a:lumMod val="20000"/>
              <a:lumOff val="80000"/>
            </a:schemeClr>
          </a:solidFill>
          <a:ln>
            <a:noFill/>
          </a:ln>
          <a:effectLst>
            <a:outerShdw blurRad="50800" dist="381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ü"/>
            </a:pPr>
            <a:r>
              <a:rPr lang="en-GB" sz="1200" dirty="0">
                <a:solidFill>
                  <a:srgbClr val="002060"/>
                </a:solidFill>
                <a:latin typeface="Century Gothic" panose="020B0502020202020204" pitchFamily="34" charset="0"/>
              </a:rPr>
              <a:t>Tasks coordinated with </a:t>
            </a:r>
            <a:r>
              <a:rPr lang="en-GB" sz="1200" b="1" dirty="0">
                <a:solidFill>
                  <a:srgbClr val="002060"/>
                </a:solidFill>
                <a:latin typeface="Century Gothic" panose="020B0502020202020204" pitchFamily="34" charset="0"/>
              </a:rPr>
              <a:t>queries</a:t>
            </a:r>
          </a:p>
          <a:p>
            <a:pPr marL="171450" indent="-171450">
              <a:buFont typeface="Wingdings" panose="05000000000000000000" pitchFamily="2" charset="2"/>
              <a:buChar char="ü"/>
            </a:pPr>
            <a:r>
              <a:rPr lang="en-GB" sz="1200" dirty="0">
                <a:solidFill>
                  <a:srgbClr val="002060"/>
                </a:solidFill>
                <a:latin typeface="Century Gothic" panose="020B0502020202020204" pitchFamily="34" charset="0"/>
              </a:rPr>
              <a:t>Interactions modelled by </a:t>
            </a:r>
            <a:r>
              <a:rPr lang="en-GB" sz="1200" b="1" dirty="0">
                <a:solidFill>
                  <a:srgbClr val="002060"/>
                </a:solidFill>
                <a:latin typeface="Century Gothic" panose="020B0502020202020204" pitchFamily="34" charset="0"/>
              </a:rPr>
              <a:t>attention</a:t>
            </a:r>
            <a:endParaRPr lang="en-US" sz="1200" b="1" dirty="0">
              <a:solidFill>
                <a:srgbClr val="002060"/>
              </a:solidFill>
              <a:latin typeface="Century Gothic" panose="020B0502020202020204" pitchFamily="34" charset="0"/>
            </a:endParaRPr>
          </a:p>
        </p:txBody>
      </p:sp>
      <p:cxnSp>
        <p:nvCxnSpPr>
          <p:cNvPr id="91" name="Connector: Elbow 31">
            <a:extLst>
              <a:ext uri="{FF2B5EF4-FFF2-40B4-BE49-F238E27FC236}">
                <a16:creationId xmlns:a16="http://schemas.microsoft.com/office/drawing/2014/main" id="{1BB7EDC6-DFB8-541F-D903-2B7D7D7E9880}"/>
              </a:ext>
            </a:extLst>
          </p:cNvPr>
          <p:cNvCxnSpPr>
            <a:cxnSpLocks/>
          </p:cNvCxnSpPr>
          <p:nvPr/>
        </p:nvCxnSpPr>
        <p:spPr>
          <a:xfrm flipH="1">
            <a:off x="3684788" y="6471810"/>
            <a:ext cx="8095731" cy="0"/>
          </a:xfrm>
          <a:prstGeom prst="straightConnector1">
            <a:avLst/>
          </a:prstGeom>
          <a:ln w="19050" cap="rnd" cmpd="sng">
            <a:solidFill>
              <a:schemeClr val="bg1">
                <a:lumMod val="65000"/>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itle 14">
            <a:extLst>
              <a:ext uri="{FF2B5EF4-FFF2-40B4-BE49-F238E27FC236}">
                <a16:creationId xmlns:a16="http://schemas.microsoft.com/office/drawing/2014/main" id="{9A1B3FC4-40E6-8FFD-4148-F84ACF391746}"/>
              </a:ext>
            </a:extLst>
          </p:cNvPr>
          <p:cNvSpPr txBox="1">
            <a:spLocks/>
          </p:cNvSpPr>
          <p:nvPr/>
        </p:nvSpPr>
        <p:spPr>
          <a:xfrm flipH="1">
            <a:off x="7224072" y="6356350"/>
            <a:ext cx="1072271" cy="220500"/>
          </a:xfrm>
          <a:prstGeom prst="rect">
            <a:avLst/>
          </a:prstGeom>
          <a:solidFill>
            <a:schemeClr val="bg1"/>
          </a:solidFill>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r>
              <a:rPr lang="en-US" sz="1200" i="1" dirty="0">
                <a:solidFill>
                  <a:schemeClr val="bg1">
                    <a:lumMod val="50000"/>
                  </a:schemeClr>
                </a:solidFill>
                <a:latin typeface="Century Gothic" panose="020B0502020202020204" pitchFamily="34" charset="0"/>
              </a:rPr>
              <a:t>Unified Query</a:t>
            </a:r>
          </a:p>
        </p:txBody>
      </p:sp>
      <p:pic>
        <p:nvPicPr>
          <p:cNvPr id="18" name="Imagen 17" descr="Diagrama&#10;&#10;Descripción generada automáticamente">
            <a:extLst>
              <a:ext uri="{FF2B5EF4-FFF2-40B4-BE49-F238E27FC236}">
                <a16:creationId xmlns:a16="http://schemas.microsoft.com/office/drawing/2014/main" id="{B329A4AF-2B6E-B8FF-31BA-AE6BCA27C0C5}"/>
              </a:ext>
            </a:extLst>
          </p:cNvPr>
          <p:cNvPicPr>
            <a:picLocks noChangeAspect="1"/>
          </p:cNvPicPr>
          <p:nvPr/>
        </p:nvPicPr>
        <p:blipFill>
          <a:blip r:embed="rId2"/>
          <a:srcRect l="86019" t="16941" r="1"/>
          <a:stretch/>
        </p:blipFill>
        <p:spPr>
          <a:xfrm>
            <a:off x="10439400" y="2675972"/>
            <a:ext cx="1668058" cy="3146247"/>
          </a:xfrm>
          <a:prstGeom prst="rect">
            <a:avLst/>
          </a:prstGeom>
          <a:ln>
            <a:noFill/>
          </a:ln>
        </p:spPr>
      </p:pic>
      <p:cxnSp>
        <p:nvCxnSpPr>
          <p:cNvPr id="120" name="Connector: Elbow 31">
            <a:extLst>
              <a:ext uri="{FF2B5EF4-FFF2-40B4-BE49-F238E27FC236}">
                <a16:creationId xmlns:a16="http://schemas.microsoft.com/office/drawing/2014/main" id="{8F6DF2D9-4734-7E4D-772A-8ED2308C2665}"/>
              </a:ext>
            </a:extLst>
          </p:cNvPr>
          <p:cNvCxnSpPr>
            <a:cxnSpLocks/>
          </p:cNvCxnSpPr>
          <p:nvPr/>
        </p:nvCxnSpPr>
        <p:spPr>
          <a:xfrm flipH="1">
            <a:off x="3704289" y="2079979"/>
            <a:ext cx="6201015" cy="0"/>
          </a:xfrm>
          <a:prstGeom prst="straightConnector1">
            <a:avLst/>
          </a:prstGeom>
          <a:ln w="19050" cap="rnd" cmpd="sng">
            <a:solidFill>
              <a:schemeClr val="accent6">
                <a:lumMod val="60000"/>
                <a:lumOff val="40000"/>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Title 14">
            <a:extLst>
              <a:ext uri="{FF2B5EF4-FFF2-40B4-BE49-F238E27FC236}">
                <a16:creationId xmlns:a16="http://schemas.microsoft.com/office/drawing/2014/main" id="{75206D02-D904-D944-FFBD-E48E11B76648}"/>
              </a:ext>
            </a:extLst>
          </p:cNvPr>
          <p:cNvSpPr txBox="1">
            <a:spLocks/>
          </p:cNvSpPr>
          <p:nvPr/>
        </p:nvSpPr>
        <p:spPr>
          <a:xfrm flipH="1">
            <a:off x="6306198" y="1966334"/>
            <a:ext cx="1418402" cy="220500"/>
          </a:xfrm>
          <a:prstGeom prst="rect">
            <a:avLst/>
          </a:prstGeom>
          <a:solidFill>
            <a:schemeClr val="bg1"/>
          </a:solidFill>
          <a:ln>
            <a:noFill/>
          </a:ln>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r>
              <a:rPr lang="en-US" sz="1200" i="1" dirty="0">
                <a:solidFill>
                  <a:schemeClr val="accent6">
                    <a:lumMod val="60000"/>
                    <a:lumOff val="40000"/>
                  </a:schemeClr>
                </a:solidFill>
                <a:latin typeface="Century Gothic" panose="020B0502020202020204" pitchFamily="34" charset="0"/>
              </a:rPr>
              <a:t>Transformer-based</a:t>
            </a:r>
          </a:p>
        </p:txBody>
      </p:sp>
      <p:grpSp>
        <p:nvGrpSpPr>
          <p:cNvPr id="21" name="Group 61">
            <a:extLst>
              <a:ext uri="{FF2B5EF4-FFF2-40B4-BE49-F238E27FC236}">
                <a16:creationId xmlns:a16="http://schemas.microsoft.com/office/drawing/2014/main" id="{6941A752-4A34-4F02-5105-D86FB2C94CF1}"/>
              </a:ext>
            </a:extLst>
          </p:cNvPr>
          <p:cNvGrpSpPr/>
          <p:nvPr/>
        </p:nvGrpSpPr>
        <p:grpSpPr>
          <a:xfrm rot="16200000" flipV="1">
            <a:off x="10798943" y="2773026"/>
            <a:ext cx="2264664" cy="223811"/>
            <a:chOff x="9383853" y="4498733"/>
            <a:chExt cx="1773103" cy="538202"/>
          </a:xfrm>
        </p:grpSpPr>
        <p:sp>
          <p:nvSpPr>
            <p:cNvPr id="22" name="Freeform 5">
              <a:extLst>
                <a:ext uri="{FF2B5EF4-FFF2-40B4-BE49-F238E27FC236}">
                  <a16:creationId xmlns:a16="http://schemas.microsoft.com/office/drawing/2014/main" id="{86E1AFF1-4DCB-5A60-9C58-8A01A1D6B770}"/>
                </a:ext>
              </a:extLst>
            </p:cNvPr>
            <p:cNvSpPr>
              <a:spLocks/>
            </p:cNvSpPr>
            <p:nvPr/>
          </p:nvSpPr>
          <p:spPr bwMode="auto">
            <a:xfrm>
              <a:off x="10933821" y="4498733"/>
              <a:ext cx="223135" cy="222182"/>
            </a:xfrm>
            <a:custGeom>
              <a:avLst/>
              <a:gdLst>
                <a:gd name="T0" fmla="*/ 0 w 196"/>
                <a:gd name="T1" fmla="*/ 0 h 196"/>
                <a:gd name="T2" fmla="*/ 196 w 196"/>
                <a:gd name="T3" fmla="*/ 196 h 196"/>
              </a:gdLst>
              <a:ahLst/>
              <a:cxnLst>
                <a:cxn ang="0">
                  <a:pos x="T0" y="T1"/>
                </a:cxn>
                <a:cxn ang="0">
                  <a:pos x="T2" y="T3"/>
                </a:cxn>
              </a:cxnLst>
              <a:rect l="0" t="0" r="r" b="b"/>
              <a:pathLst>
                <a:path w="196" h="196">
                  <a:moveTo>
                    <a:pt x="0" y="0"/>
                  </a:moveTo>
                  <a:cubicBezTo>
                    <a:pt x="108" y="0"/>
                    <a:pt x="196" y="87"/>
                    <a:pt x="196" y="196"/>
                  </a:cubicBezTo>
                </a:path>
              </a:pathLst>
            </a:custGeom>
            <a:noFill/>
            <a:ln w="28575" cap="flat">
              <a:solidFill>
                <a:schemeClr val="accent3">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1" rIns="68580" bIns="34291" numCol="1" anchor="t" anchorCtr="0" compatLnSpc="1">
              <a:prstTxWarp prst="textNoShape">
                <a:avLst/>
              </a:prstTxWarp>
            </a:bodyPr>
            <a:lstStyle/>
            <a:p>
              <a:endParaRPr lang="en-US" sz="1351"/>
            </a:p>
          </p:txBody>
        </p:sp>
        <p:cxnSp>
          <p:nvCxnSpPr>
            <p:cNvPr id="23" name="Straight Connector 63">
              <a:extLst>
                <a:ext uri="{FF2B5EF4-FFF2-40B4-BE49-F238E27FC236}">
                  <a16:creationId xmlns:a16="http://schemas.microsoft.com/office/drawing/2014/main" id="{E7C37CB5-61A6-62E3-E07D-7C65DE95AFA2}"/>
                </a:ext>
              </a:extLst>
            </p:cNvPr>
            <p:cNvCxnSpPr>
              <a:cxnSpLocks/>
              <a:endCxn id="25" idx="0"/>
            </p:cNvCxnSpPr>
            <p:nvPr/>
          </p:nvCxnSpPr>
          <p:spPr>
            <a:xfrm flipH="1" flipV="1">
              <a:off x="9606990" y="4498733"/>
              <a:ext cx="133657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64">
              <a:extLst>
                <a:ext uri="{FF2B5EF4-FFF2-40B4-BE49-F238E27FC236}">
                  <a16:creationId xmlns:a16="http://schemas.microsoft.com/office/drawing/2014/main" id="{084724B3-E26C-FA4C-F89A-EBE931598A96}"/>
                </a:ext>
              </a:extLst>
            </p:cNvPr>
            <p:cNvCxnSpPr/>
            <p:nvPr/>
          </p:nvCxnSpPr>
          <p:spPr>
            <a:xfrm>
              <a:off x="11156951" y="4713728"/>
              <a:ext cx="0" cy="323204"/>
            </a:xfrm>
            <a:prstGeom prst="line">
              <a:avLst/>
            </a:prstGeom>
            <a:ln w="28575">
              <a:solidFill>
                <a:schemeClr val="accent3">
                  <a:lumMod val="75000"/>
                </a:schemeClr>
              </a:solidFill>
              <a:headEnd w="sm" len="sm"/>
              <a:tailEnd type="stealth" w="lg" len="lg"/>
            </a:ln>
          </p:spPr>
          <p:style>
            <a:lnRef idx="1">
              <a:schemeClr val="accent1"/>
            </a:lnRef>
            <a:fillRef idx="0">
              <a:schemeClr val="accent1"/>
            </a:fillRef>
            <a:effectRef idx="0">
              <a:schemeClr val="accent1"/>
            </a:effectRef>
            <a:fontRef idx="minor">
              <a:schemeClr val="tx1"/>
            </a:fontRef>
          </p:style>
        </p:cxnSp>
        <p:sp>
          <p:nvSpPr>
            <p:cNvPr id="25" name="Freeform 5">
              <a:extLst>
                <a:ext uri="{FF2B5EF4-FFF2-40B4-BE49-F238E27FC236}">
                  <a16:creationId xmlns:a16="http://schemas.microsoft.com/office/drawing/2014/main" id="{A2D9B8E7-4155-FDF6-F868-D4FC677FCF60}"/>
                </a:ext>
              </a:extLst>
            </p:cNvPr>
            <p:cNvSpPr>
              <a:spLocks/>
            </p:cNvSpPr>
            <p:nvPr/>
          </p:nvSpPr>
          <p:spPr bwMode="auto">
            <a:xfrm flipH="1">
              <a:off x="9383855" y="4498733"/>
              <a:ext cx="223135" cy="222182"/>
            </a:xfrm>
            <a:custGeom>
              <a:avLst/>
              <a:gdLst>
                <a:gd name="T0" fmla="*/ 0 w 196"/>
                <a:gd name="T1" fmla="*/ 0 h 196"/>
                <a:gd name="T2" fmla="*/ 196 w 196"/>
                <a:gd name="T3" fmla="*/ 196 h 196"/>
              </a:gdLst>
              <a:ahLst/>
              <a:cxnLst>
                <a:cxn ang="0">
                  <a:pos x="T0" y="T1"/>
                </a:cxn>
                <a:cxn ang="0">
                  <a:pos x="T2" y="T3"/>
                </a:cxn>
              </a:cxnLst>
              <a:rect l="0" t="0" r="r" b="b"/>
              <a:pathLst>
                <a:path w="196" h="196">
                  <a:moveTo>
                    <a:pt x="0" y="0"/>
                  </a:moveTo>
                  <a:cubicBezTo>
                    <a:pt x="108" y="0"/>
                    <a:pt x="196" y="87"/>
                    <a:pt x="196" y="196"/>
                  </a:cubicBezTo>
                </a:path>
              </a:pathLst>
            </a:custGeom>
            <a:noFill/>
            <a:ln w="28575" cap="flat">
              <a:solidFill>
                <a:schemeClr val="accent3">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1" rIns="68580" bIns="34291" numCol="1" anchor="t" anchorCtr="0" compatLnSpc="1">
              <a:prstTxWarp prst="textNoShape">
                <a:avLst/>
              </a:prstTxWarp>
            </a:bodyPr>
            <a:lstStyle/>
            <a:p>
              <a:endParaRPr lang="en-US" sz="1351"/>
            </a:p>
          </p:txBody>
        </p:sp>
        <p:cxnSp>
          <p:nvCxnSpPr>
            <p:cNvPr id="26" name="Straight Connector 78">
              <a:extLst>
                <a:ext uri="{FF2B5EF4-FFF2-40B4-BE49-F238E27FC236}">
                  <a16:creationId xmlns:a16="http://schemas.microsoft.com/office/drawing/2014/main" id="{9BBEF4D4-EEC2-6F92-3475-0588CEBC7658}"/>
                </a:ext>
              </a:extLst>
            </p:cNvPr>
            <p:cNvCxnSpPr/>
            <p:nvPr/>
          </p:nvCxnSpPr>
          <p:spPr>
            <a:xfrm>
              <a:off x="9383853" y="4713730"/>
              <a:ext cx="0" cy="323205"/>
            </a:xfrm>
            <a:prstGeom prst="line">
              <a:avLst/>
            </a:prstGeom>
            <a:ln w="28575">
              <a:solidFill>
                <a:schemeClr val="accent3">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grpSp>
      <p:grpSp>
        <p:nvGrpSpPr>
          <p:cNvPr id="36" name="Grupo 35">
            <a:extLst>
              <a:ext uri="{FF2B5EF4-FFF2-40B4-BE49-F238E27FC236}">
                <a16:creationId xmlns:a16="http://schemas.microsoft.com/office/drawing/2014/main" id="{9265BEFE-7E43-476B-EB26-05CF5E8CDD06}"/>
              </a:ext>
            </a:extLst>
          </p:cNvPr>
          <p:cNvGrpSpPr/>
          <p:nvPr/>
        </p:nvGrpSpPr>
        <p:grpSpPr>
          <a:xfrm>
            <a:off x="7601581" y="462681"/>
            <a:ext cx="471828" cy="471828"/>
            <a:chOff x="7601581" y="462681"/>
            <a:chExt cx="471828" cy="471828"/>
          </a:xfrm>
        </p:grpSpPr>
        <p:sp>
          <p:nvSpPr>
            <p:cNvPr id="33" name="Oval 32">
              <a:extLst>
                <a:ext uri="{FF2B5EF4-FFF2-40B4-BE49-F238E27FC236}">
                  <a16:creationId xmlns:a16="http://schemas.microsoft.com/office/drawing/2014/main" id="{EAEC983A-EA05-A7AC-C592-5185B1489699}"/>
                </a:ext>
              </a:extLst>
            </p:cNvPr>
            <p:cNvSpPr/>
            <p:nvPr/>
          </p:nvSpPr>
          <p:spPr>
            <a:xfrm rot="5400000">
              <a:off x="7601581" y="462681"/>
              <a:ext cx="471828" cy="471828"/>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29" name="AutoShape 113">
              <a:extLst>
                <a:ext uri="{FF2B5EF4-FFF2-40B4-BE49-F238E27FC236}">
                  <a16:creationId xmlns:a16="http://schemas.microsoft.com/office/drawing/2014/main" id="{85DD91AA-2800-E1FF-B52C-D93BFD5AD904}"/>
                </a:ext>
              </a:extLst>
            </p:cNvPr>
            <p:cNvSpPr>
              <a:spLocks/>
            </p:cNvSpPr>
            <p:nvPr/>
          </p:nvSpPr>
          <p:spPr bwMode="auto">
            <a:xfrm>
              <a:off x="7720465" y="524940"/>
              <a:ext cx="239316" cy="348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sp>
          <p:nvSpPr>
            <p:cNvPr id="30" name="AutoShape 114">
              <a:extLst>
                <a:ext uri="{FF2B5EF4-FFF2-40B4-BE49-F238E27FC236}">
                  <a16:creationId xmlns:a16="http://schemas.microsoft.com/office/drawing/2014/main" id="{6FA58FF9-E343-9A65-B19E-FE1014169B0B}"/>
                </a:ext>
              </a:extLst>
            </p:cNvPr>
            <p:cNvSpPr>
              <a:spLocks/>
            </p:cNvSpPr>
            <p:nvPr/>
          </p:nvSpPr>
          <p:spPr bwMode="auto">
            <a:xfrm>
              <a:off x="7774638" y="579709"/>
              <a:ext cx="70842" cy="708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grpSp>
      <p:cxnSp>
        <p:nvCxnSpPr>
          <p:cNvPr id="46" name="Connector: Elbow 31">
            <a:extLst>
              <a:ext uri="{FF2B5EF4-FFF2-40B4-BE49-F238E27FC236}">
                <a16:creationId xmlns:a16="http://schemas.microsoft.com/office/drawing/2014/main" id="{0447D831-1081-B48B-EC80-AE423D61DCE8}"/>
              </a:ext>
            </a:extLst>
          </p:cNvPr>
          <p:cNvCxnSpPr>
            <a:cxnSpLocks/>
            <a:stCxn id="37" idx="3"/>
            <a:endCxn id="44" idx="1"/>
          </p:cNvCxnSpPr>
          <p:nvPr/>
        </p:nvCxnSpPr>
        <p:spPr>
          <a:xfrm>
            <a:off x="1457145" y="1084564"/>
            <a:ext cx="234749" cy="0"/>
          </a:xfrm>
          <a:prstGeom prst="straightConnector1">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52" name="Connector: Elbow 31">
            <a:extLst>
              <a:ext uri="{FF2B5EF4-FFF2-40B4-BE49-F238E27FC236}">
                <a16:creationId xmlns:a16="http://schemas.microsoft.com/office/drawing/2014/main" id="{EBB5D718-DB68-ABB7-6604-0B9319FC5065}"/>
              </a:ext>
            </a:extLst>
          </p:cNvPr>
          <p:cNvCxnSpPr>
            <a:cxnSpLocks/>
            <a:stCxn id="44" idx="3"/>
            <a:endCxn id="43" idx="1"/>
          </p:cNvCxnSpPr>
          <p:nvPr/>
        </p:nvCxnSpPr>
        <p:spPr>
          <a:xfrm>
            <a:off x="2786588" y="1084564"/>
            <a:ext cx="234749" cy="622"/>
          </a:xfrm>
          <a:prstGeom prst="straightConnector1">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44" name="Rectangle: Rounded Corners 22">
            <a:extLst>
              <a:ext uri="{FF2B5EF4-FFF2-40B4-BE49-F238E27FC236}">
                <a16:creationId xmlns:a16="http://schemas.microsoft.com/office/drawing/2014/main" id="{609548D8-5E2B-6837-36CC-803BA19409D8}"/>
              </a:ext>
            </a:extLst>
          </p:cNvPr>
          <p:cNvSpPr/>
          <p:nvPr/>
        </p:nvSpPr>
        <p:spPr>
          <a:xfrm>
            <a:off x="1691894" y="93492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Prediction</a:t>
            </a:r>
            <a:endParaRPr lang="en-US" sz="1400" dirty="0">
              <a:solidFill>
                <a:schemeClr val="accent1"/>
              </a:solidFill>
              <a:latin typeface="Century Gothic" panose="020B0502020202020204" pitchFamily="34" charset="0"/>
            </a:endParaRPr>
          </a:p>
        </p:txBody>
      </p:sp>
      <p:sp>
        <p:nvSpPr>
          <p:cNvPr id="37" name="Rectangle: Rounded Corners 22">
            <a:extLst>
              <a:ext uri="{FF2B5EF4-FFF2-40B4-BE49-F238E27FC236}">
                <a16:creationId xmlns:a16="http://schemas.microsoft.com/office/drawing/2014/main" id="{E572C800-2D14-704F-8AE5-A9C88427B648}"/>
              </a:ext>
            </a:extLst>
          </p:cNvPr>
          <p:cNvSpPr/>
          <p:nvPr/>
        </p:nvSpPr>
        <p:spPr>
          <a:xfrm>
            <a:off x="362451" y="93492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accent1"/>
                </a:solidFill>
                <a:latin typeface="Century Gothic" panose="020B0502020202020204" pitchFamily="34" charset="0"/>
              </a:rPr>
              <a:t>Perception</a:t>
            </a:r>
          </a:p>
        </p:txBody>
      </p:sp>
      <p:sp>
        <p:nvSpPr>
          <p:cNvPr id="43" name="Rectangle: Rounded Corners 22">
            <a:extLst>
              <a:ext uri="{FF2B5EF4-FFF2-40B4-BE49-F238E27FC236}">
                <a16:creationId xmlns:a16="http://schemas.microsoft.com/office/drawing/2014/main" id="{B9AC82C8-A94B-5801-8E87-C2AC10F14272}"/>
              </a:ext>
            </a:extLst>
          </p:cNvPr>
          <p:cNvSpPr/>
          <p:nvPr/>
        </p:nvSpPr>
        <p:spPr>
          <a:xfrm>
            <a:off x="3021337" y="930720"/>
            <a:ext cx="1094694" cy="308932"/>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Planning</a:t>
            </a:r>
            <a:endParaRPr lang="en-US" sz="1400" dirty="0">
              <a:solidFill>
                <a:schemeClr val="accent1"/>
              </a:solidFill>
              <a:latin typeface="Century Gothic" panose="020B0502020202020204" pitchFamily="34" charset="0"/>
            </a:endParaRPr>
          </a:p>
        </p:txBody>
      </p:sp>
      <p:cxnSp>
        <p:nvCxnSpPr>
          <p:cNvPr id="66" name="Connector: Elbow 31">
            <a:extLst>
              <a:ext uri="{FF2B5EF4-FFF2-40B4-BE49-F238E27FC236}">
                <a16:creationId xmlns:a16="http://schemas.microsoft.com/office/drawing/2014/main" id="{C9FD7FBA-8603-F3E0-DFB3-4AFF56F8F749}"/>
              </a:ext>
            </a:extLst>
          </p:cNvPr>
          <p:cNvCxnSpPr>
            <a:cxnSpLocks/>
            <a:endCxn id="65" idx="3"/>
          </p:cNvCxnSpPr>
          <p:nvPr/>
        </p:nvCxnSpPr>
        <p:spPr>
          <a:xfrm rot="16200000" flipH="1">
            <a:off x="7701620" y="5002831"/>
            <a:ext cx="1866799" cy="266002"/>
          </a:xfrm>
          <a:prstGeom prst="bentConnector2">
            <a:avLst/>
          </a:prstGeom>
          <a:ln w="19050" cap="rnd" cmpd="sng">
            <a:solidFill>
              <a:schemeClr val="accent2">
                <a:lumMod val="50000"/>
              </a:schemeClr>
            </a:solidFill>
            <a:prstDash val="solid"/>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7" name="Rectangle: Rounded Corners 22">
            <a:extLst>
              <a:ext uri="{FF2B5EF4-FFF2-40B4-BE49-F238E27FC236}">
                <a16:creationId xmlns:a16="http://schemas.microsoft.com/office/drawing/2014/main" id="{F9AC3C6C-4092-5A7B-97AD-B58FBEF9CDE9}"/>
              </a:ext>
            </a:extLst>
          </p:cNvPr>
          <p:cNvSpPr/>
          <p:nvPr/>
        </p:nvSpPr>
        <p:spPr>
          <a:xfrm flipH="1">
            <a:off x="6646612" y="2371668"/>
            <a:ext cx="2678624" cy="301911"/>
          </a:xfrm>
          <a:prstGeom prst="roundRect">
            <a:avLst>
              <a:gd name="adj" fmla="val 10723"/>
            </a:avLst>
          </a:prstGeom>
          <a:solidFill>
            <a:schemeClr val="bg1">
              <a:alpha val="25098"/>
            </a:schemeClr>
          </a:solidFill>
          <a:ln w="12700" algn="ctr">
            <a:solidFill>
              <a:schemeClr val="accent4">
                <a:lumMod val="50000"/>
              </a:schemeClr>
            </a:solidFill>
            <a:miter lim="800000"/>
            <a:headEnd/>
            <a:tailEnd/>
          </a:ln>
          <a:effectLst/>
        </p:spPr>
        <p:txBody>
          <a:bodyPr wrap="square" lIns="0" tIns="0" rIns="0" bIns="0" anchor="ctr">
            <a:noAutofit/>
          </a:bodyPr>
          <a:lstStyle/>
          <a:p>
            <a:pPr algn="ctr" defTabSz="801688" eaLnBrk="0" hangingPunct="0">
              <a:spcAft>
                <a:spcPts val="1000"/>
              </a:spcAft>
            </a:pPr>
            <a:r>
              <a:rPr lang="en-US" sz="1400" b="1" kern="0" dirty="0">
                <a:solidFill>
                  <a:schemeClr val="accent4">
                    <a:lumMod val="50000"/>
                  </a:schemeClr>
                </a:solidFill>
                <a:latin typeface="Century Gothic" panose="020B0502020202020204" pitchFamily="34" charset="0"/>
                <a:cs typeface="Arial" charset="0"/>
              </a:rPr>
              <a:t>Predict long-term trajectory</a:t>
            </a:r>
          </a:p>
        </p:txBody>
      </p:sp>
      <p:cxnSp>
        <p:nvCxnSpPr>
          <p:cNvPr id="60" name="Connector: Elbow 31">
            <a:extLst>
              <a:ext uri="{FF2B5EF4-FFF2-40B4-BE49-F238E27FC236}">
                <a16:creationId xmlns:a16="http://schemas.microsoft.com/office/drawing/2014/main" id="{89137F66-1DFA-0084-E02A-FF58A72EA699}"/>
              </a:ext>
            </a:extLst>
          </p:cNvPr>
          <p:cNvCxnSpPr>
            <a:cxnSpLocks/>
            <a:endCxn id="57" idx="3"/>
          </p:cNvCxnSpPr>
          <p:nvPr/>
        </p:nvCxnSpPr>
        <p:spPr>
          <a:xfrm rot="5400000" flipH="1" flipV="1">
            <a:off x="6023238" y="2954618"/>
            <a:ext cx="1055368" cy="191380"/>
          </a:xfrm>
          <a:prstGeom prst="bentConnector2">
            <a:avLst/>
          </a:prstGeom>
          <a:ln w="19050" cap="rnd" cmpd="sng">
            <a:solidFill>
              <a:schemeClr val="accent4">
                <a:lumMod val="50000"/>
              </a:schemeClr>
            </a:solidFill>
            <a:prstDash val="solid"/>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685BD47B-4E06-356B-DB87-70E1B0AA937F}"/>
              </a:ext>
            </a:extLst>
          </p:cNvPr>
          <p:cNvCxnSpPr>
            <a:cxnSpLocks/>
          </p:cNvCxnSpPr>
          <p:nvPr/>
        </p:nvCxnSpPr>
        <p:spPr>
          <a:xfrm>
            <a:off x="8502018" y="5537868"/>
            <a:ext cx="0" cy="2169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Marcador de número de diapositiva 2">
            <a:extLst>
              <a:ext uri="{FF2B5EF4-FFF2-40B4-BE49-F238E27FC236}">
                <a16:creationId xmlns:a16="http://schemas.microsoft.com/office/drawing/2014/main" id="{8ACDA9FB-6424-4A14-0F1C-3CB5A60B9724}"/>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10</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10649782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1000"/>
                                        <p:tgtEl>
                                          <p:spTgt spid="27"/>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left)">
                                      <p:cBhvr>
                                        <p:cTn id="24" dur="500"/>
                                        <p:tgtEl>
                                          <p:spTgt spid="37"/>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1000"/>
                                        <p:tgtEl>
                                          <p:spTgt spid="2"/>
                                        </p:tgtEl>
                                      </p:cBhvr>
                                    </p:animEffect>
                                  </p:childTnLst>
                                </p:cTn>
                              </p:par>
                            </p:childTnLst>
                          </p:cTn>
                        </p:par>
                        <p:par>
                          <p:cTn id="29" fill="hold">
                            <p:stCondLst>
                              <p:cond delay="1500"/>
                            </p:stCondLst>
                            <p:childTnLst>
                              <p:par>
                                <p:cTn id="30" presetID="22" presetClass="entr" presetSubtype="4" fill="hold" nodeType="after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down)">
                                      <p:cBhvr>
                                        <p:cTn id="32" dur="500"/>
                                        <p:tgtEl>
                                          <p:spTgt spid="45"/>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left)">
                                      <p:cBhvr>
                                        <p:cTn id="36" dur="500"/>
                                        <p:tgtEl>
                                          <p:spTgt spid="32"/>
                                        </p:tgtEl>
                                      </p:cBhvr>
                                    </p:animEffect>
                                  </p:childTnLst>
                                </p:cTn>
                              </p:par>
                            </p:childTnLst>
                          </p:cTn>
                        </p:par>
                        <p:par>
                          <p:cTn id="37" fill="hold">
                            <p:stCondLst>
                              <p:cond delay="2500"/>
                            </p:stCondLst>
                            <p:childTnLst>
                              <p:par>
                                <p:cTn id="38" presetID="22" presetClass="entr" presetSubtype="1"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up)">
                                      <p:cBhvr>
                                        <p:cTn id="40" dur="500"/>
                                        <p:tgtEl>
                                          <p:spTgt spid="50"/>
                                        </p:tgtEl>
                                      </p:cBhvr>
                                    </p:animEffect>
                                  </p:childTnLst>
                                </p:cTn>
                              </p:par>
                            </p:childTnLst>
                          </p:cTn>
                        </p:par>
                        <p:par>
                          <p:cTn id="41" fill="hold">
                            <p:stCondLst>
                              <p:cond delay="3000"/>
                            </p:stCondLst>
                            <p:childTnLst>
                              <p:par>
                                <p:cTn id="42" presetID="22" presetClass="entr" presetSubtype="8" fill="hold" grpId="0" nodeType="after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left)">
                                      <p:cBhvr>
                                        <p:cTn id="44" dur="500"/>
                                        <p:tgtEl>
                                          <p:spTgt spid="4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left)">
                                      <p:cBhvr>
                                        <p:cTn id="49" dur="500"/>
                                        <p:tgtEl>
                                          <p:spTgt spid="46"/>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wipe(left)">
                                      <p:cBhvr>
                                        <p:cTn id="53" dur="500"/>
                                        <p:tgtEl>
                                          <p:spTgt spid="44"/>
                                        </p:tgtEl>
                                      </p:cBhvr>
                                    </p:animEffect>
                                  </p:childTnLst>
                                </p:cTn>
                              </p:par>
                              <p:par>
                                <p:cTn id="54" presetID="22" presetClass="entr" presetSubtype="8" fill="hold"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left)">
                                      <p:cBhvr>
                                        <p:cTn id="56" dur="1000"/>
                                        <p:tgtEl>
                                          <p:spTgt spid="62"/>
                                        </p:tgtEl>
                                      </p:cBhvr>
                                    </p:animEffect>
                                  </p:childTnLst>
                                </p:cTn>
                              </p:par>
                            </p:childTnLst>
                          </p:cTn>
                        </p:par>
                        <p:par>
                          <p:cTn id="57" fill="hold">
                            <p:stCondLst>
                              <p:cond delay="1500"/>
                            </p:stCondLst>
                            <p:childTnLst>
                              <p:par>
                                <p:cTn id="58" presetID="22" presetClass="entr" presetSubtype="4" fill="hold" nodeType="after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down)">
                                      <p:cBhvr>
                                        <p:cTn id="60" dur="500"/>
                                        <p:tgtEl>
                                          <p:spTgt spid="60"/>
                                        </p:tgtEl>
                                      </p:cBhvr>
                                    </p:animEffect>
                                  </p:childTnLst>
                                </p:cTn>
                              </p:par>
                            </p:childTnLst>
                          </p:cTn>
                        </p:par>
                        <p:par>
                          <p:cTn id="61" fill="hold">
                            <p:stCondLst>
                              <p:cond delay="2000"/>
                            </p:stCondLst>
                            <p:childTnLst>
                              <p:par>
                                <p:cTn id="62" presetID="22" presetClass="entr" presetSubtype="8" fill="hold" grpId="0" nodeType="after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wipe(left)">
                                      <p:cBhvr>
                                        <p:cTn id="64" dur="500"/>
                                        <p:tgtEl>
                                          <p:spTgt spid="57"/>
                                        </p:tgtEl>
                                      </p:cBhvr>
                                    </p:animEffect>
                                  </p:childTnLst>
                                </p:cTn>
                              </p:par>
                            </p:childTnLst>
                          </p:cTn>
                        </p:par>
                        <p:par>
                          <p:cTn id="65" fill="hold">
                            <p:stCondLst>
                              <p:cond delay="2500"/>
                            </p:stCondLst>
                            <p:childTnLst>
                              <p:par>
                                <p:cTn id="66" presetID="22" presetClass="entr" presetSubtype="1" fill="hold" nodeType="after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up)">
                                      <p:cBhvr>
                                        <p:cTn id="68" dur="500"/>
                                        <p:tgtEl>
                                          <p:spTgt spid="66"/>
                                        </p:tgtEl>
                                      </p:cBhvr>
                                    </p:animEffect>
                                  </p:childTnLst>
                                </p:cTn>
                              </p:par>
                            </p:childTnLst>
                          </p:cTn>
                        </p:par>
                        <p:par>
                          <p:cTn id="69" fill="hold">
                            <p:stCondLst>
                              <p:cond delay="3000"/>
                            </p:stCondLst>
                            <p:childTnLst>
                              <p:par>
                                <p:cTn id="70" presetID="22" presetClass="entr" presetSubtype="8" fill="hold" grpId="0" nodeType="after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wipe(left)">
                                      <p:cBhvr>
                                        <p:cTn id="72" dur="500"/>
                                        <p:tgtEl>
                                          <p:spTgt spid="65"/>
                                        </p:tgtEl>
                                      </p:cBhvr>
                                    </p:animEffect>
                                  </p:childTnLst>
                                </p:cTn>
                              </p:par>
                            </p:childTnLst>
                          </p:cTn>
                        </p:par>
                        <p:par>
                          <p:cTn id="73" fill="hold">
                            <p:stCondLst>
                              <p:cond delay="3500"/>
                            </p:stCondLst>
                            <p:childTnLst>
                              <p:par>
                                <p:cTn id="74" presetID="22" presetClass="entr" presetSubtype="8" fill="hold" grpId="0" nodeType="afterEffect">
                                  <p:stCondLst>
                                    <p:cond delay="0"/>
                                  </p:stCondLst>
                                  <p:childTnLst>
                                    <p:set>
                                      <p:cBhvr>
                                        <p:cTn id="75" dur="1" fill="hold">
                                          <p:stCondLst>
                                            <p:cond delay="0"/>
                                          </p:stCondLst>
                                        </p:cTn>
                                        <p:tgtEl>
                                          <p:spTgt spid="121"/>
                                        </p:tgtEl>
                                        <p:attrNameLst>
                                          <p:attrName>style.visibility</p:attrName>
                                        </p:attrNameLst>
                                      </p:cBhvr>
                                      <p:to>
                                        <p:strVal val="visible"/>
                                      </p:to>
                                    </p:set>
                                    <p:animEffect transition="in" filter="wipe(left)">
                                      <p:cBhvr>
                                        <p:cTn id="76" dur="500"/>
                                        <p:tgtEl>
                                          <p:spTgt spid="121"/>
                                        </p:tgtEl>
                                      </p:cBhvr>
                                    </p:animEffect>
                                  </p:childTnLst>
                                </p:cTn>
                              </p:par>
                              <p:par>
                                <p:cTn id="77" presetID="22" presetClass="entr" presetSubtype="8" fill="hold" nodeType="withEffect">
                                  <p:stCondLst>
                                    <p:cond delay="0"/>
                                  </p:stCondLst>
                                  <p:childTnLst>
                                    <p:set>
                                      <p:cBhvr>
                                        <p:cTn id="78" dur="1" fill="hold">
                                          <p:stCondLst>
                                            <p:cond delay="0"/>
                                          </p:stCondLst>
                                        </p:cTn>
                                        <p:tgtEl>
                                          <p:spTgt spid="120"/>
                                        </p:tgtEl>
                                        <p:attrNameLst>
                                          <p:attrName>style.visibility</p:attrName>
                                        </p:attrNameLst>
                                      </p:cBhvr>
                                      <p:to>
                                        <p:strVal val="visible"/>
                                      </p:to>
                                    </p:set>
                                    <p:animEffect transition="in" filter="wipe(left)">
                                      <p:cBhvr>
                                        <p:cTn id="79" dur="500"/>
                                        <p:tgtEl>
                                          <p:spTgt spid="12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wipe(left)">
                                      <p:cBhvr>
                                        <p:cTn id="84" dur="500"/>
                                        <p:tgtEl>
                                          <p:spTgt spid="52"/>
                                        </p:tgtEl>
                                      </p:cBhvr>
                                    </p:animEffect>
                                  </p:childTnLst>
                                </p:cTn>
                              </p:par>
                            </p:childTnLst>
                          </p:cTn>
                        </p:par>
                        <p:par>
                          <p:cTn id="85" fill="hold">
                            <p:stCondLst>
                              <p:cond delay="500"/>
                            </p:stCondLst>
                            <p:childTnLst>
                              <p:par>
                                <p:cTn id="86" presetID="22" presetClass="entr" presetSubtype="8" fill="hold" grpId="0" nodeType="after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wipe(left)">
                                      <p:cBhvr>
                                        <p:cTn id="88" dur="500"/>
                                        <p:tgtEl>
                                          <p:spTgt spid="43"/>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1000"/>
                                        <p:tgtEl>
                                          <p:spTgt spid="18"/>
                                        </p:tgtEl>
                                      </p:cBhvr>
                                    </p:animEffect>
                                  </p:childTnLst>
                                </p:cTn>
                              </p:par>
                            </p:childTnLst>
                          </p:cTn>
                        </p:par>
                        <p:par>
                          <p:cTn id="93" fill="hold">
                            <p:stCondLst>
                              <p:cond delay="2000"/>
                            </p:stCondLst>
                            <p:childTnLst>
                              <p:par>
                                <p:cTn id="94" presetID="22" presetClass="entr" presetSubtype="4"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down)">
                                      <p:cBhvr>
                                        <p:cTn id="96" dur="500"/>
                                        <p:tgtEl>
                                          <p:spTgt spid="21"/>
                                        </p:tgtEl>
                                      </p:cBhvr>
                                    </p:animEffect>
                                  </p:childTnLst>
                                </p:cTn>
                              </p:par>
                            </p:childTnLst>
                          </p:cTn>
                        </p:par>
                        <p:par>
                          <p:cTn id="97" fill="hold">
                            <p:stCondLst>
                              <p:cond delay="2500"/>
                            </p:stCondLst>
                            <p:childTnLst>
                              <p:par>
                                <p:cTn id="98" presetID="22" presetClass="entr" presetSubtype="2" fill="hold" nodeType="after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wipe(right)">
                                      <p:cBhvr>
                                        <p:cTn id="100" dur="500"/>
                                        <p:tgtEl>
                                          <p:spTgt spid="20"/>
                                        </p:tgtEl>
                                      </p:cBhvr>
                                    </p:animEffect>
                                  </p:childTnLst>
                                </p:cTn>
                              </p:par>
                            </p:childTnLst>
                          </p:cTn>
                        </p:par>
                        <p:par>
                          <p:cTn id="101" fill="hold">
                            <p:stCondLst>
                              <p:cond delay="3000"/>
                            </p:stCondLst>
                            <p:childTnLst>
                              <p:par>
                                <p:cTn id="102" presetID="22" presetClass="entr" presetSubtype="2" fill="hold" grpId="0" nodeType="afterEffect">
                                  <p:stCondLst>
                                    <p:cond delay="0"/>
                                  </p:stCondLst>
                                  <p:childTnLst>
                                    <p:set>
                                      <p:cBhvr>
                                        <p:cTn id="103" dur="1" fill="hold">
                                          <p:stCondLst>
                                            <p:cond delay="0"/>
                                          </p:stCondLst>
                                        </p:cTn>
                                        <p:tgtEl>
                                          <p:spTgt spid="88"/>
                                        </p:tgtEl>
                                        <p:attrNameLst>
                                          <p:attrName>style.visibility</p:attrName>
                                        </p:attrNameLst>
                                      </p:cBhvr>
                                      <p:to>
                                        <p:strVal val="visible"/>
                                      </p:to>
                                    </p:set>
                                    <p:animEffect transition="in" filter="wipe(right)">
                                      <p:cBhvr>
                                        <p:cTn id="104" dur="500"/>
                                        <p:tgtEl>
                                          <p:spTgt spid="8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91"/>
                                        </p:tgtEl>
                                        <p:attrNameLst>
                                          <p:attrName>style.visibility</p:attrName>
                                        </p:attrNameLst>
                                      </p:cBhvr>
                                      <p:to>
                                        <p:strVal val="visible"/>
                                      </p:to>
                                    </p:set>
                                    <p:animEffect transition="in" filter="wipe(left)">
                                      <p:cBhvr>
                                        <p:cTn id="109" dur="500"/>
                                        <p:tgtEl>
                                          <p:spTgt spid="91"/>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92"/>
                                        </p:tgtEl>
                                        <p:attrNameLst>
                                          <p:attrName>style.visibility</p:attrName>
                                        </p:attrNameLst>
                                      </p:cBhvr>
                                      <p:to>
                                        <p:strVal val="visible"/>
                                      </p:to>
                                    </p:set>
                                    <p:animEffect transition="in" filter="wipe(left)">
                                      <p:cBhvr>
                                        <p:cTn id="112" dur="500"/>
                                        <p:tgtEl>
                                          <p:spTgt spid="92"/>
                                        </p:tgtEl>
                                      </p:cBhvr>
                                    </p:animEffect>
                                  </p:childTnLst>
                                </p:cTn>
                              </p:par>
                            </p:childTnLst>
                          </p:cTn>
                        </p:par>
                        <p:par>
                          <p:cTn id="113" fill="hold">
                            <p:stCondLst>
                              <p:cond delay="500"/>
                            </p:stCondLst>
                            <p:childTnLst>
                              <p:par>
                                <p:cTn id="114" presetID="10" presetClass="entr" presetSubtype="0" fill="hold" grpId="0" nodeType="afterEffect">
                                  <p:stCondLst>
                                    <p:cond delay="500"/>
                                  </p:stCondLst>
                                  <p:childTnLst>
                                    <p:set>
                                      <p:cBhvr>
                                        <p:cTn id="115" dur="1" fill="hold">
                                          <p:stCondLst>
                                            <p:cond delay="0"/>
                                          </p:stCondLst>
                                        </p:cTn>
                                        <p:tgtEl>
                                          <p:spTgt spid="89"/>
                                        </p:tgtEl>
                                        <p:attrNameLst>
                                          <p:attrName>style.visibility</p:attrName>
                                        </p:attrNameLst>
                                      </p:cBhvr>
                                      <p:to>
                                        <p:strVal val="visible"/>
                                      </p:to>
                                    </p:set>
                                    <p:animEffect transition="in" filter="fade">
                                      <p:cBhvr>
                                        <p:cTn id="116"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2" grpId="0" animBg="1"/>
      <p:bldP spid="49" grpId="0" animBg="1"/>
      <p:bldP spid="65" grpId="0" animBg="1"/>
      <p:bldP spid="88" grpId="0" animBg="1"/>
      <p:bldP spid="89" grpId="0" animBg="1"/>
      <p:bldP spid="92" grpId="0" animBg="1"/>
      <p:bldP spid="121" grpId="0" animBg="1"/>
      <p:bldP spid="44" grpId="0" animBg="1"/>
      <p:bldP spid="37" grpId="0" animBg="1"/>
      <p:bldP spid="43" grpId="0" animBg="1"/>
      <p:bldP spid="5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FD594-6D95-7D72-DEF4-24B5C100974B}"/>
            </a:ext>
          </a:extLst>
        </p:cNvPr>
        <p:cNvGrpSpPr/>
        <p:nvPr/>
      </p:nvGrpSpPr>
      <p:grpSpPr>
        <a:xfrm>
          <a:off x="0" y="0"/>
          <a:ext cx="0" cy="0"/>
          <a:chOff x="0" y="0"/>
          <a:chExt cx="0" cy="0"/>
        </a:xfrm>
      </p:grpSpPr>
      <p:cxnSp>
        <p:nvCxnSpPr>
          <p:cNvPr id="68" name="Connector: Elbow 31">
            <a:extLst>
              <a:ext uri="{FF2B5EF4-FFF2-40B4-BE49-F238E27FC236}">
                <a16:creationId xmlns:a16="http://schemas.microsoft.com/office/drawing/2014/main" id="{719E4293-3C27-D49C-A192-C7526C303681}"/>
              </a:ext>
            </a:extLst>
          </p:cNvPr>
          <p:cNvCxnSpPr>
            <a:cxnSpLocks/>
            <a:stCxn id="64" idx="3"/>
            <a:endCxn id="63" idx="1"/>
          </p:cNvCxnSpPr>
          <p:nvPr/>
        </p:nvCxnSpPr>
        <p:spPr>
          <a:xfrm>
            <a:off x="1457145" y="729344"/>
            <a:ext cx="234749" cy="0"/>
          </a:xfrm>
          <a:prstGeom prst="straightConnector1">
            <a:avLst/>
          </a:prstGeom>
          <a:ln w="38100" cap="rnd">
            <a:solidFill>
              <a:schemeClr val="bg2">
                <a:lumMod val="90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13" name="Imagen 12" descr="Diagrama&#10;&#10;Descripción generada automáticamente">
            <a:extLst>
              <a:ext uri="{FF2B5EF4-FFF2-40B4-BE49-F238E27FC236}">
                <a16:creationId xmlns:a16="http://schemas.microsoft.com/office/drawing/2014/main" id="{4DFBEDC3-A261-BD6C-1E7A-9155BD59EDB9}"/>
              </a:ext>
            </a:extLst>
          </p:cNvPr>
          <p:cNvPicPr>
            <a:picLocks noChangeAspect="1"/>
          </p:cNvPicPr>
          <p:nvPr/>
        </p:nvPicPr>
        <p:blipFill>
          <a:blip r:embed="rId3">
            <a:alphaModFix amt="5000"/>
          </a:blip>
          <a:srcRect l="50261" t="16941" r="14048"/>
          <a:stretch/>
        </p:blipFill>
        <p:spPr>
          <a:xfrm>
            <a:off x="6213962" y="2676768"/>
            <a:ext cx="4258205" cy="3146247"/>
          </a:xfrm>
          <a:prstGeom prst="rect">
            <a:avLst/>
          </a:prstGeom>
          <a:ln>
            <a:noFill/>
          </a:ln>
        </p:spPr>
      </p:pic>
      <p:pic>
        <p:nvPicPr>
          <p:cNvPr id="15" name="Imagen 14" descr="Diagrama&#10;&#10;Descripción generada automáticamente">
            <a:extLst>
              <a:ext uri="{FF2B5EF4-FFF2-40B4-BE49-F238E27FC236}">
                <a16:creationId xmlns:a16="http://schemas.microsoft.com/office/drawing/2014/main" id="{8AC49DF7-6405-1C49-DF0D-68DC5DCC128C}"/>
              </a:ext>
            </a:extLst>
          </p:cNvPr>
          <p:cNvPicPr>
            <a:picLocks noChangeAspect="1"/>
          </p:cNvPicPr>
          <p:nvPr/>
        </p:nvPicPr>
        <p:blipFill>
          <a:blip r:embed="rId3">
            <a:alphaModFix amt="5000"/>
          </a:blip>
          <a:srcRect l="22517" t="16941" r="49465"/>
          <a:stretch/>
        </p:blipFill>
        <p:spPr>
          <a:xfrm>
            <a:off x="2871196" y="2675972"/>
            <a:ext cx="3342766" cy="3146247"/>
          </a:xfrm>
          <a:prstGeom prst="rect">
            <a:avLst/>
          </a:prstGeom>
          <a:ln>
            <a:noFill/>
          </a:ln>
        </p:spPr>
      </p:pic>
      <p:pic>
        <p:nvPicPr>
          <p:cNvPr id="17" name="Imagen 16" descr="Diagrama&#10;&#10;Descripción generada automáticamente">
            <a:extLst>
              <a:ext uri="{FF2B5EF4-FFF2-40B4-BE49-F238E27FC236}">
                <a16:creationId xmlns:a16="http://schemas.microsoft.com/office/drawing/2014/main" id="{238D408F-2DF0-382D-CECB-2AAA69DDD7DD}"/>
              </a:ext>
            </a:extLst>
          </p:cNvPr>
          <p:cNvPicPr>
            <a:picLocks noChangeAspect="1"/>
          </p:cNvPicPr>
          <p:nvPr/>
        </p:nvPicPr>
        <p:blipFill>
          <a:blip r:embed="rId3">
            <a:alphaModFix amt="5000"/>
          </a:blip>
          <a:srcRect l="86019" t="16941" r="1"/>
          <a:stretch/>
        </p:blipFill>
        <p:spPr>
          <a:xfrm>
            <a:off x="10439400" y="2675972"/>
            <a:ext cx="1668058" cy="3146247"/>
          </a:xfrm>
          <a:prstGeom prst="rect">
            <a:avLst/>
          </a:prstGeom>
          <a:ln>
            <a:noFill/>
          </a:ln>
        </p:spPr>
      </p:pic>
      <p:sp>
        <p:nvSpPr>
          <p:cNvPr id="117" name="moving straight is what we do">
            <a:extLst>
              <a:ext uri="{FF2B5EF4-FFF2-40B4-BE49-F238E27FC236}">
                <a16:creationId xmlns:a16="http://schemas.microsoft.com/office/drawing/2014/main" id="{132FEBF8-C569-53C9-0C51-493400BA19E4}"/>
              </a:ext>
            </a:extLst>
          </p:cNvPr>
          <p:cNvSpPr txBox="1"/>
          <p:nvPr/>
        </p:nvSpPr>
        <p:spPr>
          <a:xfrm>
            <a:off x="4334282" y="498749"/>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The </a:t>
            </a:r>
            <a:r>
              <a:rPr lang="en-US" sz="2400" b="1" cap="none" dirty="0" err="1">
                <a:solidFill>
                  <a:srgbClr val="000000">
                    <a:lumMod val="95000"/>
                    <a:lumOff val="5000"/>
                  </a:srgbClr>
                </a:solidFill>
                <a:latin typeface="Century Gothic" panose="020B0502020202020204" pitchFamily="34" charset="0"/>
              </a:rPr>
              <a:t>UniAD</a:t>
            </a:r>
            <a:r>
              <a:rPr lang="en-US" sz="2400" b="1" cap="none" dirty="0">
                <a:solidFill>
                  <a:srgbClr val="000000">
                    <a:lumMod val="95000"/>
                    <a:lumOff val="5000"/>
                  </a:srgbClr>
                </a:solidFill>
                <a:latin typeface="Century Gothic" panose="020B0502020202020204" pitchFamily="34" charset="0"/>
              </a:rPr>
              <a:t> Pipeline</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grpSp>
        <p:nvGrpSpPr>
          <p:cNvPr id="36" name="Grupo 35">
            <a:extLst>
              <a:ext uri="{FF2B5EF4-FFF2-40B4-BE49-F238E27FC236}">
                <a16:creationId xmlns:a16="http://schemas.microsoft.com/office/drawing/2014/main" id="{16AFB67D-9C7F-2847-0E28-966CFD38E2DE}"/>
              </a:ext>
            </a:extLst>
          </p:cNvPr>
          <p:cNvGrpSpPr/>
          <p:nvPr/>
        </p:nvGrpSpPr>
        <p:grpSpPr>
          <a:xfrm>
            <a:off x="7601581" y="462681"/>
            <a:ext cx="471828" cy="471828"/>
            <a:chOff x="7601581" y="462681"/>
            <a:chExt cx="471828" cy="471828"/>
          </a:xfrm>
        </p:grpSpPr>
        <p:sp>
          <p:nvSpPr>
            <p:cNvPr id="33" name="Oval 32">
              <a:extLst>
                <a:ext uri="{FF2B5EF4-FFF2-40B4-BE49-F238E27FC236}">
                  <a16:creationId xmlns:a16="http://schemas.microsoft.com/office/drawing/2014/main" id="{2F28E587-50B9-D36F-1E21-1DB893C870C9}"/>
                </a:ext>
              </a:extLst>
            </p:cNvPr>
            <p:cNvSpPr/>
            <p:nvPr/>
          </p:nvSpPr>
          <p:spPr>
            <a:xfrm rot="5400000">
              <a:off x="7601581" y="462681"/>
              <a:ext cx="471828" cy="471828"/>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29" name="AutoShape 113">
              <a:extLst>
                <a:ext uri="{FF2B5EF4-FFF2-40B4-BE49-F238E27FC236}">
                  <a16:creationId xmlns:a16="http://schemas.microsoft.com/office/drawing/2014/main" id="{8CC3B290-8B61-7B57-F03A-1642B475EFBE}"/>
                </a:ext>
              </a:extLst>
            </p:cNvPr>
            <p:cNvSpPr>
              <a:spLocks/>
            </p:cNvSpPr>
            <p:nvPr/>
          </p:nvSpPr>
          <p:spPr bwMode="auto">
            <a:xfrm>
              <a:off x="7720465" y="524940"/>
              <a:ext cx="239316" cy="348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sp>
          <p:nvSpPr>
            <p:cNvPr id="30" name="AutoShape 114">
              <a:extLst>
                <a:ext uri="{FF2B5EF4-FFF2-40B4-BE49-F238E27FC236}">
                  <a16:creationId xmlns:a16="http://schemas.microsoft.com/office/drawing/2014/main" id="{F6DB78D4-2465-1C61-D999-219519061FD2}"/>
                </a:ext>
              </a:extLst>
            </p:cNvPr>
            <p:cNvSpPr>
              <a:spLocks/>
            </p:cNvSpPr>
            <p:nvPr/>
          </p:nvSpPr>
          <p:spPr bwMode="auto">
            <a:xfrm>
              <a:off x="7774638" y="579709"/>
              <a:ext cx="70842" cy="708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grpSp>
      <p:pic>
        <p:nvPicPr>
          <p:cNvPr id="6" name="Imagen 5">
            <a:extLst>
              <a:ext uri="{FF2B5EF4-FFF2-40B4-BE49-F238E27FC236}">
                <a16:creationId xmlns:a16="http://schemas.microsoft.com/office/drawing/2014/main" id="{9FA91E64-C221-EA03-41B6-B5822234714E}"/>
              </a:ext>
            </a:extLst>
          </p:cNvPr>
          <p:cNvPicPr>
            <a:picLocks noChangeAspect="1"/>
          </p:cNvPicPr>
          <p:nvPr/>
        </p:nvPicPr>
        <p:blipFill>
          <a:blip r:embed="rId4"/>
          <a:stretch>
            <a:fillRect/>
          </a:stretch>
        </p:blipFill>
        <p:spPr>
          <a:xfrm>
            <a:off x="3836775" y="2350792"/>
            <a:ext cx="7529611" cy="2800455"/>
          </a:xfrm>
          <a:prstGeom prst="rect">
            <a:avLst/>
          </a:prstGeom>
          <a:ln w="12700">
            <a:solidFill>
              <a:schemeClr val="bg2">
                <a:lumMod val="75000"/>
              </a:schemeClr>
            </a:solidFill>
          </a:ln>
        </p:spPr>
      </p:pic>
      <p:pic>
        <p:nvPicPr>
          <p:cNvPr id="16" name="Imagen 15" descr="Diagrama&#10;&#10;Descripción generada automáticamente">
            <a:extLst>
              <a:ext uri="{FF2B5EF4-FFF2-40B4-BE49-F238E27FC236}">
                <a16:creationId xmlns:a16="http://schemas.microsoft.com/office/drawing/2014/main" id="{5896C8B7-B036-64B2-E875-A9F4E3ABAC99}"/>
              </a:ext>
            </a:extLst>
          </p:cNvPr>
          <p:cNvPicPr>
            <a:picLocks noChangeAspect="1"/>
          </p:cNvPicPr>
          <p:nvPr/>
        </p:nvPicPr>
        <p:blipFill>
          <a:blip r:embed="rId3"/>
          <a:srcRect t="16941" r="77096"/>
          <a:stretch/>
        </p:blipFill>
        <p:spPr>
          <a:xfrm>
            <a:off x="130740" y="2653983"/>
            <a:ext cx="2732554" cy="3146247"/>
          </a:xfrm>
          <a:prstGeom prst="rect">
            <a:avLst/>
          </a:prstGeom>
          <a:ln>
            <a:noFill/>
          </a:ln>
        </p:spPr>
      </p:pic>
      <p:sp>
        <p:nvSpPr>
          <p:cNvPr id="19" name="Rectángulo 18">
            <a:extLst>
              <a:ext uri="{FF2B5EF4-FFF2-40B4-BE49-F238E27FC236}">
                <a16:creationId xmlns:a16="http://schemas.microsoft.com/office/drawing/2014/main" id="{A85851CD-E30D-CF9B-E3CB-106D162C8C6A}"/>
              </a:ext>
            </a:extLst>
          </p:cNvPr>
          <p:cNvSpPr/>
          <p:nvPr/>
        </p:nvSpPr>
        <p:spPr>
          <a:xfrm>
            <a:off x="130740" y="2719840"/>
            <a:ext cx="2740456" cy="2040102"/>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 name="Conector recto 30">
            <a:extLst>
              <a:ext uri="{FF2B5EF4-FFF2-40B4-BE49-F238E27FC236}">
                <a16:creationId xmlns:a16="http://schemas.microsoft.com/office/drawing/2014/main" id="{F9FE2CC9-E8BD-FB2F-7018-56D8551C819C}"/>
              </a:ext>
            </a:extLst>
          </p:cNvPr>
          <p:cNvCxnSpPr>
            <a:cxnSpLocks/>
          </p:cNvCxnSpPr>
          <p:nvPr/>
        </p:nvCxnSpPr>
        <p:spPr>
          <a:xfrm flipV="1">
            <a:off x="2871196" y="2350792"/>
            <a:ext cx="957677" cy="369048"/>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6A51EDF2-E3DD-37C2-CBD5-55303DA64062}"/>
              </a:ext>
            </a:extLst>
          </p:cNvPr>
          <p:cNvCxnSpPr>
            <a:cxnSpLocks/>
          </p:cNvCxnSpPr>
          <p:nvPr/>
        </p:nvCxnSpPr>
        <p:spPr>
          <a:xfrm>
            <a:off x="2879098" y="4759942"/>
            <a:ext cx="949775" cy="391305"/>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Connector: Elbow 31">
            <a:extLst>
              <a:ext uri="{FF2B5EF4-FFF2-40B4-BE49-F238E27FC236}">
                <a16:creationId xmlns:a16="http://schemas.microsoft.com/office/drawing/2014/main" id="{E4FFAA06-94A1-751E-F229-32D59601686B}"/>
              </a:ext>
            </a:extLst>
          </p:cNvPr>
          <p:cNvCxnSpPr>
            <a:cxnSpLocks/>
            <a:stCxn id="63" idx="3"/>
            <a:endCxn id="67" idx="1"/>
          </p:cNvCxnSpPr>
          <p:nvPr/>
        </p:nvCxnSpPr>
        <p:spPr>
          <a:xfrm>
            <a:off x="2786588" y="729344"/>
            <a:ext cx="234749" cy="622"/>
          </a:xfrm>
          <a:prstGeom prst="straightConnector1">
            <a:avLst/>
          </a:prstGeom>
          <a:ln w="38100" cap="rnd">
            <a:solidFill>
              <a:schemeClr val="bg2">
                <a:lumMod val="9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3" name="Rectangle: Rounded Corners 22">
            <a:extLst>
              <a:ext uri="{FF2B5EF4-FFF2-40B4-BE49-F238E27FC236}">
                <a16:creationId xmlns:a16="http://schemas.microsoft.com/office/drawing/2014/main" id="{C3E257AB-3027-99AD-10F4-C9FEEF259D57}"/>
              </a:ext>
            </a:extLst>
          </p:cNvPr>
          <p:cNvSpPr/>
          <p:nvPr/>
        </p:nvSpPr>
        <p:spPr>
          <a:xfrm>
            <a:off x="1691894" y="579709"/>
            <a:ext cx="1094694" cy="299269"/>
          </a:xfrm>
          <a:prstGeom prst="roundRect">
            <a:avLst>
              <a:gd name="adj" fmla="val 10723"/>
            </a:avLst>
          </a:prstGeom>
          <a:solidFill>
            <a:schemeClr val="bg1"/>
          </a:solid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bg2">
                    <a:lumMod val="90000"/>
                  </a:schemeClr>
                </a:solidFill>
                <a:latin typeface="Century Gothic" panose="020B0502020202020204" pitchFamily="34" charset="0"/>
              </a:rPr>
              <a:t>Prediction</a:t>
            </a:r>
            <a:endParaRPr lang="en-US" sz="1400" dirty="0">
              <a:solidFill>
                <a:schemeClr val="bg2">
                  <a:lumMod val="90000"/>
                </a:schemeClr>
              </a:solidFill>
              <a:latin typeface="Century Gothic" panose="020B0502020202020204" pitchFamily="34" charset="0"/>
            </a:endParaRPr>
          </a:p>
        </p:txBody>
      </p:sp>
      <p:sp>
        <p:nvSpPr>
          <p:cNvPr id="64" name="Rectangle: Rounded Corners 22">
            <a:extLst>
              <a:ext uri="{FF2B5EF4-FFF2-40B4-BE49-F238E27FC236}">
                <a16:creationId xmlns:a16="http://schemas.microsoft.com/office/drawing/2014/main" id="{CC050947-F6D9-20B6-0F13-4675F2CE244C}"/>
              </a:ext>
            </a:extLst>
          </p:cNvPr>
          <p:cNvSpPr/>
          <p:nvPr/>
        </p:nvSpPr>
        <p:spPr>
          <a:xfrm>
            <a:off x="362451"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Perception</a:t>
            </a:r>
            <a:endParaRPr lang="en-US" sz="1400" dirty="0">
              <a:solidFill>
                <a:schemeClr val="accent1"/>
              </a:solidFill>
              <a:latin typeface="Century Gothic" panose="020B0502020202020204" pitchFamily="34" charset="0"/>
            </a:endParaRPr>
          </a:p>
        </p:txBody>
      </p:sp>
      <p:sp>
        <p:nvSpPr>
          <p:cNvPr id="67" name="Rectangle: Rounded Corners 22">
            <a:extLst>
              <a:ext uri="{FF2B5EF4-FFF2-40B4-BE49-F238E27FC236}">
                <a16:creationId xmlns:a16="http://schemas.microsoft.com/office/drawing/2014/main" id="{8FD56409-24DF-2928-310A-83E66B2A2738}"/>
              </a:ext>
            </a:extLst>
          </p:cNvPr>
          <p:cNvSpPr/>
          <p:nvPr/>
        </p:nvSpPr>
        <p:spPr>
          <a:xfrm>
            <a:off x="3021337" y="575500"/>
            <a:ext cx="1094694" cy="308932"/>
          </a:xfrm>
          <a:prstGeom prst="roundRect">
            <a:avLst>
              <a:gd name="adj" fmla="val 10723"/>
            </a:avLst>
          </a:prstGeom>
          <a:solidFill>
            <a:schemeClr val="bg1"/>
          </a:solid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bg2">
                    <a:lumMod val="90000"/>
                  </a:schemeClr>
                </a:solidFill>
                <a:latin typeface="Century Gothic" panose="020B0502020202020204" pitchFamily="34" charset="0"/>
              </a:rPr>
              <a:t>Planning</a:t>
            </a:r>
            <a:endParaRPr lang="en-US" sz="1400" dirty="0">
              <a:solidFill>
                <a:schemeClr val="bg2">
                  <a:lumMod val="90000"/>
                </a:schemeClr>
              </a:solidFill>
              <a:latin typeface="Century Gothic" panose="020B0502020202020204" pitchFamily="34" charset="0"/>
            </a:endParaRPr>
          </a:p>
        </p:txBody>
      </p:sp>
      <p:sp>
        <p:nvSpPr>
          <p:cNvPr id="73" name="TextBox 35">
            <a:extLst>
              <a:ext uri="{FF2B5EF4-FFF2-40B4-BE49-F238E27FC236}">
                <a16:creationId xmlns:a16="http://schemas.microsoft.com/office/drawing/2014/main" id="{0AC43284-2AA5-D242-FDCE-CFF4001F801B}"/>
              </a:ext>
            </a:extLst>
          </p:cNvPr>
          <p:cNvSpPr txBox="1"/>
          <p:nvPr/>
        </p:nvSpPr>
        <p:spPr>
          <a:xfrm>
            <a:off x="3828873" y="1981460"/>
            <a:ext cx="451117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BEV Encoder – </a:t>
            </a:r>
            <a:r>
              <a:rPr kumimoji="0" lang="en-US" b="0" i="0" u="none" strike="noStrike" kern="1200" cap="none" spc="0" normalizeH="0" baseline="0" noProof="0" dirty="0" err="1">
                <a:ln>
                  <a:noFill/>
                </a:ln>
                <a:solidFill>
                  <a:srgbClr val="0070C0"/>
                </a:solidFill>
                <a:effectLst/>
                <a:uLnTx/>
                <a:uFillTx/>
                <a:latin typeface="Century Gothic" panose="020B0502020202020204" pitchFamily="34" charset="0"/>
                <a:ea typeface="+mn-ea"/>
                <a:cs typeface="+mn-cs"/>
              </a:rPr>
              <a:t>BEVFormer</a:t>
            </a:r>
            <a:r>
              <a:rPr kumimoji="0" lang="en-US" b="0" i="0" u="none" strike="noStrike" kern="1200" cap="none" spc="0" normalizeH="0" baseline="0" noProof="0" dirty="0">
                <a:ln>
                  <a:noFill/>
                </a:ln>
                <a:solidFill>
                  <a:srgbClr val="0070C0"/>
                </a:solidFill>
                <a:effectLst/>
                <a:uLnTx/>
                <a:uFillTx/>
                <a:latin typeface="Century Gothic" panose="020B0502020202020204" pitchFamily="34" charset="0"/>
                <a:ea typeface="+mn-ea"/>
                <a:cs typeface="+mn-cs"/>
              </a:rPr>
              <a:t> (ECCV 2022)</a:t>
            </a:r>
          </a:p>
        </p:txBody>
      </p:sp>
      <p:sp>
        <p:nvSpPr>
          <p:cNvPr id="78" name="Rectangle: Rounded Corners 3">
            <a:extLst>
              <a:ext uri="{FF2B5EF4-FFF2-40B4-BE49-F238E27FC236}">
                <a16:creationId xmlns:a16="http://schemas.microsoft.com/office/drawing/2014/main" id="{4EDD5CC7-22A9-538B-D0BD-99E95C5D8F97}"/>
              </a:ext>
            </a:extLst>
          </p:cNvPr>
          <p:cNvSpPr/>
          <p:nvPr/>
        </p:nvSpPr>
        <p:spPr>
          <a:xfrm>
            <a:off x="130741" y="1081144"/>
            <a:ext cx="2894632" cy="1477328"/>
          </a:xfrm>
          <a:prstGeom prst="roundRect">
            <a:avLst>
              <a:gd name="adj" fmla="val 4773"/>
            </a:avLst>
          </a:prstGeom>
          <a:solidFill>
            <a:schemeClr val="bg1"/>
          </a:solidFill>
          <a:ln w="22225">
            <a:noFill/>
          </a:ln>
          <a:effectLst>
            <a:outerShdw blurRad="571500" dist="38100" dir="5400000" algn="t"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2">
            <a:extLst>
              <a:ext uri="{FF2B5EF4-FFF2-40B4-BE49-F238E27FC236}">
                <a16:creationId xmlns:a16="http://schemas.microsoft.com/office/drawing/2014/main" id="{056FD28B-F581-BFEA-16FA-88555DE3CD54}"/>
              </a:ext>
            </a:extLst>
          </p:cNvPr>
          <p:cNvGrpSpPr/>
          <p:nvPr/>
        </p:nvGrpSpPr>
        <p:grpSpPr>
          <a:xfrm>
            <a:off x="299301" y="1145976"/>
            <a:ext cx="2563993" cy="1178773"/>
            <a:chOff x="1197831" y="1239836"/>
            <a:chExt cx="3109362" cy="1237862"/>
          </a:xfrm>
        </p:grpSpPr>
        <p:sp>
          <p:nvSpPr>
            <p:cNvPr id="81" name="Title 14">
              <a:extLst>
                <a:ext uri="{FF2B5EF4-FFF2-40B4-BE49-F238E27FC236}">
                  <a16:creationId xmlns:a16="http://schemas.microsoft.com/office/drawing/2014/main" id="{BB13657A-B8B9-D495-B9EB-DD7CCDAF51A1}"/>
                </a:ext>
              </a:extLst>
            </p:cNvPr>
            <p:cNvSpPr txBox="1">
              <a:spLocks/>
            </p:cNvSpPr>
            <p:nvPr/>
          </p:nvSpPr>
          <p:spPr>
            <a:xfrm>
              <a:off x="1197831" y="1239836"/>
              <a:ext cx="2213353" cy="425089"/>
            </a:xfrm>
            <a:prstGeom prst="rect">
              <a:avLst/>
            </a:prstGeom>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r>
                <a:rPr lang="en-US" sz="1600" b="1" dirty="0">
                  <a:solidFill>
                    <a:schemeClr val="tx1">
                      <a:lumMod val="95000"/>
                      <a:lumOff val="5000"/>
                    </a:schemeClr>
                  </a:solidFill>
                  <a:latin typeface="Century Gothic" panose="020B0502020202020204" pitchFamily="34" charset="0"/>
                </a:rPr>
                <a:t>INPUT</a:t>
              </a:r>
            </a:p>
          </p:txBody>
        </p:sp>
        <p:sp>
          <p:nvSpPr>
            <p:cNvPr id="82" name="Title 14">
              <a:extLst>
                <a:ext uri="{FF2B5EF4-FFF2-40B4-BE49-F238E27FC236}">
                  <a16:creationId xmlns:a16="http://schemas.microsoft.com/office/drawing/2014/main" id="{BA058EB8-00B5-D303-1F36-D8E1913D691A}"/>
                </a:ext>
              </a:extLst>
            </p:cNvPr>
            <p:cNvSpPr txBox="1">
              <a:spLocks/>
            </p:cNvSpPr>
            <p:nvPr/>
          </p:nvSpPr>
          <p:spPr>
            <a:xfrm>
              <a:off x="1197831" y="1623408"/>
              <a:ext cx="3109362" cy="854290"/>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lnSpc>
                  <a:spcPts val="1600"/>
                </a:lnSpc>
              </a:pPr>
              <a:r>
                <a:rPr lang="en-GB" sz="1400" dirty="0">
                  <a:solidFill>
                    <a:schemeClr val="tx1">
                      <a:lumMod val="65000"/>
                      <a:lumOff val="35000"/>
                    </a:schemeClr>
                  </a:solidFill>
                  <a:latin typeface="Century Gothic" panose="020B0502020202020204" pitchFamily="34" charset="0"/>
                </a:rPr>
                <a:t>A sequence of multi-camera images are transformed into a unified bird’s-eye-view (BEV) feature by </a:t>
              </a:r>
              <a:r>
                <a:rPr lang="en-GB" sz="1400" dirty="0" err="1">
                  <a:solidFill>
                    <a:schemeClr val="tx1">
                      <a:lumMod val="65000"/>
                      <a:lumOff val="35000"/>
                    </a:schemeClr>
                  </a:solidFill>
                  <a:latin typeface="Century Gothic" panose="020B0502020202020204" pitchFamily="34" charset="0"/>
                </a:rPr>
                <a:t>BEVFormer</a:t>
              </a:r>
              <a:r>
                <a:rPr lang="en-GB" sz="1400" dirty="0">
                  <a:solidFill>
                    <a:schemeClr val="tx1">
                      <a:lumMod val="65000"/>
                      <a:lumOff val="35000"/>
                    </a:schemeClr>
                  </a:solidFill>
                  <a:latin typeface="Century Gothic" panose="020B0502020202020204" pitchFamily="34" charset="0"/>
                </a:rPr>
                <a:t>.</a:t>
              </a:r>
              <a:endParaRPr lang="en-US" sz="1400" dirty="0">
                <a:solidFill>
                  <a:schemeClr val="tx1">
                    <a:lumMod val="65000"/>
                    <a:lumOff val="35000"/>
                  </a:schemeClr>
                </a:solidFill>
                <a:latin typeface="Century Gothic" panose="020B0502020202020204" pitchFamily="34" charset="0"/>
              </a:endParaRPr>
            </a:p>
          </p:txBody>
        </p:sp>
      </p:grpSp>
      <p:sp>
        <p:nvSpPr>
          <p:cNvPr id="84" name="Rectangle: Rounded Corners 3">
            <a:extLst>
              <a:ext uri="{FF2B5EF4-FFF2-40B4-BE49-F238E27FC236}">
                <a16:creationId xmlns:a16="http://schemas.microsoft.com/office/drawing/2014/main" id="{D5FAEF37-4CFD-0B7D-70A9-0B6568925A93}"/>
              </a:ext>
            </a:extLst>
          </p:cNvPr>
          <p:cNvSpPr/>
          <p:nvPr/>
        </p:nvSpPr>
        <p:spPr>
          <a:xfrm>
            <a:off x="3836775" y="5225108"/>
            <a:ext cx="7529610" cy="1243605"/>
          </a:xfrm>
          <a:prstGeom prst="roundRect">
            <a:avLst>
              <a:gd name="adj" fmla="val 4773"/>
            </a:avLst>
          </a:prstGeom>
          <a:solidFill>
            <a:schemeClr val="bg1"/>
          </a:solidFill>
          <a:ln w="22225">
            <a:noFill/>
          </a:ln>
          <a:effectLst>
            <a:outerShdw blurRad="571500" dist="38100" dir="5400000" algn="t"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5" name="Group 2">
            <a:extLst>
              <a:ext uri="{FF2B5EF4-FFF2-40B4-BE49-F238E27FC236}">
                <a16:creationId xmlns:a16="http://schemas.microsoft.com/office/drawing/2014/main" id="{493D68C1-40D8-2FA9-6882-9AACA3022C51}"/>
              </a:ext>
            </a:extLst>
          </p:cNvPr>
          <p:cNvGrpSpPr/>
          <p:nvPr/>
        </p:nvGrpSpPr>
        <p:grpSpPr>
          <a:xfrm>
            <a:off x="4005335" y="5289940"/>
            <a:ext cx="7172874" cy="1178773"/>
            <a:chOff x="1197831" y="1239836"/>
            <a:chExt cx="8698566" cy="1237862"/>
          </a:xfrm>
        </p:grpSpPr>
        <p:sp>
          <p:nvSpPr>
            <p:cNvPr id="86" name="Title 14">
              <a:extLst>
                <a:ext uri="{FF2B5EF4-FFF2-40B4-BE49-F238E27FC236}">
                  <a16:creationId xmlns:a16="http://schemas.microsoft.com/office/drawing/2014/main" id="{B4EC4F07-0991-CB65-5F55-DD0D80FA891F}"/>
                </a:ext>
              </a:extLst>
            </p:cNvPr>
            <p:cNvSpPr txBox="1">
              <a:spLocks/>
            </p:cNvSpPr>
            <p:nvPr/>
          </p:nvSpPr>
          <p:spPr>
            <a:xfrm>
              <a:off x="1197831" y="1239836"/>
              <a:ext cx="2213353" cy="425089"/>
            </a:xfrm>
            <a:prstGeom prst="rect">
              <a:avLst/>
            </a:prstGeom>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r>
                <a:rPr lang="en-US" sz="1600" b="1" dirty="0">
                  <a:solidFill>
                    <a:schemeClr val="tx1">
                      <a:lumMod val="95000"/>
                      <a:lumOff val="5000"/>
                    </a:schemeClr>
                  </a:solidFill>
                  <a:latin typeface="Century Gothic" panose="020B0502020202020204" pitchFamily="34" charset="0"/>
                </a:rPr>
                <a:t>ADVANTAGES</a:t>
              </a:r>
            </a:p>
          </p:txBody>
        </p:sp>
        <p:sp>
          <p:nvSpPr>
            <p:cNvPr id="87" name="Title 14">
              <a:extLst>
                <a:ext uri="{FF2B5EF4-FFF2-40B4-BE49-F238E27FC236}">
                  <a16:creationId xmlns:a16="http://schemas.microsoft.com/office/drawing/2014/main" id="{9596967D-F5EB-501A-83C2-685DD5DF4AFC}"/>
                </a:ext>
              </a:extLst>
            </p:cNvPr>
            <p:cNvSpPr txBox="1">
              <a:spLocks/>
            </p:cNvSpPr>
            <p:nvPr/>
          </p:nvSpPr>
          <p:spPr>
            <a:xfrm>
              <a:off x="1197831" y="1623408"/>
              <a:ext cx="8698566" cy="854290"/>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285750" indent="-285750" algn="just">
                <a:lnSpc>
                  <a:spcPts val="1600"/>
                </a:lnSpc>
                <a:spcBef>
                  <a:spcPts val="600"/>
                </a:spcBef>
                <a:buFont typeface="Wingdings" panose="05000000000000000000" pitchFamily="2" charset="2"/>
                <a:buChar char="v"/>
              </a:pPr>
              <a:r>
                <a:rPr lang="en-GB" sz="1400" dirty="0">
                  <a:solidFill>
                    <a:schemeClr val="tx1">
                      <a:lumMod val="65000"/>
                      <a:lumOff val="35000"/>
                    </a:schemeClr>
                  </a:solidFill>
                  <a:latin typeface="Century Gothic" panose="020B0502020202020204" pitchFamily="34" charset="0"/>
                </a:rPr>
                <a:t>Strong BEV encoder with </a:t>
              </a:r>
              <a:r>
                <a:rPr lang="en-GB" sz="1400" b="1" dirty="0">
                  <a:solidFill>
                    <a:schemeClr val="tx1">
                      <a:lumMod val="65000"/>
                      <a:lumOff val="35000"/>
                    </a:schemeClr>
                  </a:solidFill>
                  <a:latin typeface="Century Gothic" panose="020B0502020202020204" pitchFamily="34" charset="0"/>
                </a:rPr>
                <a:t>effective spatial </a:t>
              </a:r>
              <a:r>
                <a:rPr lang="en-GB" sz="1400" dirty="0">
                  <a:solidFill>
                    <a:schemeClr val="tx1">
                      <a:lumMod val="65000"/>
                      <a:lumOff val="35000"/>
                    </a:schemeClr>
                  </a:solidFill>
                  <a:latin typeface="Century Gothic" panose="020B0502020202020204" pitchFamily="34" charset="0"/>
                </a:rPr>
                <a:t>and </a:t>
              </a:r>
              <a:r>
                <a:rPr lang="en-GB" sz="1400" b="1" dirty="0">
                  <a:solidFill>
                    <a:schemeClr val="tx1">
                      <a:lumMod val="65000"/>
                      <a:lumOff val="35000"/>
                    </a:schemeClr>
                  </a:solidFill>
                  <a:latin typeface="Century Gothic" panose="020B0502020202020204" pitchFamily="34" charset="0"/>
                </a:rPr>
                <a:t>temporal </a:t>
              </a:r>
              <a:r>
                <a:rPr lang="en-GB" sz="1400" dirty="0">
                  <a:solidFill>
                    <a:schemeClr val="tx1">
                      <a:lumMod val="65000"/>
                      <a:lumOff val="35000"/>
                    </a:schemeClr>
                  </a:solidFill>
                  <a:latin typeface="Century Gothic" panose="020B0502020202020204" pitchFamily="34" charset="0"/>
                </a:rPr>
                <a:t>feature extraction.</a:t>
              </a:r>
            </a:p>
            <a:p>
              <a:pPr marL="285750" indent="-285750" algn="just">
                <a:lnSpc>
                  <a:spcPts val="1600"/>
                </a:lnSpc>
                <a:spcBef>
                  <a:spcPts val="600"/>
                </a:spcBef>
                <a:buFont typeface="Wingdings" panose="05000000000000000000" pitchFamily="2" charset="2"/>
                <a:buChar char="v"/>
              </a:pPr>
              <a:r>
                <a:rPr lang="en-GB" sz="1400" dirty="0">
                  <a:solidFill>
                    <a:schemeClr val="tx1">
                      <a:lumMod val="65000"/>
                      <a:lumOff val="35000"/>
                    </a:schemeClr>
                  </a:solidFill>
                  <a:latin typeface="Century Gothic" panose="020B0502020202020204" pitchFamily="34" charset="0"/>
                </a:rPr>
                <a:t>Not </a:t>
              </a:r>
              <a:r>
                <a:rPr lang="en-GB" sz="1400" i="1" dirty="0">
                  <a:solidFill>
                    <a:schemeClr val="tx1">
                      <a:lumMod val="65000"/>
                      <a:lumOff val="35000"/>
                    </a:schemeClr>
                  </a:solidFill>
                  <a:latin typeface="Century Gothic" panose="020B0502020202020204" pitchFamily="34" charset="0"/>
                </a:rPr>
                <a:t>really</a:t>
              </a:r>
              <a:r>
                <a:rPr lang="en-GB" sz="1400" dirty="0">
                  <a:solidFill>
                    <a:schemeClr val="tx1">
                      <a:lumMod val="65000"/>
                      <a:lumOff val="35000"/>
                    </a:schemeClr>
                  </a:solidFill>
                  <a:latin typeface="Century Gothic" panose="020B0502020202020204" pitchFamily="34" charset="0"/>
                </a:rPr>
                <a:t> part of the main pipeline of </a:t>
              </a:r>
              <a:r>
                <a:rPr lang="en-GB" sz="1400" dirty="0" err="1">
                  <a:solidFill>
                    <a:schemeClr val="tx1">
                      <a:lumMod val="65000"/>
                      <a:lumOff val="35000"/>
                    </a:schemeClr>
                  </a:solidFill>
                  <a:latin typeface="Century Gothic" panose="020B0502020202020204" pitchFamily="34" charset="0"/>
                </a:rPr>
                <a:t>UniAD</a:t>
              </a:r>
              <a:r>
                <a:rPr lang="en-GB" sz="1400" dirty="0">
                  <a:solidFill>
                    <a:schemeClr val="tx1">
                      <a:lumMod val="65000"/>
                      <a:lumOff val="35000"/>
                    </a:schemeClr>
                  </a:solidFill>
                  <a:latin typeface="Century Gothic" panose="020B0502020202020204" pitchFamily="34" charset="0"/>
                </a:rPr>
                <a:t>, that is, it’s not confined to this one specifically.</a:t>
              </a:r>
              <a:endParaRPr lang="en-US" sz="1400" dirty="0">
                <a:solidFill>
                  <a:schemeClr val="tx1">
                    <a:lumMod val="65000"/>
                    <a:lumOff val="35000"/>
                  </a:schemeClr>
                </a:solidFill>
                <a:latin typeface="Century Gothic" panose="020B0502020202020204" pitchFamily="34" charset="0"/>
              </a:endParaRPr>
            </a:p>
          </p:txBody>
        </p:sp>
      </p:grpSp>
      <p:sp>
        <p:nvSpPr>
          <p:cNvPr id="3" name="Marcador de número de diapositiva 2">
            <a:extLst>
              <a:ext uri="{FF2B5EF4-FFF2-40B4-BE49-F238E27FC236}">
                <a16:creationId xmlns:a16="http://schemas.microsoft.com/office/drawing/2014/main" id="{2032B293-DA6E-F1B8-FEB1-325DF11DA5E8}"/>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11</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3091823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par>
                                <p:cTn id="12" presetID="22" presetClass="entr" presetSubtype="8" fill="hold"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left)">
                                      <p:cBhvr>
                                        <p:cTn id="14" dur="500"/>
                                        <p:tgtEl>
                                          <p:spTgt spid="5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1000"/>
                                        <p:tgtEl>
                                          <p:spTgt spid="78"/>
                                        </p:tgtEl>
                                        <p:attrNameLst>
                                          <p:attrName>ppt_y</p:attrName>
                                        </p:attrNameLst>
                                      </p:cBhvr>
                                      <p:tavLst>
                                        <p:tav tm="0">
                                          <p:val>
                                            <p:strVal val="#ppt_y+#ppt_h*1.125000"/>
                                          </p:val>
                                        </p:tav>
                                        <p:tav tm="100000">
                                          <p:val>
                                            <p:strVal val="#ppt_y"/>
                                          </p:val>
                                        </p:tav>
                                      </p:tavLst>
                                    </p:anim>
                                    <p:animEffect transition="in" filter="wipe(up)">
                                      <p:cBhvr>
                                        <p:cTn id="25" dur="1000"/>
                                        <p:tgtEl>
                                          <p:spTgt spid="78"/>
                                        </p:tgtEl>
                                      </p:cBhvr>
                                    </p:animEffect>
                                  </p:childTnLst>
                                </p:cTn>
                              </p:par>
                              <p:par>
                                <p:cTn id="26" presetID="12" presetClass="entr" presetSubtype="1" fill="hold" nodeType="withEffect">
                                  <p:stCondLst>
                                    <p:cond delay="0"/>
                                  </p:stCondLst>
                                  <p:childTnLst>
                                    <p:set>
                                      <p:cBhvr>
                                        <p:cTn id="27" dur="1" fill="hold">
                                          <p:stCondLst>
                                            <p:cond delay="0"/>
                                          </p:stCondLst>
                                        </p:cTn>
                                        <p:tgtEl>
                                          <p:spTgt spid="80"/>
                                        </p:tgtEl>
                                        <p:attrNameLst>
                                          <p:attrName>style.visibility</p:attrName>
                                        </p:attrNameLst>
                                      </p:cBhvr>
                                      <p:to>
                                        <p:strVal val="visible"/>
                                      </p:to>
                                    </p:set>
                                    <p:anim calcmode="lin" valueType="num">
                                      <p:cBhvr additive="base">
                                        <p:cTn id="28" dur="1000"/>
                                        <p:tgtEl>
                                          <p:spTgt spid="80"/>
                                        </p:tgtEl>
                                        <p:attrNameLst>
                                          <p:attrName>ppt_y</p:attrName>
                                        </p:attrNameLst>
                                      </p:cBhvr>
                                      <p:tavLst>
                                        <p:tav tm="0">
                                          <p:val>
                                            <p:strVal val="#ppt_y-#ppt_h*1.125000"/>
                                          </p:val>
                                        </p:tav>
                                        <p:tav tm="100000">
                                          <p:val>
                                            <p:strVal val="#ppt_y"/>
                                          </p:val>
                                        </p:tav>
                                      </p:tavLst>
                                    </p:anim>
                                    <p:animEffect transition="in" filter="wipe(down)">
                                      <p:cBhvr>
                                        <p:cTn id="29" dur="1000"/>
                                        <p:tgtEl>
                                          <p:spTgt spid="80"/>
                                        </p:tgtEl>
                                      </p:cBhvr>
                                    </p:animEffect>
                                  </p:childTnLst>
                                </p:cTn>
                              </p:par>
                              <p:par>
                                <p:cTn id="30" presetID="12" presetClass="entr" presetSubtype="1" fill="hold" grpId="0" nodeType="withEffect">
                                  <p:stCondLst>
                                    <p:cond delay="0"/>
                                  </p:stCondLst>
                                  <p:childTnLst>
                                    <p:set>
                                      <p:cBhvr>
                                        <p:cTn id="31" dur="1" fill="hold">
                                          <p:stCondLst>
                                            <p:cond delay="0"/>
                                          </p:stCondLst>
                                        </p:cTn>
                                        <p:tgtEl>
                                          <p:spTgt spid="84"/>
                                        </p:tgtEl>
                                        <p:attrNameLst>
                                          <p:attrName>style.visibility</p:attrName>
                                        </p:attrNameLst>
                                      </p:cBhvr>
                                      <p:to>
                                        <p:strVal val="visible"/>
                                      </p:to>
                                    </p:set>
                                    <p:anim calcmode="lin" valueType="num">
                                      <p:cBhvr additive="base">
                                        <p:cTn id="32" dur="1000"/>
                                        <p:tgtEl>
                                          <p:spTgt spid="84"/>
                                        </p:tgtEl>
                                        <p:attrNameLst>
                                          <p:attrName>ppt_y</p:attrName>
                                        </p:attrNameLst>
                                      </p:cBhvr>
                                      <p:tavLst>
                                        <p:tav tm="0">
                                          <p:val>
                                            <p:strVal val="#ppt_y-#ppt_h*1.125000"/>
                                          </p:val>
                                        </p:tav>
                                        <p:tav tm="100000">
                                          <p:val>
                                            <p:strVal val="#ppt_y"/>
                                          </p:val>
                                        </p:tav>
                                      </p:tavLst>
                                    </p:anim>
                                    <p:animEffect transition="in" filter="wipe(down)">
                                      <p:cBhvr>
                                        <p:cTn id="33" dur="1000"/>
                                        <p:tgtEl>
                                          <p:spTgt spid="84"/>
                                        </p:tgtEl>
                                      </p:cBhvr>
                                    </p:animEffect>
                                  </p:childTnLst>
                                </p:cTn>
                              </p:par>
                              <p:par>
                                <p:cTn id="34" presetID="12" presetClass="entr" presetSubtype="4" fill="hold" nodeType="withEffect">
                                  <p:stCondLst>
                                    <p:cond delay="0"/>
                                  </p:stCondLst>
                                  <p:childTnLst>
                                    <p:set>
                                      <p:cBhvr>
                                        <p:cTn id="35" dur="1" fill="hold">
                                          <p:stCondLst>
                                            <p:cond delay="0"/>
                                          </p:stCondLst>
                                        </p:cTn>
                                        <p:tgtEl>
                                          <p:spTgt spid="85"/>
                                        </p:tgtEl>
                                        <p:attrNameLst>
                                          <p:attrName>style.visibility</p:attrName>
                                        </p:attrNameLst>
                                      </p:cBhvr>
                                      <p:to>
                                        <p:strVal val="visible"/>
                                      </p:to>
                                    </p:set>
                                    <p:anim calcmode="lin" valueType="num">
                                      <p:cBhvr additive="base">
                                        <p:cTn id="36" dur="1000"/>
                                        <p:tgtEl>
                                          <p:spTgt spid="85"/>
                                        </p:tgtEl>
                                        <p:attrNameLst>
                                          <p:attrName>ppt_y</p:attrName>
                                        </p:attrNameLst>
                                      </p:cBhvr>
                                      <p:tavLst>
                                        <p:tav tm="0">
                                          <p:val>
                                            <p:strVal val="#ppt_y+#ppt_h*1.125000"/>
                                          </p:val>
                                        </p:tav>
                                        <p:tav tm="100000">
                                          <p:val>
                                            <p:strVal val="#ppt_y"/>
                                          </p:val>
                                        </p:tav>
                                      </p:tavLst>
                                    </p:anim>
                                    <p:animEffect transition="in" filter="wipe(up)">
                                      <p:cBhvr>
                                        <p:cTn id="37"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3" grpId="0"/>
      <p:bldP spid="78" grpId="0" animBg="1"/>
      <p:bldP spid="8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7D71C-786A-5751-B5E6-F39538BC8883}"/>
            </a:ext>
          </a:extLst>
        </p:cNvPr>
        <p:cNvGrpSpPr/>
        <p:nvPr/>
      </p:nvGrpSpPr>
      <p:grpSpPr>
        <a:xfrm>
          <a:off x="0" y="0"/>
          <a:ext cx="0" cy="0"/>
          <a:chOff x="0" y="0"/>
          <a:chExt cx="0" cy="0"/>
        </a:xfrm>
      </p:grpSpPr>
      <p:cxnSp>
        <p:nvCxnSpPr>
          <p:cNvPr id="68" name="Connector: Elbow 31">
            <a:extLst>
              <a:ext uri="{FF2B5EF4-FFF2-40B4-BE49-F238E27FC236}">
                <a16:creationId xmlns:a16="http://schemas.microsoft.com/office/drawing/2014/main" id="{4FDDDA52-1149-9D8A-4511-40E5506D2440}"/>
              </a:ext>
            </a:extLst>
          </p:cNvPr>
          <p:cNvCxnSpPr>
            <a:cxnSpLocks/>
            <a:stCxn id="64" idx="3"/>
            <a:endCxn id="63" idx="1"/>
          </p:cNvCxnSpPr>
          <p:nvPr/>
        </p:nvCxnSpPr>
        <p:spPr>
          <a:xfrm>
            <a:off x="1457145" y="729344"/>
            <a:ext cx="234749" cy="0"/>
          </a:xfrm>
          <a:prstGeom prst="straightConnector1">
            <a:avLst/>
          </a:prstGeom>
          <a:ln w="38100" cap="rnd">
            <a:solidFill>
              <a:schemeClr val="bg2">
                <a:lumMod val="90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13" name="Imagen 12" descr="Diagrama&#10;&#10;Descripción generada automáticamente">
            <a:extLst>
              <a:ext uri="{FF2B5EF4-FFF2-40B4-BE49-F238E27FC236}">
                <a16:creationId xmlns:a16="http://schemas.microsoft.com/office/drawing/2014/main" id="{24CBECA4-8681-42FF-344A-83F609B8C7D6}"/>
              </a:ext>
            </a:extLst>
          </p:cNvPr>
          <p:cNvPicPr>
            <a:picLocks noChangeAspect="1"/>
          </p:cNvPicPr>
          <p:nvPr/>
        </p:nvPicPr>
        <p:blipFill>
          <a:blip r:embed="rId3">
            <a:alphaModFix amt="5000"/>
          </a:blip>
          <a:srcRect l="50261" t="16941" r="14048"/>
          <a:stretch/>
        </p:blipFill>
        <p:spPr>
          <a:xfrm>
            <a:off x="6213962" y="2676768"/>
            <a:ext cx="4258205" cy="3146247"/>
          </a:xfrm>
          <a:prstGeom prst="rect">
            <a:avLst/>
          </a:prstGeom>
          <a:ln>
            <a:noFill/>
          </a:ln>
        </p:spPr>
      </p:pic>
      <p:pic>
        <p:nvPicPr>
          <p:cNvPr id="15" name="Imagen 14" descr="Diagrama&#10;&#10;Descripción generada automáticamente">
            <a:extLst>
              <a:ext uri="{FF2B5EF4-FFF2-40B4-BE49-F238E27FC236}">
                <a16:creationId xmlns:a16="http://schemas.microsoft.com/office/drawing/2014/main" id="{36F4F9ED-EC69-8DE3-691D-78F42CAB647E}"/>
              </a:ext>
            </a:extLst>
          </p:cNvPr>
          <p:cNvPicPr>
            <a:picLocks noChangeAspect="1"/>
          </p:cNvPicPr>
          <p:nvPr/>
        </p:nvPicPr>
        <p:blipFill>
          <a:blip r:embed="rId3">
            <a:alphaModFix/>
          </a:blip>
          <a:srcRect l="22517" t="16941" r="49465"/>
          <a:stretch/>
        </p:blipFill>
        <p:spPr>
          <a:xfrm>
            <a:off x="225918" y="2675972"/>
            <a:ext cx="3342766" cy="3146247"/>
          </a:xfrm>
          <a:prstGeom prst="rect">
            <a:avLst/>
          </a:prstGeom>
          <a:ln>
            <a:noFill/>
          </a:ln>
        </p:spPr>
      </p:pic>
      <p:pic>
        <p:nvPicPr>
          <p:cNvPr id="17" name="Imagen 16" descr="Diagrama&#10;&#10;Descripción generada automáticamente">
            <a:extLst>
              <a:ext uri="{FF2B5EF4-FFF2-40B4-BE49-F238E27FC236}">
                <a16:creationId xmlns:a16="http://schemas.microsoft.com/office/drawing/2014/main" id="{B00094DB-AE3C-98F2-4908-F6C043ADCF36}"/>
              </a:ext>
            </a:extLst>
          </p:cNvPr>
          <p:cNvPicPr>
            <a:picLocks noChangeAspect="1"/>
          </p:cNvPicPr>
          <p:nvPr/>
        </p:nvPicPr>
        <p:blipFill>
          <a:blip r:embed="rId3">
            <a:alphaModFix amt="5000"/>
          </a:blip>
          <a:srcRect l="86019" t="16941" r="1"/>
          <a:stretch/>
        </p:blipFill>
        <p:spPr>
          <a:xfrm>
            <a:off x="10439400" y="2675972"/>
            <a:ext cx="1668058" cy="3146247"/>
          </a:xfrm>
          <a:prstGeom prst="rect">
            <a:avLst/>
          </a:prstGeom>
          <a:ln>
            <a:noFill/>
          </a:ln>
        </p:spPr>
      </p:pic>
      <p:sp>
        <p:nvSpPr>
          <p:cNvPr id="117" name="moving straight is what we do">
            <a:extLst>
              <a:ext uri="{FF2B5EF4-FFF2-40B4-BE49-F238E27FC236}">
                <a16:creationId xmlns:a16="http://schemas.microsoft.com/office/drawing/2014/main" id="{5F5FDADE-1BE2-4885-078F-4E539461E340}"/>
              </a:ext>
            </a:extLst>
          </p:cNvPr>
          <p:cNvSpPr txBox="1"/>
          <p:nvPr/>
        </p:nvSpPr>
        <p:spPr>
          <a:xfrm>
            <a:off x="4334282" y="498749"/>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The </a:t>
            </a:r>
            <a:r>
              <a:rPr lang="en-US" sz="2400" b="1" cap="none" dirty="0" err="1">
                <a:solidFill>
                  <a:srgbClr val="000000">
                    <a:lumMod val="95000"/>
                    <a:lumOff val="5000"/>
                  </a:srgbClr>
                </a:solidFill>
                <a:latin typeface="Century Gothic" panose="020B0502020202020204" pitchFamily="34" charset="0"/>
              </a:rPr>
              <a:t>UniAD</a:t>
            </a:r>
            <a:r>
              <a:rPr lang="en-US" sz="2400" b="1" cap="none" dirty="0">
                <a:solidFill>
                  <a:srgbClr val="000000">
                    <a:lumMod val="95000"/>
                    <a:lumOff val="5000"/>
                  </a:srgbClr>
                </a:solidFill>
                <a:latin typeface="Century Gothic" panose="020B0502020202020204" pitchFamily="34" charset="0"/>
              </a:rPr>
              <a:t> Pipeline</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grpSp>
        <p:nvGrpSpPr>
          <p:cNvPr id="36" name="Grupo 35">
            <a:extLst>
              <a:ext uri="{FF2B5EF4-FFF2-40B4-BE49-F238E27FC236}">
                <a16:creationId xmlns:a16="http://schemas.microsoft.com/office/drawing/2014/main" id="{124E454F-A109-9084-91C2-A9CC0640E929}"/>
              </a:ext>
            </a:extLst>
          </p:cNvPr>
          <p:cNvGrpSpPr/>
          <p:nvPr/>
        </p:nvGrpSpPr>
        <p:grpSpPr>
          <a:xfrm>
            <a:off x="7601581" y="462681"/>
            <a:ext cx="471828" cy="471828"/>
            <a:chOff x="7601581" y="462681"/>
            <a:chExt cx="471828" cy="471828"/>
          </a:xfrm>
        </p:grpSpPr>
        <p:sp>
          <p:nvSpPr>
            <p:cNvPr id="33" name="Oval 32">
              <a:extLst>
                <a:ext uri="{FF2B5EF4-FFF2-40B4-BE49-F238E27FC236}">
                  <a16:creationId xmlns:a16="http://schemas.microsoft.com/office/drawing/2014/main" id="{5CDE4A98-0411-E411-3F85-7C08FCAF7A22}"/>
                </a:ext>
              </a:extLst>
            </p:cNvPr>
            <p:cNvSpPr/>
            <p:nvPr/>
          </p:nvSpPr>
          <p:spPr>
            <a:xfrm rot="5400000">
              <a:off x="7601581" y="462681"/>
              <a:ext cx="471828" cy="471828"/>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29" name="AutoShape 113">
              <a:extLst>
                <a:ext uri="{FF2B5EF4-FFF2-40B4-BE49-F238E27FC236}">
                  <a16:creationId xmlns:a16="http://schemas.microsoft.com/office/drawing/2014/main" id="{1B649543-346C-C8BF-2CEF-A060E876F1C4}"/>
                </a:ext>
              </a:extLst>
            </p:cNvPr>
            <p:cNvSpPr>
              <a:spLocks/>
            </p:cNvSpPr>
            <p:nvPr/>
          </p:nvSpPr>
          <p:spPr bwMode="auto">
            <a:xfrm>
              <a:off x="7720465" y="524940"/>
              <a:ext cx="239316" cy="348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sp>
          <p:nvSpPr>
            <p:cNvPr id="30" name="AutoShape 114">
              <a:extLst>
                <a:ext uri="{FF2B5EF4-FFF2-40B4-BE49-F238E27FC236}">
                  <a16:creationId xmlns:a16="http://schemas.microsoft.com/office/drawing/2014/main" id="{231CBF13-5997-7F78-A55A-869F65C39074}"/>
                </a:ext>
              </a:extLst>
            </p:cNvPr>
            <p:cNvSpPr>
              <a:spLocks/>
            </p:cNvSpPr>
            <p:nvPr/>
          </p:nvSpPr>
          <p:spPr bwMode="auto">
            <a:xfrm>
              <a:off x="7774638" y="579709"/>
              <a:ext cx="70842" cy="708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grpSp>
      <p:pic>
        <p:nvPicPr>
          <p:cNvPr id="16" name="Imagen 15" descr="Diagrama&#10;&#10;Descripción generada automáticamente">
            <a:extLst>
              <a:ext uri="{FF2B5EF4-FFF2-40B4-BE49-F238E27FC236}">
                <a16:creationId xmlns:a16="http://schemas.microsoft.com/office/drawing/2014/main" id="{BE109AA2-7574-2D9C-4E07-58C7E0388FD9}"/>
              </a:ext>
            </a:extLst>
          </p:cNvPr>
          <p:cNvPicPr>
            <a:picLocks noChangeAspect="1"/>
          </p:cNvPicPr>
          <p:nvPr/>
        </p:nvPicPr>
        <p:blipFill>
          <a:blip r:embed="rId3">
            <a:alphaModFix amt="5000"/>
          </a:blip>
          <a:srcRect t="16941" r="77096"/>
          <a:stretch/>
        </p:blipFill>
        <p:spPr>
          <a:xfrm>
            <a:off x="130740" y="2653983"/>
            <a:ext cx="2732554" cy="3146247"/>
          </a:xfrm>
          <a:prstGeom prst="rect">
            <a:avLst/>
          </a:prstGeom>
          <a:ln>
            <a:noFill/>
          </a:ln>
        </p:spPr>
      </p:pic>
      <p:sp>
        <p:nvSpPr>
          <p:cNvPr id="19" name="Rectángulo 18">
            <a:extLst>
              <a:ext uri="{FF2B5EF4-FFF2-40B4-BE49-F238E27FC236}">
                <a16:creationId xmlns:a16="http://schemas.microsoft.com/office/drawing/2014/main" id="{7EA76E40-E12E-E1FA-8972-DD57383D6548}"/>
              </a:ext>
            </a:extLst>
          </p:cNvPr>
          <p:cNvSpPr/>
          <p:nvPr/>
        </p:nvSpPr>
        <p:spPr>
          <a:xfrm>
            <a:off x="385508" y="2743200"/>
            <a:ext cx="2740456" cy="1029006"/>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 name="Conector recto 30">
            <a:extLst>
              <a:ext uri="{FF2B5EF4-FFF2-40B4-BE49-F238E27FC236}">
                <a16:creationId xmlns:a16="http://schemas.microsoft.com/office/drawing/2014/main" id="{F1AF288D-31CE-931B-67E5-50CE0430406B}"/>
              </a:ext>
            </a:extLst>
          </p:cNvPr>
          <p:cNvCxnSpPr>
            <a:cxnSpLocks/>
          </p:cNvCxnSpPr>
          <p:nvPr/>
        </p:nvCxnSpPr>
        <p:spPr>
          <a:xfrm flipV="1">
            <a:off x="3122012" y="1805964"/>
            <a:ext cx="635906" cy="937236"/>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621215D-3868-D9C5-A787-53CE1ED4B2BF}"/>
              </a:ext>
            </a:extLst>
          </p:cNvPr>
          <p:cNvCxnSpPr>
            <a:cxnSpLocks/>
          </p:cNvCxnSpPr>
          <p:nvPr/>
        </p:nvCxnSpPr>
        <p:spPr>
          <a:xfrm>
            <a:off x="3133866" y="3772206"/>
            <a:ext cx="638663" cy="14257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Connector: Elbow 31">
            <a:extLst>
              <a:ext uri="{FF2B5EF4-FFF2-40B4-BE49-F238E27FC236}">
                <a16:creationId xmlns:a16="http://schemas.microsoft.com/office/drawing/2014/main" id="{C1B774D3-6AEA-929A-FDC3-C74A72F2C454}"/>
              </a:ext>
            </a:extLst>
          </p:cNvPr>
          <p:cNvCxnSpPr>
            <a:cxnSpLocks/>
            <a:stCxn id="63" idx="3"/>
            <a:endCxn id="67" idx="1"/>
          </p:cNvCxnSpPr>
          <p:nvPr/>
        </p:nvCxnSpPr>
        <p:spPr>
          <a:xfrm>
            <a:off x="2786588" y="729344"/>
            <a:ext cx="234749" cy="622"/>
          </a:xfrm>
          <a:prstGeom prst="straightConnector1">
            <a:avLst/>
          </a:prstGeom>
          <a:ln w="38100" cap="rnd">
            <a:solidFill>
              <a:schemeClr val="bg2">
                <a:lumMod val="9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3" name="Rectangle: Rounded Corners 22">
            <a:extLst>
              <a:ext uri="{FF2B5EF4-FFF2-40B4-BE49-F238E27FC236}">
                <a16:creationId xmlns:a16="http://schemas.microsoft.com/office/drawing/2014/main" id="{61F2D9E5-B888-BF1B-E33B-6372DE57B2B4}"/>
              </a:ext>
            </a:extLst>
          </p:cNvPr>
          <p:cNvSpPr/>
          <p:nvPr/>
        </p:nvSpPr>
        <p:spPr>
          <a:xfrm>
            <a:off x="1691894" y="579709"/>
            <a:ext cx="1094694" cy="299269"/>
          </a:xfrm>
          <a:prstGeom prst="roundRect">
            <a:avLst>
              <a:gd name="adj" fmla="val 10723"/>
            </a:avLst>
          </a:prstGeom>
          <a:solidFill>
            <a:schemeClr val="bg1"/>
          </a:solid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bg2">
                    <a:lumMod val="90000"/>
                  </a:schemeClr>
                </a:solidFill>
                <a:latin typeface="Century Gothic" panose="020B0502020202020204" pitchFamily="34" charset="0"/>
              </a:rPr>
              <a:t>Prediction</a:t>
            </a:r>
            <a:endParaRPr lang="en-US" sz="1400" dirty="0">
              <a:solidFill>
                <a:schemeClr val="bg2">
                  <a:lumMod val="90000"/>
                </a:schemeClr>
              </a:solidFill>
              <a:latin typeface="Century Gothic" panose="020B0502020202020204" pitchFamily="34" charset="0"/>
            </a:endParaRPr>
          </a:p>
        </p:txBody>
      </p:sp>
      <p:sp>
        <p:nvSpPr>
          <p:cNvPr id="64" name="Rectangle: Rounded Corners 22">
            <a:extLst>
              <a:ext uri="{FF2B5EF4-FFF2-40B4-BE49-F238E27FC236}">
                <a16:creationId xmlns:a16="http://schemas.microsoft.com/office/drawing/2014/main" id="{CF995D65-8F57-4A4A-9AD7-BD8058F6E324}"/>
              </a:ext>
            </a:extLst>
          </p:cNvPr>
          <p:cNvSpPr/>
          <p:nvPr/>
        </p:nvSpPr>
        <p:spPr>
          <a:xfrm>
            <a:off x="362451"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Perception</a:t>
            </a:r>
            <a:endParaRPr lang="en-US" sz="1400" dirty="0">
              <a:solidFill>
                <a:schemeClr val="accent1"/>
              </a:solidFill>
              <a:latin typeface="Century Gothic" panose="020B0502020202020204" pitchFamily="34" charset="0"/>
            </a:endParaRPr>
          </a:p>
        </p:txBody>
      </p:sp>
      <p:sp>
        <p:nvSpPr>
          <p:cNvPr id="67" name="Rectangle: Rounded Corners 22">
            <a:extLst>
              <a:ext uri="{FF2B5EF4-FFF2-40B4-BE49-F238E27FC236}">
                <a16:creationId xmlns:a16="http://schemas.microsoft.com/office/drawing/2014/main" id="{2E4B1A9D-446E-E9C2-BFE8-5B1EF789B2C7}"/>
              </a:ext>
            </a:extLst>
          </p:cNvPr>
          <p:cNvSpPr/>
          <p:nvPr/>
        </p:nvSpPr>
        <p:spPr>
          <a:xfrm>
            <a:off x="3021337" y="575500"/>
            <a:ext cx="1094694" cy="308932"/>
          </a:xfrm>
          <a:prstGeom prst="roundRect">
            <a:avLst>
              <a:gd name="adj" fmla="val 10723"/>
            </a:avLst>
          </a:prstGeom>
          <a:solidFill>
            <a:schemeClr val="bg1"/>
          </a:solid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bg2">
                    <a:lumMod val="90000"/>
                  </a:schemeClr>
                </a:solidFill>
                <a:latin typeface="Century Gothic" panose="020B0502020202020204" pitchFamily="34" charset="0"/>
              </a:rPr>
              <a:t>Planning</a:t>
            </a:r>
            <a:endParaRPr lang="en-US" sz="1400" dirty="0">
              <a:solidFill>
                <a:schemeClr val="bg2">
                  <a:lumMod val="90000"/>
                </a:schemeClr>
              </a:solidFill>
              <a:latin typeface="Century Gothic" panose="020B0502020202020204" pitchFamily="34" charset="0"/>
            </a:endParaRPr>
          </a:p>
        </p:txBody>
      </p:sp>
      <p:sp>
        <p:nvSpPr>
          <p:cNvPr id="73" name="TextBox 35">
            <a:extLst>
              <a:ext uri="{FF2B5EF4-FFF2-40B4-BE49-F238E27FC236}">
                <a16:creationId xmlns:a16="http://schemas.microsoft.com/office/drawing/2014/main" id="{BF242D90-D322-4B52-FEA3-9C9126CFF40E}"/>
              </a:ext>
            </a:extLst>
          </p:cNvPr>
          <p:cNvSpPr txBox="1"/>
          <p:nvPr/>
        </p:nvSpPr>
        <p:spPr>
          <a:xfrm>
            <a:off x="3762107" y="1421941"/>
            <a:ext cx="230543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MOTR </a:t>
            </a:r>
            <a:r>
              <a:rPr kumimoji="0" lang="en-US" b="0" i="0" u="none" strike="noStrike" kern="1200" cap="none" spc="0" normalizeH="0" baseline="0" noProof="0" dirty="0">
                <a:ln>
                  <a:noFill/>
                </a:ln>
                <a:solidFill>
                  <a:srgbClr val="0070C0"/>
                </a:solidFill>
                <a:effectLst/>
                <a:uLnTx/>
                <a:uFillTx/>
                <a:latin typeface="Century Gothic" panose="020B0502020202020204" pitchFamily="34" charset="0"/>
                <a:ea typeface="+mn-ea"/>
                <a:cs typeface="+mn-cs"/>
              </a:rPr>
              <a:t>(ECCV 2022)</a:t>
            </a:r>
          </a:p>
        </p:txBody>
      </p:sp>
      <p:pic>
        <p:nvPicPr>
          <p:cNvPr id="5" name="Imagen 4">
            <a:extLst>
              <a:ext uri="{FF2B5EF4-FFF2-40B4-BE49-F238E27FC236}">
                <a16:creationId xmlns:a16="http://schemas.microsoft.com/office/drawing/2014/main" id="{BDE6C015-B9D2-0B47-DA0F-80DE13B31944}"/>
              </a:ext>
            </a:extLst>
          </p:cNvPr>
          <p:cNvPicPr>
            <a:picLocks noChangeAspect="1"/>
          </p:cNvPicPr>
          <p:nvPr/>
        </p:nvPicPr>
        <p:blipFill>
          <a:blip r:embed="rId4"/>
          <a:stretch>
            <a:fillRect/>
          </a:stretch>
        </p:blipFill>
        <p:spPr>
          <a:xfrm>
            <a:off x="3772529" y="1805964"/>
            <a:ext cx="4590032" cy="2108821"/>
          </a:xfrm>
          <a:prstGeom prst="rect">
            <a:avLst/>
          </a:prstGeom>
          <a:ln w="12700">
            <a:solidFill>
              <a:schemeClr val="bg2">
                <a:lumMod val="75000"/>
              </a:schemeClr>
            </a:solidFill>
          </a:ln>
        </p:spPr>
      </p:pic>
      <p:sp>
        <p:nvSpPr>
          <p:cNvPr id="9" name="Rectángulo 8">
            <a:extLst>
              <a:ext uri="{FF2B5EF4-FFF2-40B4-BE49-F238E27FC236}">
                <a16:creationId xmlns:a16="http://schemas.microsoft.com/office/drawing/2014/main" id="{6D59F4AD-A80D-6FF4-A862-8428B95D604F}"/>
              </a:ext>
            </a:extLst>
          </p:cNvPr>
          <p:cNvSpPr/>
          <p:nvPr/>
        </p:nvSpPr>
        <p:spPr>
          <a:xfrm>
            <a:off x="380925" y="4463450"/>
            <a:ext cx="2740456" cy="958108"/>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Conector recto 9">
            <a:extLst>
              <a:ext uri="{FF2B5EF4-FFF2-40B4-BE49-F238E27FC236}">
                <a16:creationId xmlns:a16="http://schemas.microsoft.com/office/drawing/2014/main" id="{C8D6B8D3-1CFC-31DB-204E-E4B18E7534B0}"/>
              </a:ext>
            </a:extLst>
          </p:cNvPr>
          <p:cNvCxnSpPr>
            <a:cxnSpLocks/>
          </p:cNvCxnSpPr>
          <p:nvPr/>
        </p:nvCxnSpPr>
        <p:spPr>
          <a:xfrm flipV="1">
            <a:off x="3117429" y="4087397"/>
            <a:ext cx="654469" cy="376053"/>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3DBCC19B-BB7E-E340-5815-881693C54D28}"/>
              </a:ext>
            </a:extLst>
          </p:cNvPr>
          <p:cNvCxnSpPr>
            <a:cxnSpLocks/>
          </p:cNvCxnSpPr>
          <p:nvPr/>
        </p:nvCxnSpPr>
        <p:spPr>
          <a:xfrm>
            <a:off x="3122012" y="5421558"/>
            <a:ext cx="635906" cy="824537"/>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Imagen 13">
            <a:extLst>
              <a:ext uri="{FF2B5EF4-FFF2-40B4-BE49-F238E27FC236}">
                <a16:creationId xmlns:a16="http://schemas.microsoft.com/office/drawing/2014/main" id="{DE04A6BD-B8E5-556E-F060-5035FAF3C804}"/>
              </a:ext>
            </a:extLst>
          </p:cNvPr>
          <p:cNvPicPr>
            <a:picLocks noChangeAspect="1"/>
          </p:cNvPicPr>
          <p:nvPr/>
        </p:nvPicPr>
        <p:blipFill>
          <a:blip r:embed="rId5"/>
          <a:stretch>
            <a:fillRect/>
          </a:stretch>
        </p:blipFill>
        <p:spPr>
          <a:xfrm>
            <a:off x="3772529" y="4087397"/>
            <a:ext cx="7493040" cy="2158698"/>
          </a:xfrm>
          <a:prstGeom prst="rect">
            <a:avLst/>
          </a:prstGeom>
          <a:ln w="12700">
            <a:solidFill>
              <a:schemeClr val="bg2">
                <a:lumMod val="75000"/>
              </a:schemeClr>
            </a:solidFill>
          </a:ln>
        </p:spPr>
      </p:pic>
      <p:sp>
        <p:nvSpPr>
          <p:cNvPr id="34" name="TextBox 35">
            <a:extLst>
              <a:ext uri="{FF2B5EF4-FFF2-40B4-BE49-F238E27FC236}">
                <a16:creationId xmlns:a16="http://schemas.microsoft.com/office/drawing/2014/main" id="{97DE3B45-276B-7464-DE0D-7915E492F9E1}"/>
              </a:ext>
            </a:extLst>
          </p:cNvPr>
          <p:cNvSpPr txBox="1"/>
          <p:nvPr/>
        </p:nvSpPr>
        <p:spPr>
          <a:xfrm>
            <a:off x="3757918" y="6284702"/>
            <a:ext cx="3890809" cy="369332"/>
          </a:xfrm>
          <a:prstGeom prst="rect">
            <a:avLst/>
          </a:prstGeom>
          <a:noFill/>
        </p:spPr>
        <p:txBody>
          <a:bodyPr wrap="none" rtlCol="0">
            <a:spAutoFit/>
          </a:bodyPr>
          <a:lstStyle/>
          <a:p>
            <a:pPr lvl="0" algn="ctr">
              <a:defRPr/>
            </a:pPr>
            <a:r>
              <a:rPr lang="en-US" dirty="0">
                <a:solidFill>
                  <a:srgbClr val="000000"/>
                </a:solidFill>
                <a:latin typeface="Century Gothic" panose="020B0502020202020204" pitchFamily="34" charset="0"/>
              </a:rPr>
              <a:t>Panoptic </a:t>
            </a:r>
            <a:r>
              <a:rPr lang="en-US" dirty="0" err="1">
                <a:solidFill>
                  <a:srgbClr val="000000"/>
                </a:solidFill>
                <a:latin typeface="Century Gothic" panose="020B0502020202020204" pitchFamily="34" charset="0"/>
              </a:rPr>
              <a:t>SegFormer</a:t>
            </a:r>
            <a:r>
              <a:rPr lang="en-US" dirty="0">
                <a:solidFill>
                  <a:srgbClr val="000000"/>
                </a:solidFill>
                <a:latin typeface="Century Gothic" panose="020B0502020202020204" pitchFamily="34" charset="0"/>
              </a:rPr>
              <a:t> </a:t>
            </a:r>
            <a:r>
              <a:rPr lang="en-US" dirty="0">
                <a:solidFill>
                  <a:srgbClr val="0070C0"/>
                </a:solidFill>
                <a:latin typeface="Century Gothic" panose="020B0502020202020204" pitchFamily="34" charset="0"/>
              </a:rPr>
              <a:t>(CVPR 2022)</a:t>
            </a:r>
            <a:endParaRPr kumimoji="0" lang="en-US" b="0" i="0" u="none" strike="noStrike" kern="1200" cap="none" spc="0" normalizeH="0" baseline="0" noProof="0" dirty="0">
              <a:ln>
                <a:noFill/>
              </a:ln>
              <a:solidFill>
                <a:srgbClr val="0070C0"/>
              </a:solidFill>
              <a:effectLst/>
              <a:uLnTx/>
              <a:uFillTx/>
              <a:latin typeface="Century Gothic" panose="020B0502020202020204" pitchFamily="34" charset="0"/>
              <a:ea typeface="+mn-ea"/>
              <a:cs typeface="+mn-cs"/>
            </a:endParaRPr>
          </a:p>
        </p:txBody>
      </p:sp>
      <p:sp>
        <p:nvSpPr>
          <p:cNvPr id="78" name="Rectangle: Rounded Corners 3">
            <a:extLst>
              <a:ext uri="{FF2B5EF4-FFF2-40B4-BE49-F238E27FC236}">
                <a16:creationId xmlns:a16="http://schemas.microsoft.com/office/drawing/2014/main" id="{9F6649F6-F2DF-435D-2D1F-750C772B1AF6}"/>
              </a:ext>
            </a:extLst>
          </p:cNvPr>
          <p:cNvSpPr/>
          <p:nvPr/>
        </p:nvSpPr>
        <p:spPr>
          <a:xfrm>
            <a:off x="8419473" y="1794390"/>
            <a:ext cx="3550854" cy="550145"/>
          </a:xfrm>
          <a:prstGeom prst="roundRect">
            <a:avLst>
              <a:gd name="adj" fmla="val 4773"/>
            </a:avLst>
          </a:prstGeom>
          <a:solidFill>
            <a:schemeClr val="bg1"/>
          </a:solidFill>
          <a:ln w="22225">
            <a:noFill/>
          </a:ln>
          <a:effectLst>
            <a:outerShdw blurRad="571500" dist="38100" dir="5400000" algn="t"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itle 14">
            <a:extLst>
              <a:ext uri="{FF2B5EF4-FFF2-40B4-BE49-F238E27FC236}">
                <a16:creationId xmlns:a16="http://schemas.microsoft.com/office/drawing/2014/main" id="{EC9689EE-590B-D293-8B3F-C3526F34BB0B}"/>
              </a:ext>
            </a:extLst>
          </p:cNvPr>
          <p:cNvSpPr txBox="1">
            <a:spLocks/>
          </p:cNvSpPr>
          <p:nvPr/>
        </p:nvSpPr>
        <p:spPr>
          <a:xfrm>
            <a:off x="8443356" y="1862063"/>
            <a:ext cx="3416135" cy="390033"/>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285750" indent="-285750" algn="just">
              <a:lnSpc>
                <a:spcPts val="1600"/>
              </a:lnSpc>
              <a:buFont typeface="Wingdings" panose="05000000000000000000" pitchFamily="2" charset="2"/>
              <a:buChar char="v"/>
            </a:pPr>
            <a:r>
              <a:rPr lang="en-GB" sz="1400" dirty="0">
                <a:solidFill>
                  <a:schemeClr val="accent5">
                    <a:lumMod val="75000"/>
                  </a:schemeClr>
                </a:solidFill>
                <a:latin typeface="Century Gothic" panose="020B0502020202020204" pitchFamily="34" charset="0"/>
              </a:rPr>
              <a:t>End-to-end Multiple Object Tracking without post-association.</a:t>
            </a:r>
            <a:endParaRPr lang="en-US" sz="1400" dirty="0">
              <a:solidFill>
                <a:schemeClr val="accent5">
                  <a:lumMod val="75000"/>
                </a:schemeClr>
              </a:solidFill>
              <a:latin typeface="Century Gothic" panose="020B0502020202020204" pitchFamily="34" charset="0"/>
            </a:endParaRPr>
          </a:p>
        </p:txBody>
      </p:sp>
      <p:sp>
        <p:nvSpPr>
          <p:cNvPr id="44" name="Rectangle: Rounded Corners 3">
            <a:extLst>
              <a:ext uri="{FF2B5EF4-FFF2-40B4-BE49-F238E27FC236}">
                <a16:creationId xmlns:a16="http://schemas.microsoft.com/office/drawing/2014/main" id="{88E6C8F4-FA50-3DAE-D6A9-C8EA02C18646}"/>
              </a:ext>
            </a:extLst>
          </p:cNvPr>
          <p:cNvSpPr/>
          <p:nvPr/>
        </p:nvSpPr>
        <p:spPr>
          <a:xfrm>
            <a:off x="8419473" y="3378269"/>
            <a:ext cx="3546606" cy="536516"/>
          </a:xfrm>
          <a:prstGeom prst="roundRect">
            <a:avLst>
              <a:gd name="adj" fmla="val 4773"/>
            </a:avLst>
          </a:prstGeom>
          <a:solidFill>
            <a:schemeClr val="bg1"/>
          </a:solidFill>
          <a:ln w="22225">
            <a:noFill/>
          </a:ln>
          <a:effectLst>
            <a:outerShdw blurRad="571500" dist="38100" dir="5400000" algn="t"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itle 14">
            <a:extLst>
              <a:ext uri="{FF2B5EF4-FFF2-40B4-BE49-F238E27FC236}">
                <a16:creationId xmlns:a16="http://schemas.microsoft.com/office/drawing/2014/main" id="{EA5212A2-572D-3C33-F99D-6D61266DA62C}"/>
              </a:ext>
            </a:extLst>
          </p:cNvPr>
          <p:cNvSpPr txBox="1">
            <a:spLocks/>
          </p:cNvSpPr>
          <p:nvPr/>
        </p:nvSpPr>
        <p:spPr>
          <a:xfrm>
            <a:off x="8443355" y="3447151"/>
            <a:ext cx="3416135" cy="390033"/>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285750" indent="-285750" algn="just">
              <a:lnSpc>
                <a:spcPts val="1600"/>
              </a:lnSpc>
              <a:buFont typeface="Wingdings" panose="05000000000000000000" pitchFamily="2" charset="2"/>
              <a:buChar char="v"/>
            </a:pPr>
            <a:r>
              <a:rPr lang="en-GB" sz="1400" dirty="0">
                <a:solidFill>
                  <a:srgbClr val="7030A0"/>
                </a:solidFill>
                <a:latin typeface="Century Gothic" panose="020B0502020202020204" pitchFamily="34" charset="0"/>
              </a:rPr>
              <a:t>Road elements are represented as map queries.</a:t>
            </a:r>
            <a:endParaRPr lang="en-US" sz="1400" dirty="0">
              <a:solidFill>
                <a:srgbClr val="7030A0"/>
              </a:solidFill>
              <a:latin typeface="Century Gothic" panose="020B0502020202020204" pitchFamily="34" charset="0"/>
            </a:endParaRPr>
          </a:p>
        </p:txBody>
      </p:sp>
      <p:sp>
        <p:nvSpPr>
          <p:cNvPr id="3" name="Marcador de número de diapositiva 2">
            <a:extLst>
              <a:ext uri="{FF2B5EF4-FFF2-40B4-BE49-F238E27FC236}">
                <a16:creationId xmlns:a16="http://schemas.microsoft.com/office/drawing/2014/main" id="{39B53C6F-5B54-82A0-5822-CFD6476B28E2}"/>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12</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2611404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par>
                                <p:cTn id="12" presetID="22" presetClass="entr" presetSubtype="8" fill="hold"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left)">
                                      <p:cBhvr>
                                        <p:cTn id="14" dur="500"/>
                                        <p:tgtEl>
                                          <p:spTgt spid="5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par>
                                <p:cTn id="22" presetID="12" presetClass="entr" presetSubtype="2"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 calcmode="lin" valueType="num">
                                      <p:cBhvr additive="base">
                                        <p:cTn id="24" dur="500"/>
                                        <p:tgtEl>
                                          <p:spTgt spid="82"/>
                                        </p:tgtEl>
                                        <p:attrNameLst>
                                          <p:attrName>ppt_x</p:attrName>
                                        </p:attrNameLst>
                                      </p:cBhvr>
                                      <p:tavLst>
                                        <p:tav tm="0">
                                          <p:val>
                                            <p:strVal val="#ppt_x+#ppt_w*1.125000"/>
                                          </p:val>
                                        </p:tav>
                                        <p:tav tm="100000">
                                          <p:val>
                                            <p:strVal val="#ppt_x"/>
                                          </p:val>
                                        </p:tav>
                                      </p:tavLst>
                                    </p:anim>
                                    <p:animEffect transition="in" filter="wipe(left)">
                                      <p:cBhvr>
                                        <p:cTn id="25" dur="500"/>
                                        <p:tgtEl>
                                          <p:spTgt spid="82"/>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78"/>
                                        </p:tgtEl>
                                        <p:attrNameLst>
                                          <p:attrName>style.visibility</p:attrName>
                                        </p:attrNameLst>
                                      </p:cBhvr>
                                      <p:to>
                                        <p:strVal val="visible"/>
                                      </p:to>
                                    </p:set>
                                    <p:anim calcmode="lin" valueType="num">
                                      <p:cBhvr additive="base">
                                        <p:cTn id="28" dur="500"/>
                                        <p:tgtEl>
                                          <p:spTgt spid="78"/>
                                        </p:tgtEl>
                                        <p:attrNameLst>
                                          <p:attrName>ppt_x</p:attrName>
                                        </p:attrNameLst>
                                      </p:cBhvr>
                                      <p:tavLst>
                                        <p:tav tm="0">
                                          <p:val>
                                            <p:strVal val="#ppt_x-#ppt_w*1.125000"/>
                                          </p:val>
                                        </p:tav>
                                        <p:tav tm="100000">
                                          <p:val>
                                            <p:strVal val="#ppt_x"/>
                                          </p:val>
                                        </p:tav>
                                      </p:tavLst>
                                    </p:anim>
                                    <p:animEffect transition="in" filter="wipe(right)">
                                      <p:cBhvr>
                                        <p:cTn id="29" dur="500"/>
                                        <p:tgtEl>
                                          <p:spTgt spid="7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par>
                                <p:cTn id="39" presetID="22" presetClass="entr" presetSubtype="8"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12" presetClass="entr" presetSubtype="1"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additive="base">
                                        <p:cTn id="51" dur="500"/>
                                        <p:tgtEl>
                                          <p:spTgt spid="45"/>
                                        </p:tgtEl>
                                        <p:attrNameLst>
                                          <p:attrName>ppt_y</p:attrName>
                                        </p:attrNameLst>
                                      </p:cBhvr>
                                      <p:tavLst>
                                        <p:tav tm="0">
                                          <p:val>
                                            <p:strVal val="#ppt_y-#ppt_h*1.125000"/>
                                          </p:val>
                                        </p:tav>
                                        <p:tav tm="100000">
                                          <p:val>
                                            <p:strVal val="#ppt_y"/>
                                          </p:val>
                                        </p:tav>
                                      </p:tavLst>
                                    </p:anim>
                                    <p:animEffect transition="in" filter="wipe(down)">
                                      <p:cBhvr>
                                        <p:cTn id="52" dur="500"/>
                                        <p:tgtEl>
                                          <p:spTgt spid="45"/>
                                        </p:tgtEl>
                                      </p:cBhvr>
                                    </p:animEffect>
                                  </p:childTnLst>
                                </p:cTn>
                              </p:par>
                              <p:par>
                                <p:cTn id="53" presetID="12" presetClass="entr" presetSubtype="4"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500"/>
                                        <p:tgtEl>
                                          <p:spTgt spid="44"/>
                                        </p:tgtEl>
                                        <p:attrNameLst>
                                          <p:attrName>ppt_y</p:attrName>
                                        </p:attrNameLst>
                                      </p:cBhvr>
                                      <p:tavLst>
                                        <p:tav tm="0">
                                          <p:val>
                                            <p:strVal val="#ppt_y+#ppt_h*1.125000"/>
                                          </p:val>
                                        </p:tav>
                                        <p:tav tm="100000">
                                          <p:val>
                                            <p:strVal val="#ppt_y"/>
                                          </p:val>
                                        </p:tav>
                                      </p:tavLst>
                                    </p:anim>
                                    <p:animEffect transition="in" filter="wipe(up)">
                                      <p:cBhvr>
                                        <p:cTn id="5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3" grpId="0"/>
      <p:bldP spid="9" grpId="0" animBg="1"/>
      <p:bldP spid="34" grpId="0"/>
      <p:bldP spid="78" grpId="0" animBg="1"/>
      <p:bldP spid="82" grpId="0"/>
      <p:bldP spid="44" grpId="0" animBg="1"/>
      <p:bldP spid="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0D9CD-3324-01B4-D06F-FD73DE846087}"/>
            </a:ext>
          </a:extLst>
        </p:cNvPr>
        <p:cNvGrpSpPr/>
        <p:nvPr/>
      </p:nvGrpSpPr>
      <p:grpSpPr>
        <a:xfrm>
          <a:off x="0" y="0"/>
          <a:ext cx="0" cy="0"/>
          <a:chOff x="0" y="0"/>
          <a:chExt cx="0" cy="0"/>
        </a:xfrm>
      </p:grpSpPr>
      <p:cxnSp>
        <p:nvCxnSpPr>
          <p:cNvPr id="68" name="Connector: Elbow 31">
            <a:extLst>
              <a:ext uri="{FF2B5EF4-FFF2-40B4-BE49-F238E27FC236}">
                <a16:creationId xmlns:a16="http://schemas.microsoft.com/office/drawing/2014/main" id="{57937F42-AA26-2681-494F-D0ACF2BDED24}"/>
              </a:ext>
            </a:extLst>
          </p:cNvPr>
          <p:cNvCxnSpPr>
            <a:cxnSpLocks/>
            <a:stCxn id="64" idx="3"/>
            <a:endCxn id="63" idx="1"/>
          </p:cNvCxnSpPr>
          <p:nvPr/>
        </p:nvCxnSpPr>
        <p:spPr>
          <a:xfrm>
            <a:off x="1457145" y="729344"/>
            <a:ext cx="234749" cy="0"/>
          </a:xfrm>
          <a:prstGeom prst="straightConnector1">
            <a:avLst/>
          </a:prstGeom>
          <a:ln w="38100" cap="rnd">
            <a:solidFill>
              <a:schemeClr val="bg2">
                <a:lumMod val="90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13" name="Imagen 12" descr="Diagrama&#10;&#10;Descripción generada automáticamente">
            <a:extLst>
              <a:ext uri="{FF2B5EF4-FFF2-40B4-BE49-F238E27FC236}">
                <a16:creationId xmlns:a16="http://schemas.microsoft.com/office/drawing/2014/main" id="{ED387F38-7D18-1648-410B-90B9C4AE95A8}"/>
              </a:ext>
            </a:extLst>
          </p:cNvPr>
          <p:cNvPicPr>
            <a:picLocks noChangeAspect="1"/>
          </p:cNvPicPr>
          <p:nvPr/>
        </p:nvPicPr>
        <p:blipFill>
          <a:blip r:embed="rId3">
            <a:alphaModFix amt="5000"/>
          </a:blip>
          <a:srcRect l="50261" t="16941" r="14048"/>
          <a:stretch/>
        </p:blipFill>
        <p:spPr>
          <a:xfrm>
            <a:off x="6213962" y="2676768"/>
            <a:ext cx="4258205" cy="3146247"/>
          </a:xfrm>
          <a:prstGeom prst="rect">
            <a:avLst/>
          </a:prstGeom>
          <a:ln>
            <a:noFill/>
          </a:ln>
        </p:spPr>
      </p:pic>
      <p:pic>
        <p:nvPicPr>
          <p:cNvPr id="15" name="Imagen 14" descr="Diagrama&#10;&#10;Descripción generada automáticamente">
            <a:extLst>
              <a:ext uri="{FF2B5EF4-FFF2-40B4-BE49-F238E27FC236}">
                <a16:creationId xmlns:a16="http://schemas.microsoft.com/office/drawing/2014/main" id="{638B6455-122E-7C40-6D14-3CB4D876E62F}"/>
              </a:ext>
            </a:extLst>
          </p:cNvPr>
          <p:cNvPicPr>
            <a:picLocks noChangeAspect="1"/>
          </p:cNvPicPr>
          <p:nvPr/>
        </p:nvPicPr>
        <p:blipFill>
          <a:blip r:embed="rId3">
            <a:alphaModFix/>
          </a:blip>
          <a:srcRect l="22517" t="16941" r="49465"/>
          <a:stretch/>
        </p:blipFill>
        <p:spPr>
          <a:xfrm>
            <a:off x="225918" y="2675972"/>
            <a:ext cx="3342766" cy="3146247"/>
          </a:xfrm>
          <a:prstGeom prst="rect">
            <a:avLst/>
          </a:prstGeom>
          <a:ln>
            <a:noFill/>
          </a:ln>
        </p:spPr>
      </p:pic>
      <p:pic>
        <p:nvPicPr>
          <p:cNvPr id="17" name="Imagen 16" descr="Diagrama&#10;&#10;Descripción generada automáticamente">
            <a:extLst>
              <a:ext uri="{FF2B5EF4-FFF2-40B4-BE49-F238E27FC236}">
                <a16:creationId xmlns:a16="http://schemas.microsoft.com/office/drawing/2014/main" id="{2B6A7219-92EF-5DDD-CB4A-06C34F48B60D}"/>
              </a:ext>
            </a:extLst>
          </p:cNvPr>
          <p:cNvPicPr>
            <a:picLocks noChangeAspect="1"/>
          </p:cNvPicPr>
          <p:nvPr/>
        </p:nvPicPr>
        <p:blipFill>
          <a:blip r:embed="rId3">
            <a:alphaModFix amt="5000"/>
          </a:blip>
          <a:srcRect l="86019" t="16941" r="1"/>
          <a:stretch/>
        </p:blipFill>
        <p:spPr>
          <a:xfrm>
            <a:off x="10439400" y="2675972"/>
            <a:ext cx="1668058" cy="3146247"/>
          </a:xfrm>
          <a:prstGeom prst="rect">
            <a:avLst/>
          </a:prstGeom>
          <a:ln>
            <a:noFill/>
          </a:ln>
        </p:spPr>
      </p:pic>
      <p:sp>
        <p:nvSpPr>
          <p:cNvPr id="117" name="moving straight is what we do">
            <a:extLst>
              <a:ext uri="{FF2B5EF4-FFF2-40B4-BE49-F238E27FC236}">
                <a16:creationId xmlns:a16="http://schemas.microsoft.com/office/drawing/2014/main" id="{6C39754A-61FE-181D-A548-813AE2B87B10}"/>
              </a:ext>
            </a:extLst>
          </p:cNvPr>
          <p:cNvSpPr txBox="1"/>
          <p:nvPr/>
        </p:nvSpPr>
        <p:spPr>
          <a:xfrm>
            <a:off x="4334282" y="498749"/>
            <a:ext cx="3503213" cy="435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The </a:t>
            </a:r>
            <a:r>
              <a:rPr lang="en-US" sz="2400" b="1" cap="none" dirty="0" err="1">
                <a:solidFill>
                  <a:srgbClr val="000000">
                    <a:lumMod val="95000"/>
                    <a:lumOff val="5000"/>
                  </a:srgbClr>
                </a:solidFill>
                <a:latin typeface="Century Gothic" panose="020B0502020202020204" pitchFamily="34" charset="0"/>
              </a:rPr>
              <a:t>UniAD</a:t>
            </a:r>
            <a:r>
              <a:rPr lang="en-US" sz="2400" b="1" cap="none" dirty="0">
                <a:solidFill>
                  <a:srgbClr val="000000">
                    <a:lumMod val="95000"/>
                    <a:lumOff val="5000"/>
                  </a:srgbClr>
                </a:solidFill>
                <a:latin typeface="Century Gothic" panose="020B0502020202020204" pitchFamily="34" charset="0"/>
              </a:rPr>
              <a:t> Pipeline</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grpSp>
        <p:nvGrpSpPr>
          <p:cNvPr id="36" name="Grupo 35">
            <a:extLst>
              <a:ext uri="{FF2B5EF4-FFF2-40B4-BE49-F238E27FC236}">
                <a16:creationId xmlns:a16="http://schemas.microsoft.com/office/drawing/2014/main" id="{F697C7EE-91BA-9055-DA76-CA7215A0B04A}"/>
              </a:ext>
            </a:extLst>
          </p:cNvPr>
          <p:cNvGrpSpPr/>
          <p:nvPr/>
        </p:nvGrpSpPr>
        <p:grpSpPr>
          <a:xfrm>
            <a:off x="7601581" y="462681"/>
            <a:ext cx="471828" cy="471828"/>
            <a:chOff x="7601581" y="462681"/>
            <a:chExt cx="471828" cy="471828"/>
          </a:xfrm>
        </p:grpSpPr>
        <p:sp>
          <p:nvSpPr>
            <p:cNvPr id="33" name="Oval 32">
              <a:extLst>
                <a:ext uri="{FF2B5EF4-FFF2-40B4-BE49-F238E27FC236}">
                  <a16:creationId xmlns:a16="http://schemas.microsoft.com/office/drawing/2014/main" id="{4634D6F5-1906-1773-C6C4-6473192263DB}"/>
                </a:ext>
              </a:extLst>
            </p:cNvPr>
            <p:cNvSpPr/>
            <p:nvPr/>
          </p:nvSpPr>
          <p:spPr>
            <a:xfrm rot="5400000">
              <a:off x="7601581" y="462681"/>
              <a:ext cx="471828" cy="471828"/>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29" name="AutoShape 113">
              <a:extLst>
                <a:ext uri="{FF2B5EF4-FFF2-40B4-BE49-F238E27FC236}">
                  <a16:creationId xmlns:a16="http://schemas.microsoft.com/office/drawing/2014/main" id="{E967AABF-03FD-1C77-AEBA-B9D947C95D39}"/>
                </a:ext>
              </a:extLst>
            </p:cNvPr>
            <p:cNvSpPr>
              <a:spLocks/>
            </p:cNvSpPr>
            <p:nvPr/>
          </p:nvSpPr>
          <p:spPr bwMode="auto">
            <a:xfrm>
              <a:off x="7720465" y="524940"/>
              <a:ext cx="239316" cy="348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sp>
          <p:nvSpPr>
            <p:cNvPr id="30" name="AutoShape 114">
              <a:extLst>
                <a:ext uri="{FF2B5EF4-FFF2-40B4-BE49-F238E27FC236}">
                  <a16:creationId xmlns:a16="http://schemas.microsoft.com/office/drawing/2014/main" id="{0B91EA93-810D-F8F8-CAA3-11FC70280400}"/>
                </a:ext>
              </a:extLst>
            </p:cNvPr>
            <p:cNvSpPr>
              <a:spLocks/>
            </p:cNvSpPr>
            <p:nvPr/>
          </p:nvSpPr>
          <p:spPr bwMode="auto">
            <a:xfrm>
              <a:off x="7774638" y="579709"/>
              <a:ext cx="70842" cy="708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grpSp>
      <p:pic>
        <p:nvPicPr>
          <p:cNvPr id="16" name="Imagen 15" descr="Diagrama&#10;&#10;Descripción generada automáticamente">
            <a:extLst>
              <a:ext uri="{FF2B5EF4-FFF2-40B4-BE49-F238E27FC236}">
                <a16:creationId xmlns:a16="http://schemas.microsoft.com/office/drawing/2014/main" id="{F7E41E5B-B124-2015-A031-6DEF114DEBF1}"/>
              </a:ext>
            </a:extLst>
          </p:cNvPr>
          <p:cNvPicPr>
            <a:picLocks noChangeAspect="1"/>
          </p:cNvPicPr>
          <p:nvPr/>
        </p:nvPicPr>
        <p:blipFill>
          <a:blip r:embed="rId3">
            <a:alphaModFix amt="5000"/>
          </a:blip>
          <a:srcRect t="16941" r="77096"/>
          <a:stretch/>
        </p:blipFill>
        <p:spPr>
          <a:xfrm>
            <a:off x="130740" y="2653983"/>
            <a:ext cx="2732554" cy="3146247"/>
          </a:xfrm>
          <a:prstGeom prst="rect">
            <a:avLst/>
          </a:prstGeom>
          <a:ln>
            <a:noFill/>
          </a:ln>
        </p:spPr>
      </p:pic>
      <p:sp>
        <p:nvSpPr>
          <p:cNvPr id="19" name="Rectángulo 18">
            <a:extLst>
              <a:ext uri="{FF2B5EF4-FFF2-40B4-BE49-F238E27FC236}">
                <a16:creationId xmlns:a16="http://schemas.microsoft.com/office/drawing/2014/main" id="{FD0D106D-B84D-D956-0812-23F0E6B44E14}"/>
              </a:ext>
            </a:extLst>
          </p:cNvPr>
          <p:cNvSpPr/>
          <p:nvPr/>
        </p:nvSpPr>
        <p:spPr>
          <a:xfrm>
            <a:off x="385508" y="2743200"/>
            <a:ext cx="2740456" cy="1029006"/>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 name="Conector recto 30">
            <a:extLst>
              <a:ext uri="{FF2B5EF4-FFF2-40B4-BE49-F238E27FC236}">
                <a16:creationId xmlns:a16="http://schemas.microsoft.com/office/drawing/2014/main" id="{2E75C68A-5165-B065-BBB3-ED2FE462C0DF}"/>
              </a:ext>
            </a:extLst>
          </p:cNvPr>
          <p:cNvCxnSpPr>
            <a:cxnSpLocks/>
          </p:cNvCxnSpPr>
          <p:nvPr/>
        </p:nvCxnSpPr>
        <p:spPr>
          <a:xfrm flipV="1">
            <a:off x="3122012" y="1888595"/>
            <a:ext cx="649886" cy="854605"/>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FC98379C-78B7-BAFA-4DEB-B44B1BFA6471}"/>
              </a:ext>
            </a:extLst>
          </p:cNvPr>
          <p:cNvCxnSpPr>
            <a:cxnSpLocks/>
          </p:cNvCxnSpPr>
          <p:nvPr/>
        </p:nvCxnSpPr>
        <p:spPr>
          <a:xfrm>
            <a:off x="3133866" y="3772206"/>
            <a:ext cx="624052" cy="59947"/>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Connector: Elbow 31">
            <a:extLst>
              <a:ext uri="{FF2B5EF4-FFF2-40B4-BE49-F238E27FC236}">
                <a16:creationId xmlns:a16="http://schemas.microsoft.com/office/drawing/2014/main" id="{000B3CC2-6D1A-5BBA-8A3E-0C2ACC6C5D48}"/>
              </a:ext>
            </a:extLst>
          </p:cNvPr>
          <p:cNvCxnSpPr>
            <a:cxnSpLocks/>
            <a:stCxn id="63" idx="3"/>
            <a:endCxn id="67" idx="1"/>
          </p:cNvCxnSpPr>
          <p:nvPr/>
        </p:nvCxnSpPr>
        <p:spPr>
          <a:xfrm>
            <a:off x="2786588" y="729344"/>
            <a:ext cx="234749" cy="622"/>
          </a:xfrm>
          <a:prstGeom prst="straightConnector1">
            <a:avLst/>
          </a:prstGeom>
          <a:ln w="38100" cap="rnd">
            <a:solidFill>
              <a:schemeClr val="bg2">
                <a:lumMod val="9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3" name="Rectangle: Rounded Corners 22">
            <a:extLst>
              <a:ext uri="{FF2B5EF4-FFF2-40B4-BE49-F238E27FC236}">
                <a16:creationId xmlns:a16="http://schemas.microsoft.com/office/drawing/2014/main" id="{8B63EEC1-68DC-0DB1-9214-444ECE84AB37}"/>
              </a:ext>
            </a:extLst>
          </p:cNvPr>
          <p:cNvSpPr/>
          <p:nvPr/>
        </p:nvSpPr>
        <p:spPr>
          <a:xfrm>
            <a:off x="1691894" y="579709"/>
            <a:ext cx="1094694" cy="299269"/>
          </a:xfrm>
          <a:prstGeom prst="roundRect">
            <a:avLst>
              <a:gd name="adj" fmla="val 10723"/>
            </a:avLst>
          </a:prstGeom>
          <a:solidFill>
            <a:schemeClr val="bg1"/>
          </a:solid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bg2">
                    <a:lumMod val="90000"/>
                  </a:schemeClr>
                </a:solidFill>
                <a:latin typeface="Century Gothic" panose="020B0502020202020204" pitchFamily="34" charset="0"/>
              </a:rPr>
              <a:t>Prediction</a:t>
            </a:r>
            <a:endParaRPr lang="en-US" sz="1400" dirty="0">
              <a:solidFill>
                <a:schemeClr val="bg2">
                  <a:lumMod val="90000"/>
                </a:schemeClr>
              </a:solidFill>
              <a:latin typeface="Century Gothic" panose="020B0502020202020204" pitchFamily="34" charset="0"/>
            </a:endParaRPr>
          </a:p>
        </p:txBody>
      </p:sp>
      <p:sp>
        <p:nvSpPr>
          <p:cNvPr id="64" name="Rectangle: Rounded Corners 22">
            <a:extLst>
              <a:ext uri="{FF2B5EF4-FFF2-40B4-BE49-F238E27FC236}">
                <a16:creationId xmlns:a16="http://schemas.microsoft.com/office/drawing/2014/main" id="{EFAAF6C3-41F2-39F7-94A7-7413289BFE1A}"/>
              </a:ext>
            </a:extLst>
          </p:cNvPr>
          <p:cNvSpPr/>
          <p:nvPr/>
        </p:nvSpPr>
        <p:spPr>
          <a:xfrm>
            <a:off x="362451"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Perception</a:t>
            </a:r>
            <a:endParaRPr lang="en-US" sz="1400" dirty="0">
              <a:solidFill>
                <a:schemeClr val="accent1"/>
              </a:solidFill>
              <a:latin typeface="Century Gothic" panose="020B0502020202020204" pitchFamily="34" charset="0"/>
            </a:endParaRPr>
          </a:p>
        </p:txBody>
      </p:sp>
      <p:sp>
        <p:nvSpPr>
          <p:cNvPr id="67" name="Rectangle: Rounded Corners 22">
            <a:extLst>
              <a:ext uri="{FF2B5EF4-FFF2-40B4-BE49-F238E27FC236}">
                <a16:creationId xmlns:a16="http://schemas.microsoft.com/office/drawing/2014/main" id="{B5303F7E-4CCA-E693-4930-9A3FFCF08D0F}"/>
              </a:ext>
            </a:extLst>
          </p:cNvPr>
          <p:cNvSpPr/>
          <p:nvPr/>
        </p:nvSpPr>
        <p:spPr>
          <a:xfrm>
            <a:off x="3021337" y="575500"/>
            <a:ext cx="1094694" cy="308932"/>
          </a:xfrm>
          <a:prstGeom prst="roundRect">
            <a:avLst>
              <a:gd name="adj" fmla="val 10723"/>
            </a:avLst>
          </a:prstGeom>
          <a:solidFill>
            <a:schemeClr val="bg1"/>
          </a:solid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bg2">
                    <a:lumMod val="90000"/>
                  </a:schemeClr>
                </a:solidFill>
                <a:latin typeface="Century Gothic" panose="020B0502020202020204" pitchFamily="34" charset="0"/>
              </a:rPr>
              <a:t>Planning</a:t>
            </a:r>
            <a:endParaRPr lang="en-US" sz="1400" dirty="0">
              <a:solidFill>
                <a:schemeClr val="bg2">
                  <a:lumMod val="90000"/>
                </a:schemeClr>
              </a:solidFill>
              <a:latin typeface="Century Gothic" panose="020B0502020202020204" pitchFamily="34" charset="0"/>
            </a:endParaRPr>
          </a:p>
        </p:txBody>
      </p:sp>
      <p:sp>
        <p:nvSpPr>
          <p:cNvPr id="73" name="TextBox 35">
            <a:extLst>
              <a:ext uri="{FF2B5EF4-FFF2-40B4-BE49-F238E27FC236}">
                <a16:creationId xmlns:a16="http://schemas.microsoft.com/office/drawing/2014/main" id="{7229A0BA-290B-4441-7D6B-3B92B3207597}"/>
              </a:ext>
            </a:extLst>
          </p:cNvPr>
          <p:cNvSpPr txBox="1"/>
          <p:nvPr/>
        </p:nvSpPr>
        <p:spPr>
          <a:xfrm>
            <a:off x="3762107" y="1519263"/>
            <a:ext cx="230543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MOTR </a:t>
            </a:r>
            <a:r>
              <a:rPr kumimoji="0" lang="en-US" b="0" i="0" u="none" strike="noStrike" kern="1200" cap="none" spc="0" normalizeH="0" baseline="0" noProof="0" dirty="0">
                <a:ln>
                  <a:noFill/>
                </a:ln>
                <a:solidFill>
                  <a:srgbClr val="0070C0"/>
                </a:solidFill>
                <a:effectLst/>
                <a:uLnTx/>
                <a:uFillTx/>
                <a:latin typeface="Century Gothic" panose="020B0502020202020204" pitchFamily="34" charset="0"/>
                <a:ea typeface="+mn-ea"/>
                <a:cs typeface="+mn-cs"/>
              </a:rPr>
              <a:t>(ECCV 2022)</a:t>
            </a:r>
          </a:p>
        </p:txBody>
      </p:sp>
      <p:pic>
        <p:nvPicPr>
          <p:cNvPr id="5" name="Imagen 4">
            <a:extLst>
              <a:ext uri="{FF2B5EF4-FFF2-40B4-BE49-F238E27FC236}">
                <a16:creationId xmlns:a16="http://schemas.microsoft.com/office/drawing/2014/main" id="{C3E4769A-55CE-E10D-D3ED-633AEB82330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772529" y="1888595"/>
            <a:ext cx="4590032" cy="1943558"/>
          </a:xfrm>
          <a:prstGeom prst="rect">
            <a:avLst/>
          </a:prstGeom>
          <a:ln w="12700">
            <a:solidFill>
              <a:schemeClr val="bg2">
                <a:lumMod val="75000"/>
              </a:schemeClr>
            </a:solidFill>
          </a:ln>
        </p:spPr>
      </p:pic>
      <p:sp>
        <p:nvSpPr>
          <p:cNvPr id="9" name="Rectángulo 8">
            <a:extLst>
              <a:ext uri="{FF2B5EF4-FFF2-40B4-BE49-F238E27FC236}">
                <a16:creationId xmlns:a16="http://schemas.microsoft.com/office/drawing/2014/main" id="{F56ED44D-3674-5FBB-46E9-9B1ACDAF7296}"/>
              </a:ext>
            </a:extLst>
          </p:cNvPr>
          <p:cNvSpPr/>
          <p:nvPr/>
        </p:nvSpPr>
        <p:spPr>
          <a:xfrm>
            <a:off x="380925" y="4463450"/>
            <a:ext cx="2740456" cy="958108"/>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Conector recto 9">
            <a:extLst>
              <a:ext uri="{FF2B5EF4-FFF2-40B4-BE49-F238E27FC236}">
                <a16:creationId xmlns:a16="http://schemas.microsoft.com/office/drawing/2014/main" id="{8D776A4D-A449-A8F2-374C-BACB8D2A69DC}"/>
              </a:ext>
            </a:extLst>
          </p:cNvPr>
          <p:cNvCxnSpPr>
            <a:cxnSpLocks/>
          </p:cNvCxnSpPr>
          <p:nvPr/>
        </p:nvCxnSpPr>
        <p:spPr>
          <a:xfrm flipV="1">
            <a:off x="3117429" y="4087397"/>
            <a:ext cx="654469" cy="376053"/>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DCFB6919-050A-5240-B8B4-270CFDFE6982}"/>
              </a:ext>
            </a:extLst>
          </p:cNvPr>
          <p:cNvCxnSpPr>
            <a:cxnSpLocks/>
          </p:cNvCxnSpPr>
          <p:nvPr/>
        </p:nvCxnSpPr>
        <p:spPr>
          <a:xfrm>
            <a:off x="3122012" y="5421558"/>
            <a:ext cx="635906" cy="448484"/>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Imagen 13">
            <a:extLst>
              <a:ext uri="{FF2B5EF4-FFF2-40B4-BE49-F238E27FC236}">
                <a16:creationId xmlns:a16="http://schemas.microsoft.com/office/drawing/2014/main" id="{1E92337A-462F-7B42-1043-B558AA1AC46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72840" y="4087397"/>
            <a:ext cx="4589721" cy="1782645"/>
          </a:xfrm>
          <a:prstGeom prst="rect">
            <a:avLst/>
          </a:prstGeom>
          <a:ln w="12700">
            <a:solidFill>
              <a:schemeClr val="bg2">
                <a:lumMod val="75000"/>
              </a:schemeClr>
            </a:solidFill>
          </a:ln>
        </p:spPr>
      </p:pic>
      <p:sp>
        <p:nvSpPr>
          <p:cNvPr id="34" name="TextBox 35">
            <a:extLst>
              <a:ext uri="{FF2B5EF4-FFF2-40B4-BE49-F238E27FC236}">
                <a16:creationId xmlns:a16="http://schemas.microsoft.com/office/drawing/2014/main" id="{C3BBF533-0541-E26B-B9B7-271D8A3B3009}"/>
              </a:ext>
            </a:extLst>
          </p:cNvPr>
          <p:cNvSpPr txBox="1"/>
          <p:nvPr/>
        </p:nvSpPr>
        <p:spPr>
          <a:xfrm>
            <a:off x="3757918" y="5870042"/>
            <a:ext cx="3890809" cy="369332"/>
          </a:xfrm>
          <a:prstGeom prst="rect">
            <a:avLst/>
          </a:prstGeom>
          <a:noFill/>
        </p:spPr>
        <p:txBody>
          <a:bodyPr wrap="none" rtlCol="0">
            <a:spAutoFit/>
          </a:bodyPr>
          <a:lstStyle/>
          <a:p>
            <a:pPr lvl="0" algn="ctr">
              <a:defRPr/>
            </a:pPr>
            <a:r>
              <a:rPr lang="en-US" dirty="0">
                <a:solidFill>
                  <a:srgbClr val="000000"/>
                </a:solidFill>
                <a:latin typeface="Century Gothic" panose="020B0502020202020204" pitchFamily="34" charset="0"/>
              </a:rPr>
              <a:t>Panoptic </a:t>
            </a:r>
            <a:r>
              <a:rPr lang="en-US" dirty="0" err="1">
                <a:solidFill>
                  <a:srgbClr val="000000"/>
                </a:solidFill>
                <a:latin typeface="Century Gothic" panose="020B0502020202020204" pitchFamily="34" charset="0"/>
              </a:rPr>
              <a:t>SegFormer</a:t>
            </a:r>
            <a:r>
              <a:rPr lang="en-US" dirty="0">
                <a:solidFill>
                  <a:srgbClr val="000000"/>
                </a:solidFill>
                <a:latin typeface="Century Gothic" panose="020B0502020202020204" pitchFamily="34" charset="0"/>
              </a:rPr>
              <a:t> </a:t>
            </a:r>
            <a:r>
              <a:rPr lang="en-US" dirty="0">
                <a:solidFill>
                  <a:srgbClr val="0070C0"/>
                </a:solidFill>
                <a:latin typeface="Century Gothic" panose="020B0502020202020204" pitchFamily="34" charset="0"/>
              </a:rPr>
              <a:t>(CVPR 2022)</a:t>
            </a:r>
            <a:endParaRPr kumimoji="0" lang="en-US" b="0" i="0" u="none" strike="noStrike" kern="1200" cap="none" spc="0" normalizeH="0" baseline="0" noProof="0" dirty="0">
              <a:ln>
                <a:noFill/>
              </a:ln>
              <a:solidFill>
                <a:srgbClr val="0070C0"/>
              </a:solidFill>
              <a:effectLst/>
              <a:uLnTx/>
              <a:uFillTx/>
              <a:latin typeface="Century Gothic" panose="020B0502020202020204" pitchFamily="34" charset="0"/>
              <a:ea typeface="+mn-ea"/>
              <a:cs typeface="+mn-cs"/>
            </a:endParaRPr>
          </a:p>
        </p:txBody>
      </p:sp>
      <p:sp>
        <p:nvSpPr>
          <p:cNvPr id="7" name="Rectangle: Rounded Corners 3">
            <a:extLst>
              <a:ext uri="{FF2B5EF4-FFF2-40B4-BE49-F238E27FC236}">
                <a16:creationId xmlns:a16="http://schemas.microsoft.com/office/drawing/2014/main" id="{8DB8B4D3-5B83-56E8-7683-9C1A0C369460}"/>
              </a:ext>
            </a:extLst>
          </p:cNvPr>
          <p:cNvSpPr/>
          <p:nvPr/>
        </p:nvSpPr>
        <p:spPr>
          <a:xfrm>
            <a:off x="8419473" y="1888594"/>
            <a:ext cx="3550854" cy="1943558"/>
          </a:xfrm>
          <a:prstGeom prst="roundRect">
            <a:avLst>
              <a:gd name="adj" fmla="val 4773"/>
            </a:avLst>
          </a:prstGeom>
          <a:solidFill>
            <a:schemeClr val="bg1"/>
          </a:solidFill>
          <a:ln w="22225">
            <a:noFill/>
          </a:ln>
          <a:effectLst>
            <a:outerShdw blurRad="571500" dist="38100" dir="5400000" algn="t"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4">
            <a:extLst>
              <a:ext uri="{FF2B5EF4-FFF2-40B4-BE49-F238E27FC236}">
                <a16:creationId xmlns:a16="http://schemas.microsoft.com/office/drawing/2014/main" id="{DA5F4930-F8BC-F748-CE16-834B189D13F9}"/>
              </a:ext>
            </a:extLst>
          </p:cNvPr>
          <p:cNvSpPr txBox="1">
            <a:spLocks/>
          </p:cNvSpPr>
          <p:nvPr/>
        </p:nvSpPr>
        <p:spPr>
          <a:xfrm>
            <a:off x="8443356" y="1956268"/>
            <a:ext cx="3416135" cy="406924"/>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285750" indent="-285750" algn="just">
              <a:lnSpc>
                <a:spcPts val="1600"/>
              </a:lnSpc>
              <a:spcBef>
                <a:spcPts val="600"/>
              </a:spcBef>
              <a:buFont typeface="Wingdings" panose="05000000000000000000" pitchFamily="2" charset="2"/>
              <a:buChar char="v"/>
            </a:pPr>
            <a:r>
              <a:rPr lang="en-GB" sz="1400" dirty="0">
                <a:solidFill>
                  <a:schemeClr val="accent5">
                    <a:lumMod val="75000"/>
                  </a:schemeClr>
                </a:solidFill>
                <a:latin typeface="Century Gothic" panose="020B0502020202020204" pitchFamily="34" charset="0"/>
              </a:rPr>
              <a:t>End-to-end Multiple Object Tracking without post-association</a:t>
            </a:r>
          </a:p>
        </p:txBody>
      </p:sp>
      <p:sp>
        <p:nvSpPr>
          <p:cNvPr id="12" name="Rectangle: Rounded Corners 3">
            <a:extLst>
              <a:ext uri="{FF2B5EF4-FFF2-40B4-BE49-F238E27FC236}">
                <a16:creationId xmlns:a16="http://schemas.microsoft.com/office/drawing/2014/main" id="{85D504E1-9862-10B4-AB20-170C2E6DA7C9}"/>
              </a:ext>
            </a:extLst>
          </p:cNvPr>
          <p:cNvSpPr/>
          <p:nvPr/>
        </p:nvSpPr>
        <p:spPr>
          <a:xfrm>
            <a:off x="8419473" y="4087397"/>
            <a:ext cx="3546606" cy="1391360"/>
          </a:xfrm>
          <a:prstGeom prst="roundRect">
            <a:avLst>
              <a:gd name="adj" fmla="val 4773"/>
            </a:avLst>
          </a:prstGeom>
          <a:solidFill>
            <a:schemeClr val="bg1"/>
          </a:solidFill>
          <a:ln w="22225">
            <a:noFill/>
          </a:ln>
          <a:effectLst>
            <a:outerShdw blurRad="571500" dist="38100" dir="5400000" algn="t"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4">
            <a:extLst>
              <a:ext uri="{FF2B5EF4-FFF2-40B4-BE49-F238E27FC236}">
                <a16:creationId xmlns:a16="http://schemas.microsoft.com/office/drawing/2014/main" id="{B76D3D1B-A4E2-61ED-9989-610955FCBD00}"/>
              </a:ext>
            </a:extLst>
          </p:cNvPr>
          <p:cNvSpPr txBox="1">
            <a:spLocks/>
          </p:cNvSpPr>
          <p:nvPr/>
        </p:nvSpPr>
        <p:spPr>
          <a:xfrm>
            <a:off x="8443355" y="4156279"/>
            <a:ext cx="3416135" cy="390033"/>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285750" indent="-285750" algn="just">
              <a:lnSpc>
                <a:spcPts val="1600"/>
              </a:lnSpc>
              <a:buFont typeface="Wingdings" panose="05000000000000000000" pitchFamily="2" charset="2"/>
              <a:buChar char="v"/>
            </a:pPr>
            <a:r>
              <a:rPr lang="en-GB" sz="1400" dirty="0">
                <a:solidFill>
                  <a:srgbClr val="7030A0"/>
                </a:solidFill>
                <a:latin typeface="Century Gothic" panose="020B0502020202020204" pitchFamily="34" charset="0"/>
              </a:rPr>
              <a:t>Road elements are represented as map queries.</a:t>
            </a:r>
            <a:endParaRPr lang="en-US" sz="1400" dirty="0">
              <a:solidFill>
                <a:srgbClr val="7030A0"/>
              </a:solidFill>
              <a:latin typeface="Century Gothic" panose="020B0502020202020204" pitchFamily="34" charset="0"/>
            </a:endParaRPr>
          </a:p>
        </p:txBody>
      </p:sp>
      <p:pic>
        <p:nvPicPr>
          <p:cNvPr id="21" name="Imagen 20">
            <a:extLst>
              <a:ext uri="{FF2B5EF4-FFF2-40B4-BE49-F238E27FC236}">
                <a16:creationId xmlns:a16="http://schemas.microsoft.com/office/drawing/2014/main" id="{54721F23-69A1-4E90-1A7F-A4418C5A1B29}"/>
              </a:ext>
            </a:extLst>
          </p:cNvPr>
          <p:cNvPicPr>
            <a:picLocks noChangeAspect="1"/>
          </p:cNvPicPr>
          <p:nvPr/>
        </p:nvPicPr>
        <p:blipFill>
          <a:blip r:embed="rId6"/>
          <a:stretch>
            <a:fillRect/>
          </a:stretch>
        </p:blipFill>
        <p:spPr>
          <a:xfrm>
            <a:off x="11704451" y="2214350"/>
            <a:ext cx="222961" cy="203093"/>
          </a:xfrm>
          <a:prstGeom prst="rect">
            <a:avLst/>
          </a:prstGeom>
        </p:spPr>
      </p:pic>
      <p:cxnSp>
        <p:nvCxnSpPr>
          <p:cNvPr id="23" name="Conector: angular 22">
            <a:extLst>
              <a:ext uri="{FF2B5EF4-FFF2-40B4-BE49-F238E27FC236}">
                <a16:creationId xmlns:a16="http://schemas.microsoft.com/office/drawing/2014/main" id="{FC021C92-A235-1D41-9676-9F611C9750AD}"/>
              </a:ext>
            </a:extLst>
          </p:cNvPr>
          <p:cNvCxnSpPr>
            <a:cxnSpLocks/>
            <a:stCxn id="21" idx="1"/>
            <a:endCxn id="26" idx="0"/>
          </p:cNvCxnSpPr>
          <p:nvPr/>
        </p:nvCxnSpPr>
        <p:spPr>
          <a:xfrm rot="10800000" flipV="1">
            <a:off x="10973147" y="2315897"/>
            <a:ext cx="731305" cy="124896"/>
          </a:xfrm>
          <a:prstGeom prst="bentConnector2">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itle 14">
            <a:extLst>
              <a:ext uri="{FF2B5EF4-FFF2-40B4-BE49-F238E27FC236}">
                <a16:creationId xmlns:a16="http://schemas.microsoft.com/office/drawing/2014/main" id="{7373212C-1767-3521-BED9-694F905F3B9C}"/>
              </a:ext>
            </a:extLst>
          </p:cNvPr>
          <p:cNvSpPr txBox="1">
            <a:spLocks/>
          </p:cNvSpPr>
          <p:nvPr/>
        </p:nvSpPr>
        <p:spPr>
          <a:xfrm>
            <a:off x="10086801" y="2440793"/>
            <a:ext cx="1772689" cy="234383"/>
          </a:xfrm>
          <a:prstGeom prst="rect">
            <a:avLst/>
          </a:prstGeom>
          <a:ln>
            <a:solidFill>
              <a:schemeClr val="accent5">
                <a:lumMod val="60000"/>
                <a:lumOff val="40000"/>
              </a:schemeClr>
            </a:solidFill>
          </a:ln>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lnSpc>
                <a:spcPts val="1600"/>
              </a:lnSpc>
              <a:spcBef>
                <a:spcPts val="600"/>
              </a:spcBef>
            </a:pPr>
            <a:r>
              <a:rPr lang="en-GB" sz="1400" dirty="0">
                <a:solidFill>
                  <a:schemeClr val="accent5">
                    <a:lumMod val="75000"/>
                  </a:schemeClr>
                </a:solidFill>
                <a:latin typeface="Century Gothic" panose="020B0502020202020204" pitchFamily="34" charset="0"/>
              </a:rPr>
              <a:t>agents’ information</a:t>
            </a:r>
          </a:p>
        </p:txBody>
      </p:sp>
      <mc:AlternateContent xmlns:mc="http://schemas.openxmlformats.org/markup-compatibility/2006" xmlns:a14="http://schemas.microsoft.com/office/drawing/2010/main">
        <mc:Choice Requires="a14">
          <p:sp>
            <p:nvSpPr>
              <p:cNvPr id="39" name="Title 14">
                <a:extLst>
                  <a:ext uri="{FF2B5EF4-FFF2-40B4-BE49-F238E27FC236}">
                    <a16:creationId xmlns:a16="http://schemas.microsoft.com/office/drawing/2014/main" id="{2C8AEB7A-1FC9-6FC7-C91C-78F5C369C7FB}"/>
                  </a:ext>
                </a:extLst>
              </p:cNvPr>
              <p:cNvSpPr txBox="1">
                <a:spLocks/>
              </p:cNvSpPr>
              <p:nvPr/>
            </p:nvSpPr>
            <p:spPr>
              <a:xfrm>
                <a:off x="8443355" y="2440792"/>
                <a:ext cx="3416135" cy="1391360"/>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285750" indent="-285750" algn="just">
                  <a:lnSpc>
                    <a:spcPts val="1600"/>
                  </a:lnSpc>
                  <a:spcBef>
                    <a:spcPts val="600"/>
                  </a:spcBef>
                  <a:buFont typeface="Wingdings" panose="05000000000000000000" pitchFamily="2" charset="2"/>
                  <a:buChar char="v"/>
                </a:pPr>
                <a:r>
                  <a:rPr lang="en-GB" sz="1400" dirty="0">
                    <a:solidFill>
                      <a:schemeClr val="accent5">
                        <a:lumMod val="75000"/>
                      </a:schemeClr>
                    </a:solidFill>
                    <a:latin typeface="Century Gothic" panose="020B0502020202020204" pitchFamily="34" charset="0"/>
                  </a:rPr>
                  <a:t>Track queries ↔ </a:t>
                </a:r>
              </a:p>
              <a:p>
                <a:pPr marL="285750" indent="-285750" algn="just">
                  <a:lnSpc>
                    <a:spcPts val="1600"/>
                  </a:lnSpc>
                  <a:spcBef>
                    <a:spcPts val="600"/>
                  </a:spcBef>
                  <a:buFont typeface="Wingdings" panose="05000000000000000000" pitchFamily="2" charset="2"/>
                  <a:buChar char="v"/>
                </a:pPr>
                <a:r>
                  <a:rPr lang="en-GB" sz="1400" b="1" dirty="0">
                    <a:solidFill>
                      <a:schemeClr val="accent5">
                        <a:lumMod val="75000"/>
                      </a:schemeClr>
                    </a:solidFill>
                    <a:latin typeface="Century Gothic" panose="020B0502020202020204" pitchFamily="34" charset="0"/>
                  </a:rPr>
                  <a:t>Det</a:t>
                </a:r>
                <a:r>
                  <a:rPr lang="en-GB" sz="1400" dirty="0">
                    <a:solidFill>
                      <a:schemeClr val="accent5">
                        <a:lumMod val="75000"/>
                      </a:schemeClr>
                    </a:solidFill>
                    <a:latin typeface="Century Gothic" panose="020B0502020202020204" pitchFamily="34" charset="0"/>
                  </a:rPr>
                  <a:t>ects and </a:t>
                </a:r>
                <a:r>
                  <a:rPr lang="en-GB" sz="1400" b="1" dirty="0">
                    <a:solidFill>
                      <a:schemeClr val="accent5">
                        <a:lumMod val="75000"/>
                      </a:schemeClr>
                    </a:solidFill>
                    <a:latin typeface="Century Gothic" panose="020B0502020202020204" pitchFamily="34" charset="0"/>
                  </a:rPr>
                  <a:t>track</a:t>
                </a:r>
                <a:r>
                  <a:rPr lang="en-GB" sz="1400" dirty="0">
                    <a:solidFill>
                      <a:schemeClr val="accent5">
                        <a:lumMod val="75000"/>
                      </a:schemeClr>
                    </a:solidFill>
                    <a:latin typeface="Century Gothic" panose="020B0502020202020204" pitchFamily="34" charset="0"/>
                  </a:rPr>
                  <a:t> agents</a:t>
                </a:r>
              </a:p>
              <a:p>
                <a:pPr marL="285750" indent="-285750" algn="just">
                  <a:lnSpc>
                    <a:spcPts val="1600"/>
                  </a:lnSpc>
                  <a:spcBef>
                    <a:spcPts val="600"/>
                  </a:spcBef>
                  <a:buFont typeface="Wingdings" panose="05000000000000000000" pitchFamily="2" charset="2"/>
                  <a:buChar char="v"/>
                </a:pPr>
                <a:r>
                  <a:rPr lang="en-GB" sz="1400" b="1" dirty="0">
                    <a:solidFill>
                      <a:schemeClr val="accent5">
                        <a:lumMod val="75000"/>
                      </a:schemeClr>
                    </a:solidFill>
                    <a:latin typeface="Century Gothic" panose="020B0502020202020204" pitchFamily="34" charset="0"/>
                  </a:rPr>
                  <a:t>Det</a:t>
                </a:r>
                <a:r>
                  <a:rPr lang="en-GB" sz="1400" dirty="0">
                    <a:solidFill>
                      <a:schemeClr val="accent5">
                        <a:lumMod val="75000"/>
                      </a:schemeClr>
                    </a:solidFill>
                    <a:latin typeface="Century Gothic" panose="020B0502020202020204" pitchFamily="34" charset="0"/>
                  </a:rPr>
                  <a:t>ection queries are responsible for detecting </a:t>
                </a:r>
                <a:r>
                  <a:rPr lang="en-GB" sz="1400" b="1" dirty="0">
                    <a:solidFill>
                      <a:schemeClr val="accent5">
                        <a:lumMod val="75000"/>
                      </a:schemeClr>
                    </a:solidFill>
                    <a:latin typeface="Century Gothic" panose="020B0502020202020204" pitchFamily="34" charset="0"/>
                  </a:rPr>
                  <a:t>newborn agents</a:t>
                </a:r>
              </a:p>
              <a:p>
                <a:pPr marL="285750" indent="-285750" algn="just">
                  <a:lnSpc>
                    <a:spcPts val="1600"/>
                  </a:lnSpc>
                  <a:spcBef>
                    <a:spcPts val="600"/>
                  </a:spcBef>
                  <a:buFont typeface="Wingdings" panose="05000000000000000000" pitchFamily="2" charset="2"/>
                  <a:buChar char="v"/>
                </a:pPr>
                <a14:m>
                  <m:oMath xmlns:m="http://schemas.openxmlformats.org/officeDocument/2006/math">
                    <m:r>
                      <a:rPr lang="es-CO" sz="1400" b="0" i="1" smtClean="0">
                        <a:solidFill>
                          <a:schemeClr val="accent5">
                            <a:lumMod val="75000"/>
                          </a:schemeClr>
                        </a:solidFill>
                        <a:latin typeface="Cambria Math" panose="02040503050406030204" pitchFamily="18" charset="0"/>
                      </a:rPr>
                      <m:t>𝑁</m:t>
                    </m:r>
                  </m:oMath>
                </a14:m>
                <a:r>
                  <a:rPr lang="en-US" sz="1400" b="1" dirty="0">
                    <a:solidFill>
                      <a:schemeClr val="accent5">
                        <a:lumMod val="75000"/>
                      </a:schemeClr>
                    </a:solidFill>
                    <a:latin typeface="Century Gothic" panose="020B0502020202020204" pitchFamily="34" charset="0"/>
                  </a:rPr>
                  <a:t> </a:t>
                </a:r>
                <a:r>
                  <a:rPr lang="en-US" sz="1400" dirty="0">
                    <a:solidFill>
                      <a:schemeClr val="accent5">
                        <a:lumMod val="75000"/>
                      </a:schemeClr>
                    </a:solidFill>
                    <a:latin typeface="Century Gothic" panose="020B0502020202020204" pitchFamily="34" charset="0"/>
                  </a:rPr>
                  <a:t>layers </a:t>
                </a:r>
                <a14:m>
                  <m:oMath xmlns:m="http://schemas.openxmlformats.org/officeDocument/2006/math">
                    <m:r>
                      <a:rPr lang="es-CO" sz="1400" b="0" i="1" smtClean="0">
                        <a:solidFill>
                          <a:schemeClr val="accent5">
                            <a:lumMod val="75000"/>
                          </a:schemeClr>
                        </a:solidFill>
                        <a:latin typeface="Cambria Math" panose="02040503050406030204" pitchFamily="18" charset="0"/>
                      </a:rPr>
                      <m:t>→</m:t>
                    </m:r>
                    <m:sSub>
                      <m:sSubPr>
                        <m:ctrlPr>
                          <a:rPr lang="es-CO" sz="1400" b="0" i="1" smtClean="0">
                            <a:solidFill>
                              <a:schemeClr val="accent5">
                                <a:lumMod val="75000"/>
                              </a:schemeClr>
                            </a:solidFill>
                            <a:latin typeface="Cambria Math" panose="02040503050406030204" pitchFamily="18" charset="0"/>
                          </a:rPr>
                        </m:ctrlPr>
                      </m:sSubPr>
                      <m:e>
                        <m:r>
                          <a:rPr lang="es-CO" sz="1400" b="0" i="1" smtClean="0">
                            <a:solidFill>
                              <a:schemeClr val="accent5">
                                <a:lumMod val="75000"/>
                              </a:schemeClr>
                            </a:solidFill>
                            <a:latin typeface="Cambria Math" panose="02040503050406030204" pitchFamily="18" charset="0"/>
                          </a:rPr>
                          <m:t>𝑄</m:t>
                        </m:r>
                      </m:e>
                      <m:sub>
                        <m:r>
                          <a:rPr lang="es-CO" sz="1400" b="0" i="1" smtClean="0">
                            <a:solidFill>
                              <a:schemeClr val="accent5">
                                <a:lumMod val="75000"/>
                              </a:schemeClr>
                            </a:solidFill>
                            <a:latin typeface="Cambria Math" panose="02040503050406030204" pitchFamily="18" charset="0"/>
                          </a:rPr>
                          <m:t>𝐴</m:t>
                        </m:r>
                      </m:sub>
                    </m:sSub>
                    <m:r>
                      <a:rPr lang="es-CO" sz="1400" b="0" i="1" smtClean="0">
                        <a:solidFill>
                          <a:schemeClr val="accent5">
                            <a:lumMod val="75000"/>
                          </a:schemeClr>
                        </a:solidFill>
                        <a:latin typeface="Cambria Math" panose="02040503050406030204" pitchFamily="18" charset="0"/>
                      </a:rPr>
                      <m:t>→</m:t>
                    </m:r>
                    <m:sSub>
                      <m:sSubPr>
                        <m:ctrlPr>
                          <a:rPr lang="es-CO" sz="1400" b="0" i="1" smtClean="0">
                            <a:solidFill>
                              <a:schemeClr val="accent5">
                                <a:lumMod val="75000"/>
                              </a:schemeClr>
                            </a:solidFill>
                            <a:latin typeface="Cambria Math" panose="02040503050406030204" pitchFamily="18" charset="0"/>
                          </a:rPr>
                        </m:ctrlPr>
                      </m:sSubPr>
                      <m:e>
                        <m:r>
                          <a:rPr lang="es-CO" sz="1400" b="0" i="1" smtClean="0">
                            <a:solidFill>
                              <a:schemeClr val="accent5">
                                <a:lumMod val="75000"/>
                              </a:schemeClr>
                            </a:solidFill>
                            <a:latin typeface="Cambria Math" panose="02040503050406030204" pitchFamily="18" charset="0"/>
                          </a:rPr>
                          <m:t>𝑁</m:t>
                        </m:r>
                      </m:e>
                      <m:sub>
                        <m:r>
                          <a:rPr lang="es-CO" sz="1400" b="0" i="1" smtClean="0">
                            <a:solidFill>
                              <a:schemeClr val="accent5">
                                <a:lumMod val="75000"/>
                              </a:schemeClr>
                            </a:solidFill>
                            <a:latin typeface="Cambria Math" panose="02040503050406030204" pitchFamily="18" charset="0"/>
                          </a:rPr>
                          <m:t>𝑎</m:t>
                        </m:r>
                      </m:sub>
                    </m:sSub>
                  </m:oMath>
                </a14:m>
                <a:r>
                  <a:rPr lang="en-US" sz="1400" dirty="0">
                    <a:solidFill>
                      <a:schemeClr val="accent5">
                        <a:lumMod val="75000"/>
                      </a:schemeClr>
                    </a:solidFill>
                    <a:latin typeface="Century Gothic" panose="020B0502020202020204" pitchFamily="34" charset="0"/>
                  </a:rPr>
                  <a:t> valid agents</a:t>
                </a:r>
              </a:p>
            </p:txBody>
          </p:sp>
        </mc:Choice>
        <mc:Fallback xmlns="">
          <p:sp>
            <p:nvSpPr>
              <p:cNvPr id="39" name="Title 14">
                <a:extLst>
                  <a:ext uri="{FF2B5EF4-FFF2-40B4-BE49-F238E27FC236}">
                    <a16:creationId xmlns:a16="http://schemas.microsoft.com/office/drawing/2014/main" id="{2C8AEB7A-1FC9-6FC7-C91C-78F5C369C7FB}"/>
                  </a:ext>
                </a:extLst>
              </p:cNvPr>
              <p:cNvSpPr txBox="1">
                <a:spLocks noRot="1" noChangeAspect="1" noMove="1" noResize="1" noEditPoints="1" noAdjustHandles="1" noChangeArrowheads="1" noChangeShapeType="1" noTextEdit="1"/>
              </p:cNvSpPr>
              <p:nvPr/>
            </p:nvSpPr>
            <p:spPr>
              <a:xfrm>
                <a:off x="8443355" y="2440792"/>
                <a:ext cx="3416135" cy="1391360"/>
              </a:xfrm>
              <a:prstGeom prst="rect">
                <a:avLst/>
              </a:prstGeom>
              <a:blipFill>
                <a:blip r:embed="rId7"/>
                <a:stretch>
                  <a:fillRect l="-2857" t="-4803" r="-3214"/>
                </a:stretch>
              </a:blipFill>
            </p:spPr>
            <p:txBody>
              <a:bodyPr/>
              <a:lstStyle/>
              <a:p>
                <a:r>
                  <a:rPr lang="en-GB">
                    <a:noFill/>
                  </a:rPr>
                  <a:t> </a:t>
                </a:r>
              </a:p>
            </p:txBody>
          </p:sp>
        </mc:Fallback>
      </mc:AlternateContent>
      <p:sp>
        <p:nvSpPr>
          <p:cNvPr id="46" name="Rectángulo: esquinas redondeadas 45">
            <a:extLst>
              <a:ext uri="{FF2B5EF4-FFF2-40B4-BE49-F238E27FC236}">
                <a16:creationId xmlns:a16="http://schemas.microsoft.com/office/drawing/2014/main" id="{83844C35-1388-2532-FE9D-97FC80C4E40B}"/>
              </a:ext>
            </a:extLst>
          </p:cNvPr>
          <p:cNvSpPr/>
          <p:nvPr/>
        </p:nvSpPr>
        <p:spPr>
          <a:xfrm>
            <a:off x="3798570" y="2790226"/>
            <a:ext cx="917232" cy="442565"/>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solidFill>
                <a:schemeClr val="dk1"/>
              </a:solidFill>
            </a:endParaRPr>
          </a:p>
        </p:txBody>
      </p:sp>
      <p:sp>
        <p:nvSpPr>
          <p:cNvPr id="47" name="Rectángulo: esquinas redondeadas 46">
            <a:extLst>
              <a:ext uri="{FF2B5EF4-FFF2-40B4-BE49-F238E27FC236}">
                <a16:creationId xmlns:a16="http://schemas.microsoft.com/office/drawing/2014/main" id="{25E4A4FE-2C31-61F1-21AE-7459CB817C6D}"/>
              </a:ext>
            </a:extLst>
          </p:cNvPr>
          <p:cNvSpPr/>
          <p:nvPr/>
        </p:nvSpPr>
        <p:spPr>
          <a:xfrm>
            <a:off x="6444234" y="2141910"/>
            <a:ext cx="1907318" cy="275534"/>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cxnSp>
        <p:nvCxnSpPr>
          <p:cNvPr id="49" name="Conector recto de flecha 48">
            <a:extLst>
              <a:ext uri="{FF2B5EF4-FFF2-40B4-BE49-F238E27FC236}">
                <a16:creationId xmlns:a16="http://schemas.microsoft.com/office/drawing/2014/main" id="{3E559931-471A-7A5C-17DD-465CEE343C55}"/>
              </a:ext>
            </a:extLst>
          </p:cNvPr>
          <p:cNvCxnSpPr>
            <a:cxnSpLocks/>
            <a:stCxn id="46" idx="0"/>
            <a:endCxn id="47" idx="1"/>
          </p:cNvCxnSpPr>
          <p:nvPr/>
        </p:nvCxnSpPr>
        <p:spPr>
          <a:xfrm rot="5400000" flipH="1" flipV="1">
            <a:off x="5095436" y="1441428"/>
            <a:ext cx="510549" cy="2187048"/>
          </a:xfrm>
          <a:prstGeom prst="curvedConnector2">
            <a:avLst/>
          </a:prstGeom>
          <a:ln w="12700">
            <a:headEnd type="triangle"/>
            <a:tailEnd type="triangle"/>
          </a:ln>
        </p:spPr>
        <p:style>
          <a:lnRef idx="1">
            <a:schemeClr val="accent2"/>
          </a:lnRef>
          <a:fillRef idx="0">
            <a:schemeClr val="accent2"/>
          </a:fillRef>
          <a:effectRef idx="0">
            <a:schemeClr val="accent2"/>
          </a:effectRef>
          <a:fontRef idx="minor">
            <a:schemeClr val="tx1"/>
          </a:fontRef>
        </p:style>
      </p:cxnSp>
      <p:pic>
        <p:nvPicPr>
          <p:cNvPr id="55" name="Imagen 54">
            <a:extLst>
              <a:ext uri="{FF2B5EF4-FFF2-40B4-BE49-F238E27FC236}">
                <a16:creationId xmlns:a16="http://schemas.microsoft.com/office/drawing/2014/main" id="{A4CA49F3-F934-E318-AD53-1BCB8C89335B}"/>
              </a:ext>
            </a:extLst>
          </p:cNvPr>
          <p:cNvPicPr>
            <a:picLocks noChangeAspect="1"/>
          </p:cNvPicPr>
          <p:nvPr/>
        </p:nvPicPr>
        <p:blipFill>
          <a:blip r:embed="rId8"/>
          <a:stretch>
            <a:fillRect/>
          </a:stretch>
        </p:blipFill>
        <p:spPr>
          <a:xfrm>
            <a:off x="4710760" y="3551072"/>
            <a:ext cx="1175534" cy="183200"/>
          </a:xfrm>
          <a:prstGeom prst="rect">
            <a:avLst/>
          </a:prstGeom>
        </p:spPr>
      </p:pic>
      <p:sp>
        <p:nvSpPr>
          <p:cNvPr id="56" name="Title 14">
            <a:extLst>
              <a:ext uri="{FF2B5EF4-FFF2-40B4-BE49-F238E27FC236}">
                <a16:creationId xmlns:a16="http://schemas.microsoft.com/office/drawing/2014/main" id="{577D6BAE-C710-9AD7-CDDE-8FA937052629}"/>
              </a:ext>
            </a:extLst>
          </p:cNvPr>
          <p:cNvSpPr txBox="1">
            <a:spLocks/>
          </p:cNvSpPr>
          <p:nvPr/>
        </p:nvSpPr>
        <p:spPr>
          <a:xfrm>
            <a:off x="4613126" y="3539299"/>
            <a:ext cx="130063" cy="158951"/>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spcBef>
                <a:spcPts val="0"/>
              </a:spcBef>
            </a:pPr>
            <a:r>
              <a:rPr lang="es-CO" sz="1400" dirty="0">
                <a:solidFill>
                  <a:srgbClr val="333333"/>
                </a:solidFill>
                <a:latin typeface="Century Gothic" panose="020B0502020202020204" pitchFamily="34" charset="0"/>
              </a:rPr>
              <a:t>+</a:t>
            </a:r>
            <a:endParaRPr lang="en-GB" sz="1400" dirty="0">
              <a:solidFill>
                <a:srgbClr val="333333"/>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57" name="Title 14">
                <a:extLst>
                  <a:ext uri="{FF2B5EF4-FFF2-40B4-BE49-F238E27FC236}">
                    <a16:creationId xmlns:a16="http://schemas.microsoft.com/office/drawing/2014/main" id="{1CBB1ABA-03B1-A6DB-D992-FB4B2BB1C89B}"/>
                  </a:ext>
                </a:extLst>
              </p:cNvPr>
              <p:cNvSpPr txBox="1">
                <a:spLocks/>
              </p:cNvSpPr>
              <p:nvPr/>
            </p:nvSpPr>
            <p:spPr>
              <a:xfrm>
                <a:off x="8443354" y="4607941"/>
                <a:ext cx="3416135" cy="813617"/>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285750" indent="-285750" algn="just">
                  <a:lnSpc>
                    <a:spcPts val="1600"/>
                  </a:lnSpc>
                  <a:spcBef>
                    <a:spcPts val="600"/>
                  </a:spcBef>
                  <a:buFont typeface="Wingdings" panose="05000000000000000000" pitchFamily="2" charset="2"/>
                  <a:buChar char="v"/>
                </a:pPr>
                <a:r>
                  <a:rPr lang="en-GB" sz="1400" dirty="0">
                    <a:solidFill>
                      <a:srgbClr val="7030A0"/>
                    </a:solidFill>
                    <a:latin typeface="Century Gothic" panose="020B0502020202020204" pitchFamily="34" charset="0"/>
                  </a:rPr>
                  <a:t>Lanes, dividers, crossings as </a:t>
                </a:r>
                <a:r>
                  <a:rPr lang="en-GB" sz="1400" b="1" dirty="0">
                    <a:solidFill>
                      <a:srgbClr val="7030A0"/>
                    </a:solidFill>
                    <a:latin typeface="Century Gothic" panose="020B0502020202020204" pitchFamily="34" charset="0"/>
                  </a:rPr>
                  <a:t>things</a:t>
                </a:r>
              </a:p>
              <a:p>
                <a:pPr marL="285750" indent="-285750" algn="just">
                  <a:lnSpc>
                    <a:spcPts val="1600"/>
                  </a:lnSpc>
                  <a:spcBef>
                    <a:spcPts val="600"/>
                  </a:spcBef>
                  <a:buFont typeface="Wingdings" panose="05000000000000000000" pitchFamily="2" charset="2"/>
                  <a:buChar char="v"/>
                </a:pPr>
                <a:r>
                  <a:rPr lang="en-GB" sz="1400" dirty="0">
                    <a:solidFill>
                      <a:srgbClr val="7030A0"/>
                    </a:solidFill>
                    <a:latin typeface="Century Gothic" panose="020B0502020202020204" pitchFamily="34" charset="0"/>
                  </a:rPr>
                  <a:t>Drivable area as </a:t>
                </a:r>
                <a:r>
                  <a:rPr lang="en-GB" sz="1400" b="1" dirty="0">
                    <a:solidFill>
                      <a:srgbClr val="7030A0"/>
                    </a:solidFill>
                    <a:latin typeface="Century Gothic" panose="020B0502020202020204" pitchFamily="34" charset="0"/>
                  </a:rPr>
                  <a:t>stuff</a:t>
                </a:r>
              </a:p>
              <a:p>
                <a:pPr marL="285750" indent="-285750" algn="just">
                  <a:lnSpc>
                    <a:spcPts val="1600"/>
                  </a:lnSpc>
                  <a:spcBef>
                    <a:spcPts val="600"/>
                  </a:spcBef>
                  <a:buFont typeface="Wingdings" panose="05000000000000000000" pitchFamily="2" charset="2"/>
                  <a:buChar char="v"/>
                </a:pPr>
                <a14:m>
                  <m:oMath xmlns:m="http://schemas.openxmlformats.org/officeDocument/2006/math">
                    <m:r>
                      <a:rPr lang="es-CO" sz="1400">
                        <a:solidFill>
                          <a:srgbClr val="7030A0"/>
                        </a:solidFill>
                        <a:latin typeface="Cambria Math" panose="02040503050406030204" pitchFamily="18" charset="0"/>
                      </a:rPr>
                      <m:t>𝑁</m:t>
                    </m:r>
                  </m:oMath>
                </a14:m>
                <a:r>
                  <a:rPr lang="en-US" sz="1400" dirty="0">
                    <a:solidFill>
                      <a:srgbClr val="7030A0"/>
                    </a:solidFill>
                    <a:latin typeface="Century Gothic" panose="020B0502020202020204" pitchFamily="34" charset="0"/>
                  </a:rPr>
                  <a:t> layers </a:t>
                </a:r>
                <a14:m>
                  <m:oMath xmlns:m="http://schemas.openxmlformats.org/officeDocument/2006/math">
                    <m:r>
                      <a:rPr lang="es-CO" sz="1400">
                        <a:solidFill>
                          <a:srgbClr val="7030A0"/>
                        </a:solidFill>
                        <a:latin typeface="Cambria Math" panose="02040503050406030204" pitchFamily="18" charset="0"/>
                      </a:rPr>
                      <m:t>→</m:t>
                    </m:r>
                  </m:oMath>
                </a14:m>
                <a:r>
                  <a:rPr lang="en-US" sz="1400" dirty="0">
                    <a:solidFill>
                      <a:srgbClr val="7030A0"/>
                    </a:solidFill>
                    <a:latin typeface="Century Gothic" panose="020B0502020202020204" pitchFamily="34" charset="0"/>
                  </a:rPr>
                  <a:t> updated last layer </a:t>
                </a:r>
                <a14:m>
                  <m:oMath xmlns:m="http://schemas.openxmlformats.org/officeDocument/2006/math">
                    <m:sSub>
                      <m:sSubPr>
                        <m:ctrlPr>
                          <a:rPr lang="es-CO" sz="1400" b="0" i="1" smtClean="0">
                            <a:solidFill>
                              <a:srgbClr val="7030A0"/>
                            </a:solidFill>
                            <a:latin typeface="Cambria Math" panose="02040503050406030204" pitchFamily="18" charset="0"/>
                          </a:rPr>
                        </m:ctrlPr>
                      </m:sSubPr>
                      <m:e>
                        <m:r>
                          <a:rPr lang="es-CO" sz="1400" b="0" i="1" smtClean="0">
                            <a:solidFill>
                              <a:srgbClr val="7030A0"/>
                            </a:solidFill>
                            <a:latin typeface="Cambria Math" panose="02040503050406030204" pitchFamily="18" charset="0"/>
                          </a:rPr>
                          <m:t>𝑄</m:t>
                        </m:r>
                      </m:e>
                      <m:sub>
                        <m:r>
                          <a:rPr lang="es-CO" sz="1400" b="0" i="1" smtClean="0">
                            <a:solidFill>
                              <a:srgbClr val="7030A0"/>
                            </a:solidFill>
                            <a:latin typeface="Cambria Math" panose="02040503050406030204" pitchFamily="18" charset="0"/>
                          </a:rPr>
                          <m:t>𝑀</m:t>
                        </m:r>
                      </m:sub>
                    </m:sSub>
                  </m:oMath>
                </a14:m>
                <a:endParaRPr lang="en-US" sz="1400" b="1" dirty="0">
                  <a:solidFill>
                    <a:srgbClr val="7030A0"/>
                  </a:solidFill>
                  <a:latin typeface="Century Gothic" panose="020B0502020202020204" pitchFamily="34" charset="0"/>
                </a:endParaRPr>
              </a:p>
            </p:txBody>
          </p:sp>
        </mc:Choice>
        <mc:Fallback xmlns="">
          <p:sp>
            <p:nvSpPr>
              <p:cNvPr id="57" name="Title 14">
                <a:extLst>
                  <a:ext uri="{FF2B5EF4-FFF2-40B4-BE49-F238E27FC236}">
                    <a16:creationId xmlns:a16="http://schemas.microsoft.com/office/drawing/2014/main" id="{1CBB1ABA-03B1-A6DB-D992-FB4B2BB1C89B}"/>
                  </a:ext>
                </a:extLst>
              </p:cNvPr>
              <p:cNvSpPr txBox="1">
                <a:spLocks noRot="1" noChangeAspect="1" noMove="1" noResize="1" noEditPoints="1" noAdjustHandles="1" noChangeArrowheads="1" noChangeShapeType="1" noTextEdit="1"/>
              </p:cNvSpPr>
              <p:nvPr/>
            </p:nvSpPr>
            <p:spPr>
              <a:xfrm>
                <a:off x="8443354" y="4607941"/>
                <a:ext cx="3416135" cy="813617"/>
              </a:xfrm>
              <a:prstGeom prst="rect">
                <a:avLst/>
              </a:prstGeom>
              <a:blipFill>
                <a:blip r:embed="rId9"/>
                <a:stretch>
                  <a:fillRect l="-2857" t="-8271" b="-7519"/>
                </a:stretch>
              </a:blipFill>
            </p:spPr>
            <p:txBody>
              <a:bodyPr/>
              <a:lstStyle/>
              <a:p>
                <a:r>
                  <a:rPr lang="en-GB">
                    <a:noFill/>
                  </a:rPr>
                  <a:t> </a:t>
                </a:r>
              </a:p>
            </p:txBody>
          </p:sp>
        </mc:Fallback>
      </mc:AlternateContent>
      <p:sp>
        <p:nvSpPr>
          <p:cNvPr id="58" name="Rectángulo: esquinas redondeadas 57">
            <a:extLst>
              <a:ext uri="{FF2B5EF4-FFF2-40B4-BE49-F238E27FC236}">
                <a16:creationId xmlns:a16="http://schemas.microsoft.com/office/drawing/2014/main" id="{781823F8-C0C6-E969-BE53-DDDE40DBC59C}"/>
              </a:ext>
            </a:extLst>
          </p:cNvPr>
          <p:cNvSpPr/>
          <p:nvPr/>
        </p:nvSpPr>
        <p:spPr>
          <a:xfrm>
            <a:off x="3962075" y="4865879"/>
            <a:ext cx="1179234" cy="1004162"/>
          </a:xfrm>
          <a:prstGeom prst="roundRect">
            <a:avLst/>
          </a:prstGeom>
          <a:noFill/>
          <a:ln>
            <a:solidFill>
              <a:srgbClr val="BA8CDC"/>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solidFill>
                <a:schemeClr val="dk1"/>
              </a:solidFill>
            </a:endParaRPr>
          </a:p>
        </p:txBody>
      </p:sp>
      <p:sp>
        <p:nvSpPr>
          <p:cNvPr id="3" name="Marcador de número de diapositiva 2">
            <a:extLst>
              <a:ext uri="{FF2B5EF4-FFF2-40B4-BE49-F238E27FC236}">
                <a16:creationId xmlns:a16="http://schemas.microsoft.com/office/drawing/2014/main" id="{F399AFF9-083D-A5B3-DB06-C76564A56673}"/>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13</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699873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fade">
                                      <p:cBhvr>
                                        <p:cTn id="7" dur="500"/>
                                        <p:tgtEl>
                                          <p:spTgt spid="3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22" presetClass="entr" presetSubtype="2"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right)">
                                      <p:cBhvr>
                                        <p:cTn id="13" dur="500"/>
                                        <p:tgtEl>
                                          <p:spTgt spid="23"/>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
                                            <p:txEl>
                                              <p:pRg st="1" end="1"/>
                                            </p:txEl>
                                          </p:spTgt>
                                        </p:tgtEl>
                                        <p:attrNameLst>
                                          <p:attrName>style.visibility</p:attrName>
                                        </p:attrNameLst>
                                      </p:cBhvr>
                                      <p:to>
                                        <p:strVal val="visible"/>
                                      </p:to>
                                    </p:set>
                                    <p:animEffect transition="in" filter="fade">
                                      <p:cBhvr>
                                        <p:cTn id="22" dur="500"/>
                                        <p:tgtEl>
                                          <p:spTgt spid="3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9">
                                            <p:txEl>
                                              <p:pRg st="2" end="2"/>
                                            </p:txEl>
                                          </p:spTgt>
                                        </p:tgtEl>
                                        <p:attrNameLst>
                                          <p:attrName>style.visibility</p:attrName>
                                        </p:attrNameLst>
                                      </p:cBhvr>
                                      <p:to>
                                        <p:strVal val="visible"/>
                                      </p:to>
                                    </p:set>
                                    <p:animEffect transition="in" filter="fade">
                                      <p:cBhvr>
                                        <p:cTn id="27" dur="500"/>
                                        <p:tgtEl>
                                          <p:spTgt spid="39">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down)">
                                      <p:cBhvr>
                                        <p:cTn id="34" dur="500"/>
                                        <p:tgtEl>
                                          <p:spTgt spid="49"/>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left)">
                                      <p:cBhvr>
                                        <p:cTn id="38" dur="50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9">
                                            <p:txEl>
                                              <p:pRg st="3" end="3"/>
                                            </p:txEl>
                                          </p:spTgt>
                                        </p:tgtEl>
                                        <p:attrNameLst>
                                          <p:attrName>style.visibility</p:attrName>
                                        </p:attrNameLst>
                                      </p:cBhvr>
                                      <p:to>
                                        <p:strVal val="visible"/>
                                      </p:to>
                                    </p:set>
                                    <p:animEffect transition="in" filter="fade">
                                      <p:cBhvr>
                                        <p:cTn id="43" dur="500"/>
                                        <p:tgtEl>
                                          <p:spTgt spid="39">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7">
                                            <p:txEl>
                                              <p:pRg st="0" end="0"/>
                                            </p:txEl>
                                          </p:spTgt>
                                        </p:tgtEl>
                                        <p:attrNameLst>
                                          <p:attrName>style.visibility</p:attrName>
                                        </p:attrNameLst>
                                      </p:cBhvr>
                                      <p:to>
                                        <p:strVal val="visible"/>
                                      </p:to>
                                    </p:set>
                                    <p:animEffect transition="in" filter="fade">
                                      <p:cBhvr>
                                        <p:cTn id="48" dur="500"/>
                                        <p:tgtEl>
                                          <p:spTgt spid="57">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7">
                                            <p:txEl>
                                              <p:pRg st="1" end="1"/>
                                            </p:txEl>
                                          </p:spTgt>
                                        </p:tgtEl>
                                        <p:attrNameLst>
                                          <p:attrName>style.visibility</p:attrName>
                                        </p:attrNameLst>
                                      </p:cBhvr>
                                      <p:to>
                                        <p:strVal val="visible"/>
                                      </p:to>
                                    </p:set>
                                    <p:animEffect transition="in" filter="fade">
                                      <p:cBhvr>
                                        <p:cTn id="53" dur="500"/>
                                        <p:tgtEl>
                                          <p:spTgt spid="57">
                                            <p:txEl>
                                              <p:pRg st="1" end="1"/>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7">
                                            <p:txEl>
                                              <p:pRg st="2" end="2"/>
                                            </p:txEl>
                                          </p:spTgt>
                                        </p:tgtEl>
                                        <p:attrNameLst>
                                          <p:attrName>style.visibility</p:attrName>
                                        </p:attrNameLst>
                                      </p:cBhvr>
                                      <p:to>
                                        <p:strVal val="visible"/>
                                      </p:to>
                                    </p:set>
                                    <p:animEffect transition="in" filter="fade">
                                      <p:cBhvr>
                                        <p:cTn id="61" dur="500"/>
                                        <p:tgtEl>
                                          <p:spTgt spid="5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9" grpId="0" uiExpand="1" build="p"/>
      <p:bldP spid="46" grpId="0" animBg="1"/>
      <p:bldP spid="47" grpId="0" animBg="1"/>
      <p:bldP spid="57" grpId="0" uiExpand="1" build="p"/>
      <p:bldP spid="5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C8123-F129-1670-20A0-4173FEFC8458}"/>
            </a:ext>
          </a:extLst>
        </p:cNvPr>
        <p:cNvGrpSpPr/>
        <p:nvPr/>
      </p:nvGrpSpPr>
      <p:grpSpPr>
        <a:xfrm>
          <a:off x="0" y="0"/>
          <a:ext cx="0" cy="0"/>
          <a:chOff x="0" y="0"/>
          <a:chExt cx="0" cy="0"/>
        </a:xfrm>
      </p:grpSpPr>
      <p:cxnSp>
        <p:nvCxnSpPr>
          <p:cNvPr id="68" name="Connector: Elbow 31">
            <a:extLst>
              <a:ext uri="{FF2B5EF4-FFF2-40B4-BE49-F238E27FC236}">
                <a16:creationId xmlns:a16="http://schemas.microsoft.com/office/drawing/2014/main" id="{AC7DF32C-2A65-840E-5694-A011339F90DA}"/>
              </a:ext>
            </a:extLst>
          </p:cNvPr>
          <p:cNvCxnSpPr>
            <a:cxnSpLocks/>
            <a:stCxn id="64" idx="3"/>
            <a:endCxn id="63" idx="1"/>
          </p:cNvCxnSpPr>
          <p:nvPr/>
        </p:nvCxnSpPr>
        <p:spPr>
          <a:xfrm>
            <a:off x="1457145" y="729344"/>
            <a:ext cx="234749" cy="0"/>
          </a:xfrm>
          <a:prstGeom prst="straightConnector1">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pic>
        <p:nvPicPr>
          <p:cNvPr id="13" name="Imagen 12" descr="Diagrama&#10;&#10;Descripción generada automáticamente">
            <a:extLst>
              <a:ext uri="{FF2B5EF4-FFF2-40B4-BE49-F238E27FC236}">
                <a16:creationId xmlns:a16="http://schemas.microsoft.com/office/drawing/2014/main" id="{FFEF2EBF-A79B-EDDD-0B7D-4090C7B108F0}"/>
              </a:ext>
            </a:extLst>
          </p:cNvPr>
          <p:cNvPicPr>
            <a:picLocks noChangeAspect="1"/>
          </p:cNvPicPr>
          <p:nvPr/>
        </p:nvPicPr>
        <p:blipFill>
          <a:blip r:embed="rId3">
            <a:alphaModFix/>
          </a:blip>
          <a:srcRect l="50261" t="16941" r="31114"/>
          <a:stretch/>
        </p:blipFill>
        <p:spPr>
          <a:xfrm>
            <a:off x="130740" y="2676768"/>
            <a:ext cx="2222115" cy="3146247"/>
          </a:xfrm>
          <a:prstGeom prst="rect">
            <a:avLst/>
          </a:prstGeom>
          <a:ln>
            <a:noFill/>
          </a:ln>
        </p:spPr>
      </p:pic>
      <p:pic>
        <p:nvPicPr>
          <p:cNvPr id="15" name="Imagen 14" descr="Diagrama&#10;&#10;Descripción generada automáticamente">
            <a:extLst>
              <a:ext uri="{FF2B5EF4-FFF2-40B4-BE49-F238E27FC236}">
                <a16:creationId xmlns:a16="http://schemas.microsoft.com/office/drawing/2014/main" id="{C5DD75C7-332C-6740-D3D3-FE38F948451B}"/>
              </a:ext>
            </a:extLst>
          </p:cNvPr>
          <p:cNvPicPr>
            <a:picLocks noChangeAspect="1"/>
          </p:cNvPicPr>
          <p:nvPr/>
        </p:nvPicPr>
        <p:blipFill>
          <a:blip r:embed="rId3">
            <a:alphaModFix amt="0"/>
          </a:blip>
          <a:srcRect l="22517" t="16941" r="49465"/>
          <a:stretch/>
        </p:blipFill>
        <p:spPr>
          <a:xfrm>
            <a:off x="2871196" y="2675972"/>
            <a:ext cx="3342766" cy="3146247"/>
          </a:xfrm>
          <a:prstGeom prst="rect">
            <a:avLst/>
          </a:prstGeom>
          <a:ln>
            <a:noFill/>
          </a:ln>
        </p:spPr>
      </p:pic>
      <p:sp>
        <p:nvSpPr>
          <p:cNvPr id="117" name="moving straight is what we do">
            <a:extLst>
              <a:ext uri="{FF2B5EF4-FFF2-40B4-BE49-F238E27FC236}">
                <a16:creationId xmlns:a16="http://schemas.microsoft.com/office/drawing/2014/main" id="{249F2774-21D6-30C0-C92B-36725C6679FD}"/>
              </a:ext>
            </a:extLst>
          </p:cNvPr>
          <p:cNvSpPr txBox="1"/>
          <p:nvPr/>
        </p:nvSpPr>
        <p:spPr>
          <a:xfrm>
            <a:off x="4334282" y="498749"/>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The </a:t>
            </a:r>
            <a:r>
              <a:rPr lang="en-US" sz="2400" b="1" cap="none" dirty="0" err="1">
                <a:solidFill>
                  <a:srgbClr val="000000">
                    <a:lumMod val="95000"/>
                    <a:lumOff val="5000"/>
                  </a:srgbClr>
                </a:solidFill>
                <a:latin typeface="Century Gothic" panose="020B0502020202020204" pitchFamily="34" charset="0"/>
              </a:rPr>
              <a:t>UniAD</a:t>
            </a:r>
            <a:r>
              <a:rPr lang="en-US" sz="2400" b="1" cap="none" dirty="0">
                <a:solidFill>
                  <a:srgbClr val="000000">
                    <a:lumMod val="95000"/>
                    <a:lumOff val="5000"/>
                  </a:srgbClr>
                </a:solidFill>
                <a:latin typeface="Century Gothic" panose="020B0502020202020204" pitchFamily="34" charset="0"/>
              </a:rPr>
              <a:t> Pipeline</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grpSp>
        <p:nvGrpSpPr>
          <p:cNvPr id="36" name="Grupo 35">
            <a:extLst>
              <a:ext uri="{FF2B5EF4-FFF2-40B4-BE49-F238E27FC236}">
                <a16:creationId xmlns:a16="http://schemas.microsoft.com/office/drawing/2014/main" id="{DE0AF300-7B2E-CDD7-EFDF-41C0FCFD2B59}"/>
              </a:ext>
            </a:extLst>
          </p:cNvPr>
          <p:cNvGrpSpPr/>
          <p:nvPr/>
        </p:nvGrpSpPr>
        <p:grpSpPr>
          <a:xfrm>
            <a:off x="7601581" y="462681"/>
            <a:ext cx="471828" cy="471828"/>
            <a:chOff x="7601581" y="462681"/>
            <a:chExt cx="471828" cy="471828"/>
          </a:xfrm>
        </p:grpSpPr>
        <p:sp>
          <p:nvSpPr>
            <p:cNvPr id="33" name="Oval 32">
              <a:extLst>
                <a:ext uri="{FF2B5EF4-FFF2-40B4-BE49-F238E27FC236}">
                  <a16:creationId xmlns:a16="http://schemas.microsoft.com/office/drawing/2014/main" id="{C10177DD-1BC4-49DE-C705-3138BEFB4EDC}"/>
                </a:ext>
              </a:extLst>
            </p:cNvPr>
            <p:cNvSpPr/>
            <p:nvPr/>
          </p:nvSpPr>
          <p:spPr>
            <a:xfrm rot="5400000">
              <a:off x="7601581" y="462681"/>
              <a:ext cx="471828" cy="471828"/>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29" name="AutoShape 113">
              <a:extLst>
                <a:ext uri="{FF2B5EF4-FFF2-40B4-BE49-F238E27FC236}">
                  <a16:creationId xmlns:a16="http://schemas.microsoft.com/office/drawing/2014/main" id="{B7402941-50E3-F19A-B2D4-9BF1211C7697}"/>
                </a:ext>
              </a:extLst>
            </p:cNvPr>
            <p:cNvSpPr>
              <a:spLocks/>
            </p:cNvSpPr>
            <p:nvPr/>
          </p:nvSpPr>
          <p:spPr bwMode="auto">
            <a:xfrm>
              <a:off x="7720465" y="524940"/>
              <a:ext cx="239316" cy="348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sp>
          <p:nvSpPr>
            <p:cNvPr id="30" name="AutoShape 114">
              <a:extLst>
                <a:ext uri="{FF2B5EF4-FFF2-40B4-BE49-F238E27FC236}">
                  <a16:creationId xmlns:a16="http://schemas.microsoft.com/office/drawing/2014/main" id="{7592258B-DD90-30D4-C4B8-CA732ACA2C97}"/>
                </a:ext>
              </a:extLst>
            </p:cNvPr>
            <p:cNvSpPr>
              <a:spLocks/>
            </p:cNvSpPr>
            <p:nvPr/>
          </p:nvSpPr>
          <p:spPr bwMode="auto">
            <a:xfrm>
              <a:off x="7774638" y="579709"/>
              <a:ext cx="70842" cy="708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grpSp>
      <p:pic>
        <p:nvPicPr>
          <p:cNvPr id="16" name="Imagen 15" descr="Diagrama&#10;&#10;Descripción generada automáticamente">
            <a:extLst>
              <a:ext uri="{FF2B5EF4-FFF2-40B4-BE49-F238E27FC236}">
                <a16:creationId xmlns:a16="http://schemas.microsoft.com/office/drawing/2014/main" id="{F5824EE8-51B3-C093-66A8-A798CC221E13}"/>
              </a:ext>
            </a:extLst>
          </p:cNvPr>
          <p:cNvPicPr>
            <a:picLocks noChangeAspect="1"/>
          </p:cNvPicPr>
          <p:nvPr/>
        </p:nvPicPr>
        <p:blipFill>
          <a:blip r:embed="rId3">
            <a:alphaModFix amt="0"/>
          </a:blip>
          <a:srcRect t="16941" r="77096"/>
          <a:stretch/>
        </p:blipFill>
        <p:spPr>
          <a:xfrm>
            <a:off x="130740" y="2653983"/>
            <a:ext cx="2732554" cy="3146247"/>
          </a:xfrm>
          <a:prstGeom prst="rect">
            <a:avLst/>
          </a:prstGeom>
          <a:ln>
            <a:noFill/>
          </a:ln>
        </p:spPr>
      </p:pic>
      <p:sp>
        <p:nvSpPr>
          <p:cNvPr id="19" name="Rectángulo 18">
            <a:extLst>
              <a:ext uri="{FF2B5EF4-FFF2-40B4-BE49-F238E27FC236}">
                <a16:creationId xmlns:a16="http://schemas.microsoft.com/office/drawing/2014/main" id="{7652445B-8992-ECAA-C0C6-6F5215CCC57B}"/>
              </a:ext>
            </a:extLst>
          </p:cNvPr>
          <p:cNvSpPr/>
          <p:nvPr/>
        </p:nvSpPr>
        <p:spPr>
          <a:xfrm>
            <a:off x="295454" y="2728452"/>
            <a:ext cx="2116395" cy="2587627"/>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 name="Conector recto 30">
            <a:extLst>
              <a:ext uri="{FF2B5EF4-FFF2-40B4-BE49-F238E27FC236}">
                <a16:creationId xmlns:a16="http://schemas.microsoft.com/office/drawing/2014/main" id="{82C3A92B-11B3-E9E7-809C-3328FFF8BD2B}"/>
              </a:ext>
            </a:extLst>
          </p:cNvPr>
          <p:cNvCxnSpPr>
            <a:cxnSpLocks/>
          </p:cNvCxnSpPr>
          <p:nvPr/>
        </p:nvCxnSpPr>
        <p:spPr>
          <a:xfrm flipV="1">
            <a:off x="2411849" y="1791953"/>
            <a:ext cx="451445" cy="93649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FC53CD97-CCFE-CD90-2789-AC5AEBBA8121}"/>
              </a:ext>
            </a:extLst>
          </p:cNvPr>
          <p:cNvCxnSpPr>
            <a:cxnSpLocks/>
          </p:cNvCxnSpPr>
          <p:nvPr/>
        </p:nvCxnSpPr>
        <p:spPr>
          <a:xfrm>
            <a:off x="2411849" y="5316079"/>
            <a:ext cx="451445" cy="253514"/>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Connector: Elbow 31">
            <a:extLst>
              <a:ext uri="{FF2B5EF4-FFF2-40B4-BE49-F238E27FC236}">
                <a16:creationId xmlns:a16="http://schemas.microsoft.com/office/drawing/2014/main" id="{8AE68648-10AD-1065-2566-111408DEE402}"/>
              </a:ext>
            </a:extLst>
          </p:cNvPr>
          <p:cNvCxnSpPr>
            <a:cxnSpLocks/>
            <a:stCxn id="63" idx="3"/>
            <a:endCxn id="67" idx="1"/>
          </p:cNvCxnSpPr>
          <p:nvPr/>
        </p:nvCxnSpPr>
        <p:spPr>
          <a:xfrm>
            <a:off x="2786588" y="729344"/>
            <a:ext cx="234749" cy="622"/>
          </a:xfrm>
          <a:prstGeom prst="straightConnector1">
            <a:avLst/>
          </a:prstGeom>
          <a:ln w="38100" cap="rnd">
            <a:solidFill>
              <a:schemeClr val="bg2">
                <a:lumMod val="9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3" name="Rectangle: Rounded Corners 22">
            <a:extLst>
              <a:ext uri="{FF2B5EF4-FFF2-40B4-BE49-F238E27FC236}">
                <a16:creationId xmlns:a16="http://schemas.microsoft.com/office/drawing/2014/main" id="{8C2C16AC-F9D8-8373-AE75-3208CB2E7701}"/>
              </a:ext>
            </a:extLst>
          </p:cNvPr>
          <p:cNvSpPr/>
          <p:nvPr/>
        </p:nvSpPr>
        <p:spPr>
          <a:xfrm>
            <a:off x="1691894"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Prediction</a:t>
            </a:r>
            <a:endParaRPr lang="en-US" sz="1400" dirty="0">
              <a:solidFill>
                <a:schemeClr val="accent1"/>
              </a:solidFill>
              <a:latin typeface="Century Gothic" panose="020B0502020202020204" pitchFamily="34" charset="0"/>
            </a:endParaRPr>
          </a:p>
        </p:txBody>
      </p:sp>
      <p:sp>
        <p:nvSpPr>
          <p:cNvPr id="64" name="Rectangle: Rounded Corners 22">
            <a:extLst>
              <a:ext uri="{FF2B5EF4-FFF2-40B4-BE49-F238E27FC236}">
                <a16:creationId xmlns:a16="http://schemas.microsoft.com/office/drawing/2014/main" id="{80223533-0C67-BC03-9D04-1747A40BD49B}"/>
              </a:ext>
            </a:extLst>
          </p:cNvPr>
          <p:cNvSpPr/>
          <p:nvPr/>
        </p:nvSpPr>
        <p:spPr>
          <a:xfrm>
            <a:off x="362451"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Perception</a:t>
            </a:r>
            <a:endParaRPr lang="en-US" sz="1400" dirty="0">
              <a:solidFill>
                <a:schemeClr val="accent1"/>
              </a:solidFill>
              <a:latin typeface="Century Gothic" panose="020B0502020202020204" pitchFamily="34" charset="0"/>
            </a:endParaRPr>
          </a:p>
        </p:txBody>
      </p:sp>
      <p:sp>
        <p:nvSpPr>
          <p:cNvPr id="67" name="Rectangle: Rounded Corners 22">
            <a:extLst>
              <a:ext uri="{FF2B5EF4-FFF2-40B4-BE49-F238E27FC236}">
                <a16:creationId xmlns:a16="http://schemas.microsoft.com/office/drawing/2014/main" id="{304D33D9-5562-DDEC-5E24-078A420F5874}"/>
              </a:ext>
            </a:extLst>
          </p:cNvPr>
          <p:cNvSpPr/>
          <p:nvPr/>
        </p:nvSpPr>
        <p:spPr>
          <a:xfrm>
            <a:off x="3021337" y="575500"/>
            <a:ext cx="1094694" cy="308932"/>
          </a:xfrm>
          <a:prstGeom prst="roundRect">
            <a:avLst>
              <a:gd name="adj" fmla="val 10723"/>
            </a:avLst>
          </a:prstGeom>
          <a:solidFill>
            <a:schemeClr val="bg1"/>
          </a:solid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bg2">
                    <a:lumMod val="90000"/>
                  </a:schemeClr>
                </a:solidFill>
                <a:latin typeface="Century Gothic" panose="020B0502020202020204" pitchFamily="34" charset="0"/>
              </a:rPr>
              <a:t>Planning</a:t>
            </a:r>
            <a:endParaRPr lang="en-US" sz="1400" dirty="0">
              <a:solidFill>
                <a:schemeClr val="bg2">
                  <a:lumMod val="90000"/>
                </a:schemeClr>
              </a:solidFill>
              <a:latin typeface="Century Gothic" panose="020B0502020202020204" pitchFamily="34" charset="0"/>
            </a:endParaRPr>
          </a:p>
        </p:txBody>
      </p:sp>
      <p:sp>
        <p:nvSpPr>
          <p:cNvPr id="73" name="TextBox 35">
            <a:extLst>
              <a:ext uri="{FF2B5EF4-FFF2-40B4-BE49-F238E27FC236}">
                <a16:creationId xmlns:a16="http://schemas.microsoft.com/office/drawing/2014/main" id="{8D7C1A93-0584-E808-DFB4-DD66FF25CF35}"/>
              </a:ext>
            </a:extLst>
          </p:cNvPr>
          <p:cNvSpPr txBox="1"/>
          <p:nvPr/>
        </p:nvSpPr>
        <p:spPr>
          <a:xfrm>
            <a:off x="2863294" y="1421753"/>
            <a:ext cx="22445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entury Gothic" panose="020B0502020202020204" pitchFamily="34" charset="0"/>
              </a:rPr>
              <a:t>Proposed in </a:t>
            </a:r>
            <a:r>
              <a:rPr lang="en-US" b="1" dirty="0" err="1">
                <a:solidFill>
                  <a:srgbClr val="000000"/>
                </a:solidFill>
                <a:latin typeface="Century Gothic" panose="020B0502020202020204" pitchFamily="34" charset="0"/>
              </a:rPr>
              <a:t>UniAD</a:t>
            </a:r>
            <a:endParaRPr kumimoji="0" lang="en-US" b="1" i="0" u="none" strike="noStrike" kern="1200" cap="none" spc="0" normalizeH="0" baseline="0" noProof="0" dirty="0">
              <a:ln>
                <a:noFill/>
              </a:ln>
              <a:solidFill>
                <a:srgbClr val="0070C0"/>
              </a:solidFill>
              <a:effectLst/>
              <a:uLnTx/>
              <a:uFillTx/>
              <a:latin typeface="Century Gothic" panose="020B0502020202020204" pitchFamily="34" charset="0"/>
            </a:endParaRPr>
          </a:p>
        </p:txBody>
      </p:sp>
      <p:pic>
        <p:nvPicPr>
          <p:cNvPr id="11" name="Imagen 10">
            <a:extLst>
              <a:ext uri="{FF2B5EF4-FFF2-40B4-BE49-F238E27FC236}">
                <a16:creationId xmlns:a16="http://schemas.microsoft.com/office/drawing/2014/main" id="{AE71C7B6-703B-0872-5F51-B6A6ADAE2726}"/>
              </a:ext>
            </a:extLst>
          </p:cNvPr>
          <p:cNvPicPr>
            <a:picLocks noChangeAspect="1"/>
          </p:cNvPicPr>
          <p:nvPr/>
        </p:nvPicPr>
        <p:blipFill>
          <a:blip r:embed="rId4"/>
          <a:stretch>
            <a:fillRect/>
          </a:stretch>
        </p:blipFill>
        <p:spPr>
          <a:xfrm>
            <a:off x="2863294" y="1797407"/>
            <a:ext cx="4142786" cy="3772186"/>
          </a:xfrm>
          <a:prstGeom prst="rect">
            <a:avLst/>
          </a:prstGeom>
          <a:ln w="12700">
            <a:solidFill>
              <a:schemeClr val="bg2">
                <a:lumMod val="75000"/>
              </a:schemeClr>
            </a:solidFill>
          </a:ln>
        </p:spPr>
      </p:pic>
      <p:sp>
        <p:nvSpPr>
          <p:cNvPr id="28" name="Rectangle: Rounded Corners 3">
            <a:extLst>
              <a:ext uri="{FF2B5EF4-FFF2-40B4-BE49-F238E27FC236}">
                <a16:creationId xmlns:a16="http://schemas.microsoft.com/office/drawing/2014/main" id="{267D8F51-34E9-6B8A-3631-F0887E6A7730}"/>
              </a:ext>
            </a:extLst>
          </p:cNvPr>
          <p:cNvSpPr/>
          <p:nvPr/>
        </p:nvSpPr>
        <p:spPr>
          <a:xfrm>
            <a:off x="7601581" y="1791085"/>
            <a:ext cx="3935625" cy="3475629"/>
          </a:xfrm>
          <a:prstGeom prst="roundRect">
            <a:avLst>
              <a:gd name="adj" fmla="val 4773"/>
            </a:avLst>
          </a:prstGeom>
          <a:solidFill>
            <a:schemeClr val="bg1"/>
          </a:solidFill>
          <a:ln w="22225">
            <a:noFill/>
          </a:ln>
          <a:effectLst>
            <a:outerShdw blurRad="571500" dist="38100" dir="5400000" algn="t"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Imagen 24">
            <a:extLst>
              <a:ext uri="{FF2B5EF4-FFF2-40B4-BE49-F238E27FC236}">
                <a16:creationId xmlns:a16="http://schemas.microsoft.com/office/drawing/2014/main" id="{784B651E-FF83-9D3F-EFC8-2D52DB871033}"/>
              </a:ext>
            </a:extLst>
          </p:cNvPr>
          <p:cNvPicPr>
            <a:picLocks noChangeAspect="1"/>
          </p:cNvPicPr>
          <p:nvPr/>
        </p:nvPicPr>
        <p:blipFill>
          <a:blip r:embed="rId5"/>
          <a:stretch>
            <a:fillRect/>
          </a:stretch>
        </p:blipFill>
        <p:spPr>
          <a:xfrm>
            <a:off x="7784027" y="2022474"/>
            <a:ext cx="3471095" cy="1797883"/>
          </a:xfrm>
          <a:prstGeom prst="rect">
            <a:avLst/>
          </a:prstGeom>
        </p:spPr>
      </p:pic>
      <p:grpSp>
        <p:nvGrpSpPr>
          <p:cNvPr id="32" name="Group 2">
            <a:extLst>
              <a:ext uri="{FF2B5EF4-FFF2-40B4-BE49-F238E27FC236}">
                <a16:creationId xmlns:a16="http://schemas.microsoft.com/office/drawing/2014/main" id="{C726D106-09D7-48FB-423F-EE48E798FA7B}"/>
              </a:ext>
            </a:extLst>
          </p:cNvPr>
          <p:cNvGrpSpPr/>
          <p:nvPr/>
        </p:nvGrpSpPr>
        <p:grpSpPr>
          <a:xfrm>
            <a:off x="7668685" y="1820075"/>
            <a:ext cx="3700881" cy="3278999"/>
            <a:chOff x="1351664" y="-122841"/>
            <a:chExt cx="4488070" cy="3443367"/>
          </a:xfrm>
        </p:grpSpPr>
        <p:sp>
          <p:nvSpPr>
            <p:cNvPr id="34" name="Title 14">
              <a:extLst>
                <a:ext uri="{FF2B5EF4-FFF2-40B4-BE49-F238E27FC236}">
                  <a16:creationId xmlns:a16="http://schemas.microsoft.com/office/drawing/2014/main" id="{9C4278D0-19CB-91A5-75AD-FEC02C88EFB0}"/>
                </a:ext>
              </a:extLst>
            </p:cNvPr>
            <p:cNvSpPr txBox="1">
              <a:spLocks/>
            </p:cNvSpPr>
            <p:nvPr/>
          </p:nvSpPr>
          <p:spPr>
            <a:xfrm>
              <a:off x="1917200" y="-122841"/>
              <a:ext cx="3356998" cy="425088"/>
            </a:xfrm>
            <a:prstGeom prst="rect">
              <a:avLst/>
            </a:prstGeom>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r>
                <a:rPr lang="en-US" sz="1600" b="1" dirty="0">
                  <a:solidFill>
                    <a:schemeClr val="tx1">
                      <a:lumMod val="95000"/>
                      <a:lumOff val="5000"/>
                    </a:schemeClr>
                  </a:solidFill>
                  <a:latin typeface="Century Gothic" panose="020B0502020202020204" pitchFamily="34" charset="0"/>
                </a:rPr>
                <a:t>NON-LINEAR OPTIMIZATION</a:t>
              </a:r>
            </a:p>
          </p:txBody>
        </p:sp>
        <p:sp>
          <p:nvSpPr>
            <p:cNvPr id="35" name="Title 14">
              <a:extLst>
                <a:ext uri="{FF2B5EF4-FFF2-40B4-BE49-F238E27FC236}">
                  <a16:creationId xmlns:a16="http://schemas.microsoft.com/office/drawing/2014/main" id="{E4716682-7F68-FF1D-3A78-AF8B8C8158C0}"/>
                </a:ext>
              </a:extLst>
            </p:cNvPr>
            <p:cNvSpPr txBox="1">
              <a:spLocks/>
            </p:cNvSpPr>
            <p:nvPr/>
          </p:nvSpPr>
          <p:spPr>
            <a:xfrm>
              <a:off x="1351664" y="2027399"/>
              <a:ext cx="4488070" cy="1293127"/>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285750" indent="-285750" algn="just">
                <a:lnSpc>
                  <a:spcPts val="1600"/>
                </a:lnSpc>
                <a:spcBef>
                  <a:spcPts val="600"/>
                </a:spcBef>
                <a:buFont typeface="Wingdings" panose="05000000000000000000" pitchFamily="2" charset="2"/>
                <a:buChar char="v"/>
              </a:pPr>
              <a:r>
                <a:rPr lang="en-GB" sz="1400" dirty="0">
                  <a:latin typeface="Century Gothic" panose="020B0502020202020204" pitchFamily="34" charset="0"/>
                </a:rPr>
                <a:t>Adjust ground-truth trajectory based on upstream prediction.</a:t>
              </a:r>
            </a:p>
            <a:p>
              <a:pPr marL="285750" indent="-285750" algn="just">
                <a:lnSpc>
                  <a:spcPts val="1600"/>
                </a:lnSpc>
                <a:spcBef>
                  <a:spcPts val="600"/>
                </a:spcBef>
                <a:buFont typeface="Wingdings" panose="05000000000000000000" pitchFamily="2" charset="2"/>
                <a:buChar char="v"/>
              </a:pPr>
              <a:r>
                <a:rPr lang="en-US" sz="1400" dirty="0">
                  <a:latin typeface="Century Gothic" panose="020B0502020202020204" pitchFamily="34" charset="0"/>
                </a:rPr>
                <a:t>Diverse relation </a:t>
              </a:r>
              <a:r>
                <a:rPr lang="en-US" sz="1400" dirty="0" err="1">
                  <a:latin typeface="Century Gothic" panose="020B0502020202020204" pitchFamily="34" charset="0"/>
                </a:rPr>
                <a:t>modelings</a:t>
              </a:r>
              <a:r>
                <a:rPr lang="en-US" sz="1400" dirty="0">
                  <a:latin typeface="Century Gothic" panose="020B0502020202020204" pitchFamily="34" charset="0"/>
                </a:rPr>
                <a:t> via attention mechanism: </a:t>
              </a:r>
            </a:p>
            <a:p>
              <a:pPr marL="742950" lvl="1" indent="-285750" algn="just">
                <a:lnSpc>
                  <a:spcPts val="1600"/>
                </a:lnSpc>
                <a:spcBef>
                  <a:spcPts val="600"/>
                </a:spcBef>
                <a:buFont typeface="Wingdings" panose="05000000000000000000" pitchFamily="2" charset="2"/>
                <a:buChar char="q"/>
              </a:pPr>
              <a:r>
                <a:rPr lang="en-US" sz="1200" dirty="0">
                  <a:latin typeface="Century Gothic" panose="020B0502020202020204" pitchFamily="34" charset="0"/>
                </a:rPr>
                <a:t>agent-agent, agent-map, agent-goal</a:t>
              </a:r>
            </a:p>
          </p:txBody>
        </p:sp>
      </p:grpSp>
      <p:sp>
        <p:nvSpPr>
          <p:cNvPr id="3" name="Marcador de número de diapositiva 2">
            <a:extLst>
              <a:ext uri="{FF2B5EF4-FFF2-40B4-BE49-F238E27FC236}">
                <a16:creationId xmlns:a16="http://schemas.microsoft.com/office/drawing/2014/main" id="{BFF0905D-121A-F025-6F4C-D8D863E981D5}"/>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14</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1539316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par>
                                <p:cTn id="12" presetID="22" presetClass="entr" presetSubtype="8" fill="hold"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left)">
                                      <p:cBhvr>
                                        <p:cTn id="14" dur="500"/>
                                        <p:tgtEl>
                                          <p:spTgt spid="51"/>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500"/>
                                        <p:tgtEl>
                                          <p:spTgt spid="73"/>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p:tgtEl>
                                          <p:spTgt spid="28"/>
                                        </p:tgtEl>
                                        <p:attrNameLst>
                                          <p:attrName>ppt_y</p:attrName>
                                        </p:attrNameLst>
                                      </p:cBhvr>
                                      <p:tavLst>
                                        <p:tav tm="0">
                                          <p:val>
                                            <p:strVal val="#ppt_y+#ppt_h*1.125000"/>
                                          </p:val>
                                        </p:tav>
                                        <p:tav tm="100000">
                                          <p:val>
                                            <p:strVal val="#ppt_y"/>
                                          </p:val>
                                        </p:tav>
                                      </p:tavLst>
                                    </p:anim>
                                    <p:animEffect transition="in" filter="wipe(up)">
                                      <p:cBhvr>
                                        <p:cTn id="25" dur="500"/>
                                        <p:tgtEl>
                                          <p:spTgt spid="28"/>
                                        </p:tgtEl>
                                      </p:cBhvr>
                                    </p:animEffect>
                                  </p:childTnLst>
                                </p:cTn>
                              </p:par>
                              <p:par>
                                <p:cTn id="26" presetID="12" presetClass="entr" presetSubtype="1"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500"/>
                                        <p:tgtEl>
                                          <p:spTgt spid="32"/>
                                        </p:tgtEl>
                                        <p:attrNameLst>
                                          <p:attrName>ppt_y</p:attrName>
                                        </p:attrNameLst>
                                      </p:cBhvr>
                                      <p:tavLst>
                                        <p:tav tm="0">
                                          <p:val>
                                            <p:strVal val="#ppt_y-#ppt_h*1.125000"/>
                                          </p:val>
                                        </p:tav>
                                        <p:tav tm="100000">
                                          <p:val>
                                            <p:strVal val="#ppt_y"/>
                                          </p:val>
                                        </p:tav>
                                      </p:tavLst>
                                    </p:anim>
                                    <p:animEffect transition="in" filter="wipe(down)">
                                      <p:cBhvr>
                                        <p:cTn id="29" dur="500"/>
                                        <p:tgtEl>
                                          <p:spTgt spid="3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3" grpId="0"/>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FAD2A-7112-51BF-5A80-7B48A3EA1770}"/>
            </a:ext>
          </a:extLst>
        </p:cNvPr>
        <p:cNvGrpSpPr/>
        <p:nvPr/>
      </p:nvGrpSpPr>
      <p:grpSpPr>
        <a:xfrm>
          <a:off x="0" y="0"/>
          <a:ext cx="0" cy="0"/>
          <a:chOff x="0" y="0"/>
          <a:chExt cx="0" cy="0"/>
        </a:xfrm>
      </p:grpSpPr>
      <p:cxnSp>
        <p:nvCxnSpPr>
          <p:cNvPr id="68" name="Connector: Elbow 31">
            <a:extLst>
              <a:ext uri="{FF2B5EF4-FFF2-40B4-BE49-F238E27FC236}">
                <a16:creationId xmlns:a16="http://schemas.microsoft.com/office/drawing/2014/main" id="{2FD39395-0CD8-9D01-4A0E-FEEFC40B10D8}"/>
              </a:ext>
            </a:extLst>
          </p:cNvPr>
          <p:cNvCxnSpPr>
            <a:cxnSpLocks/>
            <a:stCxn id="64" idx="3"/>
            <a:endCxn id="63" idx="1"/>
          </p:cNvCxnSpPr>
          <p:nvPr/>
        </p:nvCxnSpPr>
        <p:spPr>
          <a:xfrm>
            <a:off x="1457145" y="729344"/>
            <a:ext cx="234749" cy="0"/>
          </a:xfrm>
          <a:prstGeom prst="straightConnector1">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pic>
        <p:nvPicPr>
          <p:cNvPr id="13" name="Imagen 12" descr="Diagrama&#10;&#10;Descripción generada automáticamente">
            <a:extLst>
              <a:ext uri="{FF2B5EF4-FFF2-40B4-BE49-F238E27FC236}">
                <a16:creationId xmlns:a16="http://schemas.microsoft.com/office/drawing/2014/main" id="{402D2259-6415-6253-3184-06523348D4DD}"/>
              </a:ext>
            </a:extLst>
          </p:cNvPr>
          <p:cNvPicPr>
            <a:picLocks noChangeAspect="1"/>
          </p:cNvPicPr>
          <p:nvPr/>
        </p:nvPicPr>
        <p:blipFill>
          <a:blip r:embed="rId3">
            <a:alphaModFix/>
          </a:blip>
          <a:srcRect l="50261" t="16941" r="31114"/>
          <a:stretch/>
        </p:blipFill>
        <p:spPr>
          <a:xfrm>
            <a:off x="450780" y="2676768"/>
            <a:ext cx="2222115" cy="3146247"/>
          </a:xfrm>
          <a:prstGeom prst="rect">
            <a:avLst/>
          </a:prstGeom>
          <a:ln>
            <a:noFill/>
          </a:ln>
        </p:spPr>
      </p:pic>
      <p:pic>
        <p:nvPicPr>
          <p:cNvPr id="15" name="Imagen 14" descr="Diagrama&#10;&#10;Descripción generada automáticamente">
            <a:extLst>
              <a:ext uri="{FF2B5EF4-FFF2-40B4-BE49-F238E27FC236}">
                <a16:creationId xmlns:a16="http://schemas.microsoft.com/office/drawing/2014/main" id="{ED1F8818-C240-67E0-77F3-F2DBA5671769}"/>
              </a:ext>
            </a:extLst>
          </p:cNvPr>
          <p:cNvPicPr>
            <a:picLocks noChangeAspect="1"/>
          </p:cNvPicPr>
          <p:nvPr/>
        </p:nvPicPr>
        <p:blipFill>
          <a:blip r:embed="rId3">
            <a:alphaModFix amt="0"/>
          </a:blip>
          <a:srcRect l="22517" t="16941" r="49465"/>
          <a:stretch/>
        </p:blipFill>
        <p:spPr>
          <a:xfrm>
            <a:off x="3191236" y="2675972"/>
            <a:ext cx="3342766" cy="3146247"/>
          </a:xfrm>
          <a:prstGeom prst="rect">
            <a:avLst/>
          </a:prstGeom>
          <a:ln>
            <a:noFill/>
          </a:ln>
        </p:spPr>
      </p:pic>
      <p:sp>
        <p:nvSpPr>
          <p:cNvPr id="117" name="moving straight is what we do">
            <a:extLst>
              <a:ext uri="{FF2B5EF4-FFF2-40B4-BE49-F238E27FC236}">
                <a16:creationId xmlns:a16="http://schemas.microsoft.com/office/drawing/2014/main" id="{19869B1B-C5A4-644A-B32C-468D5CC292E4}"/>
              </a:ext>
            </a:extLst>
          </p:cNvPr>
          <p:cNvSpPr txBox="1"/>
          <p:nvPr/>
        </p:nvSpPr>
        <p:spPr>
          <a:xfrm>
            <a:off x="4334282" y="498749"/>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The </a:t>
            </a:r>
            <a:r>
              <a:rPr lang="en-US" sz="2400" b="1" cap="none" dirty="0" err="1">
                <a:solidFill>
                  <a:srgbClr val="000000">
                    <a:lumMod val="95000"/>
                    <a:lumOff val="5000"/>
                  </a:srgbClr>
                </a:solidFill>
                <a:latin typeface="Century Gothic" panose="020B0502020202020204" pitchFamily="34" charset="0"/>
              </a:rPr>
              <a:t>UniAD</a:t>
            </a:r>
            <a:r>
              <a:rPr lang="en-US" sz="2400" b="1" cap="none" dirty="0">
                <a:solidFill>
                  <a:srgbClr val="000000">
                    <a:lumMod val="95000"/>
                    <a:lumOff val="5000"/>
                  </a:srgbClr>
                </a:solidFill>
                <a:latin typeface="Century Gothic" panose="020B0502020202020204" pitchFamily="34" charset="0"/>
              </a:rPr>
              <a:t> Pipeline</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grpSp>
        <p:nvGrpSpPr>
          <p:cNvPr id="36" name="Grupo 35">
            <a:extLst>
              <a:ext uri="{FF2B5EF4-FFF2-40B4-BE49-F238E27FC236}">
                <a16:creationId xmlns:a16="http://schemas.microsoft.com/office/drawing/2014/main" id="{4877BCF1-9D09-A247-FC4C-FD20F6966B9F}"/>
              </a:ext>
            </a:extLst>
          </p:cNvPr>
          <p:cNvGrpSpPr/>
          <p:nvPr/>
        </p:nvGrpSpPr>
        <p:grpSpPr>
          <a:xfrm>
            <a:off x="7601581" y="462681"/>
            <a:ext cx="471828" cy="471828"/>
            <a:chOff x="7601581" y="462681"/>
            <a:chExt cx="471828" cy="471828"/>
          </a:xfrm>
        </p:grpSpPr>
        <p:sp>
          <p:nvSpPr>
            <p:cNvPr id="33" name="Oval 32">
              <a:extLst>
                <a:ext uri="{FF2B5EF4-FFF2-40B4-BE49-F238E27FC236}">
                  <a16:creationId xmlns:a16="http://schemas.microsoft.com/office/drawing/2014/main" id="{3BE32D93-29B4-3BCE-5FBF-65806FCD1124}"/>
                </a:ext>
              </a:extLst>
            </p:cNvPr>
            <p:cNvSpPr/>
            <p:nvPr/>
          </p:nvSpPr>
          <p:spPr>
            <a:xfrm rot="5400000">
              <a:off x="7601581" y="462681"/>
              <a:ext cx="471828" cy="471828"/>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29" name="AutoShape 113">
              <a:extLst>
                <a:ext uri="{FF2B5EF4-FFF2-40B4-BE49-F238E27FC236}">
                  <a16:creationId xmlns:a16="http://schemas.microsoft.com/office/drawing/2014/main" id="{039CD107-820B-CADA-8B40-95A753A274B2}"/>
                </a:ext>
              </a:extLst>
            </p:cNvPr>
            <p:cNvSpPr>
              <a:spLocks/>
            </p:cNvSpPr>
            <p:nvPr/>
          </p:nvSpPr>
          <p:spPr bwMode="auto">
            <a:xfrm>
              <a:off x="7720465" y="524940"/>
              <a:ext cx="239316" cy="348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sp>
          <p:nvSpPr>
            <p:cNvPr id="30" name="AutoShape 114">
              <a:extLst>
                <a:ext uri="{FF2B5EF4-FFF2-40B4-BE49-F238E27FC236}">
                  <a16:creationId xmlns:a16="http://schemas.microsoft.com/office/drawing/2014/main" id="{10503397-B575-DADC-CD99-32C516BC7C6B}"/>
                </a:ext>
              </a:extLst>
            </p:cNvPr>
            <p:cNvSpPr>
              <a:spLocks/>
            </p:cNvSpPr>
            <p:nvPr/>
          </p:nvSpPr>
          <p:spPr bwMode="auto">
            <a:xfrm>
              <a:off x="7774638" y="579709"/>
              <a:ext cx="70842" cy="708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grpSp>
      <p:pic>
        <p:nvPicPr>
          <p:cNvPr id="16" name="Imagen 15" descr="Diagrama&#10;&#10;Descripción generada automáticamente">
            <a:extLst>
              <a:ext uri="{FF2B5EF4-FFF2-40B4-BE49-F238E27FC236}">
                <a16:creationId xmlns:a16="http://schemas.microsoft.com/office/drawing/2014/main" id="{D1CC4C2F-BEA0-68DF-0E10-233286368FC0}"/>
              </a:ext>
            </a:extLst>
          </p:cNvPr>
          <p:cNvPicPr>
            <a:picLocks noChangeAspect="1"/>
          </p:cNvPicPr>
          <p:nvPr/>
        </p:nvPicPr>
        <p:blipFill>
          <a:blip r:embed="rId3">
            <a:alphaModFix amt="0"/>
          </a:blip>
          <a:srcRect t="16941" r="77096"/>
          <a:stretch/>
        </p:blipFill>
        <p:spPr>
          <a:xfrm>
            <a:off x="450780" y="2653983"/>
            <a:ext cx="2732554" cy="3146247"/>
          </a:xfrm>
          <a:prstGeom prst="rect">
            <a:avLst/>
          </a:prstGeom>
          <a:ln>
            <a:noFill/>
          </a:ln>
        </p:spPr>
      </p:pic>
      <p:cxnSp>
        <p:nvCxnSpPr>
          <p:cNvPr id="31" name="Conector recto 30">
            <a:extLst>
              <a:ext uri="{FF2B5EF4-FFF2-40B4-BE49-F238E27FC236}">
                <a16:creationId xmlns:a16="http://schemas.microsoft.com/office/drawing/2014/main" id="{AD3A4A88-4731-BAC5-B1CB-FD320ACEDE9D}"/>
              </a:ext>
            </a:extLst>
          </p:cNvPr>
          <p:cNvCxnSpPr>
            <a:cxnSpLocks/>
          </p:cNvCxnSpPr>
          <p:nvPr/>
        </p:nvCxnSpPr>
        <p:spPr>
          <a:xfrm flipV="1">
            <a:off x="2731889" y="1791953"/>
            <a:ext cx="451445" cy="93649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0950F441-7E32-26DA-9E21-9925B8A49A86}"/>
              </a:ext>
            </a:extLst>
          </p:cNvPr>
          <p:cNvCxnSpPr>
            <a:cxnSpLocks/>
          </p:cNvCxnSpPr>
          <p:nvPr/>
        </p:nvCxnSpPr>
        <p:spPr>
          <a:xfrm>
            <a:off x="2731889" y="5316079"/>
            <a:ext cx="451445" cy="253514"/>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Connector: Elbow 31">
            <a:extLst>
              <a:ext uri="{FF2B5EF4-FFF2-40B4-BE49-F238E27FC236}">
                <a16:creationId xmlns:a16="http://schemas.microsoft.com/office/drawing/2014/main" id="{D9BD8C73-F82F-BC74-B540-F70B53DCD607}"/>
              </a:ext>
            </a:extLst>
          </p:cNvPr>
          <p:cNvCxnSpPr>
            <a:cxnSpLocks/>
            <a:stCxn id="63" idx="3"/>
            <a:endCxn id="67" idx="1"/>
          </p:cNvCxnSpPr>
          <p:nvPr/>
        </p:nvCxnSpPr>
        <p:spPr>
          <a:xfrm>
            <a:off x="2786588" y="729344"/>
            <a:ext cx="234749" cy="622"/>
          </a:xfrm>
          <a:prstGeom prst="straightConnector1">
            <a:avLst/>
          </a:prstGeom>
          <a:ln w="38100" cap="rnd">
            <a:solidFill>
              <a:schemeClr val="bg2">
                <a:lumMod val="9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3" name="Rectangle: Rounded Corners 22">
            <a:extLst>
              <a:ext uri="{FF2B5EF4-FFF2-40B4-BE49-F238E27FC236}">
                <a16:creationId xmlns:a16="http://schemas.microsoft.com/office/drawing/2014/main" id="{097CC656-5595-B774-A5A0-383C89584F2F}"/>
              </a:ext>
            </a:extLst>
          </p:cNvPr>
          <p:cNvSpPr/>
          <p:nvPr/>
        </p:nvSpPr>
        <p:spPr>
          <a:xfrm>
            <a:off x="1691894"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Prediction</a:t>
            </a:r>
            <a:endParaRPr lang="en-US" sz="1400" dirty="0">
              <a:solidFill>
                <a:schemeClr val="accent1"/>
              </a:solidFill>
              <a:latin typeface="Century Gothic" panose="020B0502020202020204" pitchFamily="34" charset="0"/>
            </a:endParaRPr>
          </a:p>
        </p:txBody>
      </p:sp>
      <p:sp>
        <p:nvSpPr>
          <p:cNvPr id="64" name="Rectangle: Rounded Corners 22">
            <a:extLst>
              <a:ext uri="{FF2B5EF4-FFF2-40B4-BE49-F238E27FC236}">
                <a16:creationId xmlns:a16="http://schemas.microsoft.com/office/drawing/2014/main" id="{0FB7A90A-D78B-5E2F-4A0A-187442387B0C}"/>
              </a:ext>
            </a:extLst>
          </p:cNvPr>
          <p:cNvSpPr/>
          <p:nvPr/>
        </p:nvSpPr>
        <p:spPr>
          <a:xfrm>
            <a:off x="362451"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Perception</a:t>
            </a:r>
            <a:endParaRPr lang="en-US" sz="1400" dirty="0">
              <a:solidFill>
                <a:schemeClr val="accent1"/>
              </a:solidFill>
              <a:latin typeface="Century Gothic" panose="020B0502020202020204" pitchFamily="34" charset="0"/>
            </a:endParaRPr>
          </a:p>
        </p:txBody>
      </p:sp>
      <p:sp>
        <p:nvSpPr>
          <p:cNvPr id="67" name="Rectangle: Rounded Corners 22">
            <a:extLst>
              <a:ext uri="{FF2B5EF4-FFF2-40B4-BE49-F238E27FC236}">
                <a16:creationId xmlns:a16="http://schemas.microsoft.com/office/drawing/2014/main" id="{13888AC5-8E42-C454-FDD4-02E7140AC425}"/>
              </a:ext>
            </a:extLst>
          </p:cNvPr>
          <p:cNvSpPr/>
          <p:nvPr/>
        </p:nvSpPr>
        <p:spPr>
          <a:xfrm>
            <a:off x="3021337" y="575500"/>
            <a:ext cx="1094694" cy="308932"/>
          </a:xfrm>
          <a:prstGeom prst="roundRect">
            <a:avLst>
              <a:gd name="adj" fmla="val 10723"/>
            </a:avLst>
          </a:prstGeom>
          <a:solidFill>
            <a:schemeClr val="bg1"/>
          </a:solid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bg2">
                    <a:lumMod val="90000"/>
                  </a:schemeClr>
                </a:solidFill>
                <a:latin typeface="Century Gothic" panose="020B0502020202020204" pitchFamily="34" charset="0"/>
              </a:rPr>
              <a:t>Planning</a:t>
            </a:r>
            <a:endParaRPr lang="en-US" sz="1400" dirty="0">
              <a:solidFill>
                <a:schemeClr val="bg2">
                  <a:lumMod val="90000"/>
                </a:schemeClr>
              </a:solidFill>
              <a:latin typeface="Century Gothic" panose="020B0502020202020204" pitchFamily="34" charset="0"/>
            </a:endParaRPr>
          </a:p>
        </p:txBody>
      </p:sp>
      <p:sp>
        <p:nvSpPr>
          <p:cNvPr id="73" name="TextBox 35">
            <a:extLst>
              <a:ext uri="{FF2B5EF4-FFF2-40B4-BE49-F238E27FC236}">
                <a16:creationId xmlns:a16="http://schemas.microsoft.com/office/drawing/2014/main" id="{2170BFA2-4B8F-1A6F-A43C-9B301D9ED272}"/>
              </a:ext>
            </a:extLst>
          </p:cNvPr>
          <p:cNvSpPr txBox="1"/>
          <p:nvPr/>
        </p:nvSpPr>
        <p:spPr>
          <a:xfrm>
            <a:off x="3183334" y="1421753"/>
            <a:ext cx="22445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entury Gothic" panose="020B0502020202020204" pitchFamily="34" charset="0"/>
              </a:rPr>
              <a:t>Proposed in </a:t>
            </a:r>
            <a:r>
              <a:rPr lang="en-US" b="1" dirty="0" err="1">
                <a:solidFill>
                  <a:srgbClr val="000000"/>
                </a:solidFill>
                <a:latin typeface="Century Gothic" panose="020B0502020202020204" pitchFamily="34" charset="0"/>
              </a:rPr>
              <a:t>UniAD</a:t>
            </a:r>
            <a:endParaRPr kumimoji="0" lang="en-US" b="1" i="0" u="none" strike="noStrike" kern="1200" cap="none" spc="0" normalizeH="0" baseline="0" noProof="0" dirty="0">
              <a:ln>
                <a:noFill/>
              </a:ln>
              <a:solidFill>
                <a:srgbClr val="0070C0"/>
              </a:solidFill>
              <a:effectLst/>
              <a:uLnTx/>
              <a:uFillTx/>
              <a:latin typeface="Century Gothic" panose="020B0502020202020204" pitchFamily="34" charset="0"/>
            </a:endParaRPr>
          </a:p>
        </p:txBody>
      </p:sp>
      <p:pic>
        <p:nvPicPr>
          <p:cNvPr id="11" name="Imagen 10">
            <a:extLst>
              <a:ext uri="{FF2B5EF4-FFF2-40B4-BE49-F238E27FC236}">
                <a16:creationId xmlns:a16="http://schemas.microsoft.com/office/drawing/2014/main" id="{65EABEB8-CC9B-4B92-1580-17F0E3128453}"/>
              </a:ext>
            </a:extLst>
          </p:cNvPr>
          <p:cNvPicPr>
            <a:picLocks noChangeAspect="1"/>
          </p:cNvPicPr>
          <p:nvPr/>
        </p:nvPicPr>
        <p:blipFill>
          <a:blip r:embed="rId4"/>
          <a:stretch>
            <a:fillRect/>
          </a:stretch>
        </p:blipFill>
        <p:spPr>
          <a:xfrm>
            <a:off x="3183334" y="1797407"/>
            <a:ext cx="4142786" cy="3772186"/>
          </a:xfrm>
          <a:prstGeom prst="rect">
            <a:avLst/>
          </a:prstGeom>
          <a:ln w="12700">
            <a:solidFill>
              <a:schemeClr val="bg2">
                <a:lumMod val="75000"/>
              </a:schemeClr>
            </a:solidFill>
          </a:ln>
        </p:spPr>
      </p:pic>
      <p:sp>
        <p:nvSpPr>
          <p:cNvPr id="28" name="Rectangle: Rounded Corners 3">
            <a:extLst>
              <a:ext uri="{FF2B5EF4-FFF2-40B4-BE49-F238E27FC236}">
                <a16:creationId xmlns:a16="http://schemas.microsoft.com/office/drawing/2014/main" id="{C633236A-4D84-6484-41DD-9524903B5C9B}"/>
              </a:ext>
            </a:extLst>
          </p:cNvPr>
          <p:cNvSpPr/>
          <p:nvPr/>
        </p:nvSpPr>
        <p:spPr>
          <a:xfrm>
            <a:off x="7492298" y="1791085"/>
            <a:ext cx="4528869" cy="3772186"/>
          </a:xfrm>
          <a:prstGeom prst="roundRect">
            <a:avLst>
              <a:gd name="adj" fmla="val 4773"/>
            </a:avLst>
          </a:prstGeom>
          <a:solidFill>
            <a:schemeClr val="bg1"/>
          </a:solidFill>
          <a:ln w="22225">
            <a:noFill/>
          </a:ln>
          <a:effectLst>
            <a:outerShdw blurRad="571500" dist="38100" dir="5400000" algn="t"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5" name="Title 14">
                <a:extLst>
                  <a:ext uri="{FF2B5EF4-FFF2-40B4-BE49-F238E27FC236}">
                    <a16:creationId xmlns:a16="http://schemas.microsoft.com/office/drawing/2014/main" id="{01345DAD-C7DB-F021-2F42-AF38F1BFB791}"/>
                  </a:ext>
                </a:extLst>
              </p:cNvPr>
              <p:cNvSpPr txBox="1">
                <a:spLocks/>
              </p:cNvSpPr>
              <p:nvPr/>
            </p:nvSpPr>
            <p:spPr>
              <a:xfrm>
                <a:off x="7667948" y="1965132"/>
                <a:ext cx="1415338" cy="578965"/>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lnSpc>
                    <a:spcPts val="1600"/>
                  </a:lnSpc>
                  <a:spcBef>
                    <a:spcPts val="600"/>
                  </a:spcBef>
                </a:pPr>
                <a:r>
                  <a:rPr lang="es-CO" sz="1400" dirty="0">
                    <a:solidFill>
                      <a:schemeClr val="accent5">
                        <a:lumMod val="75000"/>
                      </a:schemeClr>
                    </a:solidFill>
                    <a:latin typeface="Century Gothic" panose="020B0502020202020204" pitchFamily="34" charset="0"/>
                  </a:rPr>
                  <a:t>TrackFormer</a:t>
                </a:r>
                <a:r>
                  <a:rPr lang="es-CO" sz="1400" dirty="0">
                    <a:solidFill>
                      <a:schemeClr val="accent4">
                        <a:lumMod val="50000"/>
                      </a:schemeClr>
                    </a:solidFill>
                    <a:latin typeface="Century Gothic" panose="020B0502020202020204" pitchFamily="34" charset="0"/>
                  </a:rPr>
                  <a:t> </a:t>
                </a:r>
                <a14:m>
                  <m:oMath xmlns:m="http://schemas.openxmlformats.org/officeDocument/2006/math">
                    <m:sSub>
                      <m:sSubPr>
                        <m:ctrlPr>
                          <a:rPr lang="es-CO" sz="1400" i="1">
                            <a:solidFill>
                              <a:schemeClr val="accent5">
                                <a:lumMod val="75000"/>
                              </a:schemeClr>
                            </a:solidFill>
                            <a:latin typeface="Cambria Math" panose="02040503050406030204" pitchFamily="18" charset="0"/>
                          </a:rPr>
                        </m:ctrlPr>
                      </m:sSubPr>
                      <m:e>
                        <m:r>
                          <a:rPr lang="es-CO" sz="1400">
                            <a:solidFill>
                              <a:schemeClr val="accent5">
                                <a:lumMod val="75000"/>
                              </a:schemeClr>
                            </a:solidFill>
                            <a:latin typeface="Cambria Math" panose="02040503050406030204" pitchFamily="18" charset="0"/>
                          </a:rPr>
                          <m:t>𝑄</m:t>
                        </m:r>
                      </m:e>
                      <m:sub>
                        <m:r>
                          <a:rPr lang="es-CO" sz="1400">
                            <a:solidFill>
                              <a:schemeClr val="accent5">
                                <a:lumMod val="75000"/>
                              </a:schemeClr>
                            </a:solidFill>
                            <a:latin typeface="Cambria Math" panose="02040503050406030204" pitchFamily="18" charset="0"/>
                          </a:rPr>
                          <m:t>𝐴</m:t>
                        </m:r>
                      </m:sub>
                    </m:sSub>
                  </m:oMath>
                </a14:m>
                <a:endParaRPr lang="es-CO" sz="1400" dirty="0">
                  <a:solidFill>
                    <a:schemeClr val="accent5">
                      <a:lumMod val="75000"/>
                    </a:schemeClr>
                  </a:solidFill>
                  <a:latin typeface="Century Gothic" panose="020B0502020202020204" pitchFamily="34" charset="0"/>
                </a:endParaRPr>
              </a:p>
              <a:p>
                <a:pPr algn="just">
                  <a:lnSpc>
                    <a:spcPts val="1600"/>
                  </a:lnSpc>
                  <a:spcBef>
                    <a:spcPts val="600"/>
                  </a:spcBef>
                </a:pPr>
                <a:r>
                  <a:rPr lang="es-CO" sz="1400" dirty="0" err="1">
                    <a:solidFill>
                      <a:srgbClr val="7030A0"/>
                    </a:solidFill>
                    <a:latin typeface="Century Gothic" panose="020B0502020202020204" pitchFamily="34" charset="0"/>
                  </a:rPr>
                  <a:t>MapFormer</a:t>
                </a:r>
                <a:r>
                  <a:rPr lang="es-CO" sz="1400" dirty="0">
                    <a:solidFill>
                      <a:srgbClr val="7030A0"/>
                    </a:solidFill>
                    <a:latin typeface="Century Gothic" panose="020B0502020202020204" pitchFamily="34" charset="0"/>
                  </a:rPr>
                  <a:t> </a:t>
                </a:r>
                <a14:m>
                  <m:oMath xmlns:m="http://schemas.openxmlformats.org/officeDocument/2006/math">
                    <m:sSub>
                      <m:sSubPr>
                        <m:ctrlPr>
                          <a:rPr lang="es-CO" sz="1400" i="1">
                            <a:solidFill>
                              <a:srgbClr val="7030A0"/>
                            </a:solidFill>
                            <a:latin typeface="Cambria Math" panose="02040503050406030204" pitchFamily="18" charset="0"/>
                          </a:rPr>
                        </m:ctrlPr>
                      </m:sSubPr>
                      <m:e>
                        <m:r>
                          <a:rPr lang="es-CO" sz="1400">
                            <a:solidFill>
                              <a:srgbClr val="7030A0"/>
                            </a:solidFill>
                            <a:latin typeface="Cambria Math" panose="02040503050406030204" pitchFamily="18" charset="0"/>
                          </a:rPr>
                          <m:t>𝑄</m:t>
                        </m:r>
                      </m:e>
                      <m:sub>
                        <m:r>
                          <a:rPr lang="es-CO" sz="1400">
                            <a:solidFill>
                              <a:srgbClr val="7030A0"/>
                            </a:solidFill>
                            <a:latin typeface="Cambria Math" panose="02040503050406030204" pitchFamily="18" charset="0"/>
                          </a:rPr>
                          <m:t>𝑀</m:t>
                        </m:r>
                      </m:sub>
                    </m:sSub>
                  </m:oMath>
                </a14:m>
                <a:endParaRPr lang="en-US" sz="1400" dirty="0">
                  <a:solidFill>
                    <a:srgbClr val="7030A0"/>
                  </a:solidFill>
                  <a:latin typeface="Century Gothic" panose="020B0502020202020204" pitchFamily="34" charset="0"/>
                </a:endParaRPr>
              </a:p>
            </p:txBody>
          </p:sp>
        </mc:Choice>
        <mc:Fallback xmlns="">
          <p:sp>
            <p:nvSpPr>
              <p:cNvPr id="35" name="Title 14">
                <a:extLst>
                  <a:ext uri="{FF2B5EF4-FFF2-40B4-BE49-F238E27FC236}">
                    <a16:creationId xmlns:a16="http://schemas.microsoft.com/office/drawing/2014/main" id="{01345DAD-C7DB-F021-2F42-AF38F1BFB791}"/>
                  </a:ext>
                </a:extLst>
              </p:cNvPr>
              <p:cNvSpPr txBox="1">
                <a:spLocks noRot="1" noChangeAspect="1" noMove="1" noResize="1" noEditPoints="1" noAdjustHandles="1" noChangeArrowheads="1" noChangeShapeType="1" noTextEdit="1"/>
              </p:cNvSpPr>
              <p:nvPr/>
            </p:nvSpPr>
            <p:spPr>
              <a:xfrm>
                <a:off x="7667948" y="1965132"/>
                <a:ext cx="1415338" cy="578965"/>
              </a:xfrm>
              <a:prstGeom prst="rect">
                <a:avLst/>
              </a:prstGeom>
              <a:blipFill>
                <a:blip r:embed="rId5"/>
                <a:stretch>
                  <a:fillRect l="-7759" t="-11579" b="-210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Title 14">
                <a:extLst>
                  <a:ext uri="{FF2B5EF4-FFF2-40B4-BE49-F238E27FC236}">
                    <a16:creationId xmlns:a16="http://schemas.microsoft.com/office/drawing/2014/main" id="{8819F585-EA40-F397-A42E-C9BF600196CA}"/>
                  </a:ext>
                </a:extLst>
              </p:cNvPr>
              <p:cNvSpPr txBox="1">
                <a:spLocks/>
              </p:cNvSpPr>
              <p:nvPr/>
            </p:nvSpPr>
            <p:spPr>
              <a:xfrm>
                <a:off x="170833" y="3267973"/>
                <a:ext cx="396828" cy="299269"/>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lnSpc>
                    <a:spcPts val="1600"/>
                  </a:lnSpc>
                  <a:spcBef>
                    <a:spcPts val="600"/>
                  </a:spcBef>
                </a:pPr>
                <a14:m>
                  <m:oMathPara xmlns:m="http://schemas.openxmlformats.org/officeDocument/2006/math">
                    <m:oMathParaPr>
                      <m:jc m:val="centerGroup"/>
                    </m:oMathParaPr>
                    <m:oMath xmlns:m="http://schemas.openxmlformats.org/officeDocument/2006/math">
                      <m:sSub>
                        <m:sSubPr>
                          <m:ctrlPr>
                            <a:rPr lang="es-CO" sz="1400" b="0" i="1" smtClean="0">
                              <a:solidFill>
                                <a:schemeClr val="accent5">
                                  <a:lumMod val="75000"/>
                                </a:schemeClr>
                              </a:solidFill>
                              <a:latin typeface="Cambria Math" panose="02040503050406030204" pitchFamily="18" charset="0"/>
                            </a:rPr>
                          </m:ctrlPr>
                        </m:sSubPr>
                        <m:e>
                          <m:r>
                            <a:rPr lang="es-CO" sz="1400" b="0" i="1" smtClean="0">
                              <a:solidFill>
                                <a:schemeClr val="accent5">
                                  <a:lumMod val="75000"/>
                                </a:schemeClr>
                              </a:solidFill>
                              <a:latin typeface="Cambria Math" panose="02040503050406030204" pitchFamily="18" charset="0"/>
                            </a:rPr>
                            <m:t>𝑄</m:t>
                          </m:r>
                        </m:e>
                        <m:sub>
                          <m:r>
                            <a:rPr lang="es-CO" sz="1400" b="0" i="1" smtClean="0">
                              <a:solidFill>
                                <a:schemeClr val="accent5">
                                  <a:lumMod val="75000"/>
                                </a:schemeClr>
                              </a:solidFill>
                              <a:latin typeface="Cambria Math" panose="02040503050406030204" pitchFamily="18" charset="0"/>
                            </a:rPr>
                            <m:t>𝐴</m:t>
                          </m:r>
                        </m:sub>
                      </m:sSub>
                    </m:oMath>
                  </m:oMathPara>
                </a14:m>
                <a:endParaRPr lang="en-US" sz="1400" dirty="0">
                  <a:solidFill>
                    <a:schemeClr val="accent5">
                      <a:lumMod val="75000"/>
                    </a:schemeClr>
                  </a:solidFill>
                  <a:latin typeface="Century Gothic" panose="020B0502020202020204" pitchFamily="34" charset="0"/>
                </a:endParaRPr>
              </a:p>
            </p:txBody>
          </p:sp>
        </mc:Choice>
        <mc:Fallback xmlns="">
          <p:sp>
            <p:nvSpPr>
              <p:cNvPr id="2" name="Title 14">
                <a:extLst>
                  <a:ext uri="{FF2B5EF4-FFF2-40B4-BE49-F238E27FC236}">
                    <a16:creationId xmlns:a16="http://schemas.microsoft.com/office/drawing/2014/main" id="{8819F585-EA40-F397-A42E-C9BF600196CA}"/>
                  </a:ext>
                </a:extLst>
              </p:cNvPr>
              <p:cNvSpPr txBox="1">
                <a:spLocks noRot="1" noChangeAspect="1" noMove="1" noResize="1" noEditPoints="1" noAdjustHandles="1" noChangeArrowheads="1" noChangeShapeType="1" noTextEdit="1"/>
              </p:cNvSpPr>
              <p:nvPr/>
            </p:nvSpPr>
            <p:spPr>
              <a:xfrm>
                <a:off x="170833" y="3267973"/>
                <a:ext cx="396828" cy="299269"/>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itle 14">
                <a:extLst>
                  <a:ext uri="{FF2B5EF4-FFF2-40B4-BE49-F238E27FC236}">
                    <a16:creationId xmlns:a16="http://schemas.microsoft.com/office/drawing/2014/main" id="{117395CE-07C3-E569-8E89-EE47FDCCDBCD}"/>
                  </a:ext>
                </a:extLst>
              </p:cNvPr>
              <p:cNvSpPr txBox="1">
                <a:spLocks/>
              </p:cNvSpPr>
              <p:nvPr/>
            </p:nvSpPr>
            <p:spPr>
              <a:xfrm>
                <a:off x="156952" y="4436533"/>
                <a:ext cx="393405" cy="299270"/>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lnSpc>
                    <a:spcPts val="1600"/>
                  </a:lnSpc>
                  <a:spcBef>
                    <a:spcPts val="600"/>
                  </a:spcBef>
                </a:pPr>
                <a14:m>
                  <m:oMathPara xmlns:m="http://schemas.openxmlformats.org/officeDocument/2006/math">
                    <m:oMathParaPr>
                      <m:jc m:val="centerGroup"/>
                    </m:oMathParaPr>
                    <m:oMath xmlns:m="http://schemas.openxmlformats.org/officeDocument/2006/math">
                      <m:sSub>
                        <m:sSubPr>
                          <m:ctrlPr>
                            <a:rPr lang="es-CO" sz="1400" b="0" i="1" smtClean="0">
                              <a:solidFill>
                                <a:srgbClr val="7030A0"/>
                              </a:solidFill>
                              <a:latin typeface="Cambria Math" panose="02040503050406030204" pitchFamily="18" charset="0"/>
                            </a:rPr>
                          </m:ctrlPr>
                        </m:sSubPr>
                        <m:e>
                          <m:r>
                            <a:rPr lang="es-CO" sz="1400" b="0" i="1" smtClean="0">
                              <a:solidFill>
                                <a:srgbClr val="7030A0"/>
                              </a:solidFill>
                              <a:latin typeface="Cambria Math" panose="02040503050406030204" pitchFamily="18" charset="0"/>
                            </a:rPr>
                            <m:t>𝑄</m:t>
                          </m:r>
                        </m:e>
                        <m:sub>
                          <m:r>
                            <a:rPr lang="es-CO" sz="1400" b="0" i="1" smtClean="0">
                              <a:solidFill>
                                <a:srgbClr val="7030A0"/>
                              </a:solidFill>
                              <a:latin typeface="Cambria Math" panose="02040503050406030204" pitchFamily="18" charset="0"/>
                            </a:rPr>
                            <m:t>𝑀</m:t>
                          </m:r>
                        </m:sub>
                      </m:sSub>
                    </m:oMath>
                  </m:oMathPara>
                </a14:m>
                <a:endParaRPr lang="en-US" sz="1400" b="1" dirty="0">
                  <a:solidFill>
                    <a:srgbClr val="7030A0"/>
                  </a:solidFill>
                  <a:latin typeface="Century Gothic" panose="020B0502020202020204" pitchFamily="34" charset="0"/>
                </a:endParaRPr>
              </a:p>
            </p:txBody>
          </p:sp>
        </mc:Choice>
        <mc:Fallback xmlns="">
          <p:sp>
            <p:nvSpPr>
              <p:cNvPr id="3" name="Title 14">
                <a:extLst>
                  <a:ext uri="{FF2B5EF4-FFF2-40B4-BE49-F238E27FC236}">
                    <a16:creationId xmlns:a16="http://schemas.microsoft.com/office/drawing/2014/main" id="{117395CE-07C3-E569-8E89-EE47FDCCDBCD}"/>
                  </a:ext>
                </a:extLst>
              </p:cNvPr>
              <p:cNvSpPr txBox="1">
                <a:spLocks noRot="1" noChangeAspect="1" noMove="1" noResize="1" noEditPoints="1" noAdjustHandles="1" noChangeArrowheads="1" noChangeShapeType="1" noTextEdit="1"/>
              </p:cNvSpPr>
              <p:nvPr/>
            </p:nvSpPr>
            <p:spPr>
              <a:xfrm>
                <a:off x="156952" y="4436533"/>
                <a:ext cx="393405" cy="299270"/>
              </a:xfrm>
              <a:prstGeom prst="rect">
                <a:avLst/>
              </a:prstGeom>
              <a:blipFill>
                <a:blip r:embed="rId7"/>
                <a:stretch>
                  <a:fillRect l="-1563"/>
                </a:stretch>
              </a:blipFill>
            </p:spPr>
            <p:txBody>
              <a:bodyPr/>
              <a:lstStyle/>
              <a:p>
                <a:r>
                  <a:rPr lang="en-GB">
                    <a:noFill/>
                  </a:rPr>
                  <a:t> </a:t>
                </a:r>
              </a:p>
            </p:txBody>
          </p:sp>
        </mc:Fallback>
      </mc:AlternateContent>
      <p:pic>
        <p:nvPicPr>
          <p:cNvPr id="6" name="Imagen 5">
            <a:extLst>
              <a:ext uri="{FF2B5EF4-FFF2-40B4-BE49-F238E27FC236}">
                <a16:creationId xmlns:a16="http://schemas.microsoft.com/office/drawing/2014/main" id="{005DA26C-7FF6-7C6A-4A55-7B48AD463C78}"/>
              </a:ext>
            </a:extLst>
          </p:cNvPr>
          <p:cNvPicPr>
            <a:picLocks noChangeAspect="1"/>
          </p:cNvPicPr>
          <p:nvPr/>
        </p:nvPicPr>
        <p:blipFill>
          <a:blip r:embed="rId8"/>
          <a:stretch>
            <a:fillRect/>
          </a:stretch>
        </p:blipFill>
        <p:spPr>
          <a:xfrm>
            <a:off x="485221" y="3429000"/>
            <a:ext cx="217861" cy="168064"/>
          </a:xfrm>
          <a:prstGeom prst="rect">
            <a:avLst/>
          </a:prstGeom>
        </p:spPr>
      </p:pic>
      <p:pic>
        <p:nvPicPr>
          <p:cNvPr id="8" name="Imagen 7">
            <a:extLst>
              <a:ext uri="{FF2B5EF4-FFF2-40B4-BE49-F238E27FC236}">
                <a16:creationId xmlns:a16="http://schemas.microsoft.com/office/drawing/2014/main" id="{DDEF1845-C719-196C-6CF9-02B75F80D02F}"/>
              </a:ext>
            </a:extLst>
          </p:cNvPr>
          <p:cNvPicPr>
            <a:picLocks noChangeAspect="1"/>
          </p:cNvPicPr>
          <p:nvPr/>
        </p:nvPicPr>
        <p:blipFill>
          <a:blip r:embed="rId9"/>
          <a:stretch>
            <a:fillRect/>
          </a:stretch>
        </p:blipFill>
        <p:spPr>
          <a:xfrm>
            <a:off x="467758" y="4366530"/>
            <a:ext cx="247211" cy="196853"/>
          </a:xfrm>
          <a:prstGeom prst="rect">
            <a:avLst/>
          </a:prstGeom>
        </p:spPr>
      </p:pic>
      <p:sp>
        <p:nvSpPr>
          <p:cNvPr id="19" name="Rectángulo 18">
            <a:extLst>
              <a:ext uri="{FF2B5EF4-FFF2-40B4-BE49-F238E27FC236}">
                <a16:creationId xmlns:a16="http://schemas.microsoft.com/office/drawing/2014/main" id="{A5BD157B-071B-3839-F72C-CA8630911441}"/>
              </a:ext>
            </a:extLst>
          </p:cNvPr>
          <p:cNvSpPr/>
          <p:nvPr/>
        </p:nvSpPr>
        <p:spPr>
          <a:xfrm>
            <a:off x="615494" y="2728452"/>
            <a:ext cx="2116395" cy="2587627"/>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Cerrar llave 11">
            <a:extLst>
              <a:ext uri="{FF2B5EF4-FFF2-40B4-BE49-F238E27FC236}">
                <a16:creationId xmlns:a16="http://schemas.microsoft.com/office/drawing/2014/main" id="{E82C8DAE-C861-3739-7DF5-081808962FEE}"/>
              </a:ext>
            </a:extLst>
          </p:cNvPr>
          <p:cNvSpPr/>
          <p:nvPr/>
        </p:nvSpPr>
        <p:spPr>
          <a:xfrm>
            <a:off x="9005562" y="1906139"/>
            <a:ext cx="136717" cy="578965"/>
          </a:xfrm>
          <a:prstGeom prst="rightBrace">
            <a:avLst/>
          </a:prstGeom>
          <a:ln w="12700">
            <a:solidFill>
              <a:schemeClr val="accent4">
                <a:lumMod val="75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a:p>
        </p:txBody>
      </p:sp>
      <p:cxnSp>
        <p:nvCxnSpPr>
          <p:cNvPr id="17" name="Connector: Elbow 31">
            <a:extLst>
              <a:ext uri="{FF2B5EF4-FFF2-40B4-BE49-F238E27FC236}">
                <a16:creationId xmlns:a16="http://schemas.microsoft.com/office/drawing/2014/main" id="{A4EAD22C-B89A-A4A2-F2A7-3485DFA16CE1}"/>
              </a:ext>
            </a:extLst>
          </p:cNvPr>
          <p:cNvCxnSpPr>
            <a:cxnSpLocks/>
            <a:stCxn id="12" idx="1"/>
            <a:endCxn id="46" idx="1"/>
          </p:cNvCxnSpPr>
          <p:nvPr/>
        </p:nvCxnSpPr>
        <p:spPr>
          <a:xfrm flipV="1">
            <a:off x="9142279" y="2195621"/>
            <a:ext cx="1565049" cy="1"/>
          </a:xfrm>
          <a:prstGeom prst="straightConnector1">
            <a:avLst/>
          </a:prstGeom>
          <a:ln w="12700">
            <a:solidFill>
              <a:schemeClr val="accent4">
                <a:lumMod val="75000"/>
              </a:schemeClr>
            </a:solidFill>
            <a:headEnd type="none" w="med" len="med"/>
            <a:tailEnd type="triangle" w="med" len="med"/>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18" name="Title 14">
                <a:extLst>
                  <a:ext uri="{FF2B5EF4-FFF2-40B4-BE49-F238E27FC236}">
                    <a16:creationId xmlns:a16="http://schemas.microsoft.com/office/drawing/2014/main" id="{F2428511-B83C-579B-FB26-2FA7746AC132}"/>
                  </a:ext>
                </a:extLst>
              </p:cNvPr>
              <p:cNvSpPr txBox="1">
                <a:spLocks/>
              </p:cNvSpPr>
              <p:nvPr/>
            </p:nvSpPr>
            <p:spPr>
              <a:xfrm>
                <a:off x="9201272" y="2177196"/>
                <a:ext cx="1237555" cy="220500"/>
              </a:xfrm>
              <a:prstGeom prst="rect">
                <a:avLst/>
              </a:prstGeom>
              <a:solidFill>
                <a:schemeClr val="bg1"/>
              </a:solidFill>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r>
                  <a:rPr lang="en-US" sz="1400" dirty="0" err="1">
                    <a:solidFill>
                      <a:schemeClr val="accent4">
                        <a:lumMod val="50000"/>
                      </a:schemeClr>
                    </a:solidFill>
                    <a:latin typeface="Century Gothic" panose="020B0502020202020204" pitchFamily="34" charset="0"/>
                  </a:rPr>
                  <a:t>MotionFormer</a:t>
                </a:r>
                <a:endParaRPr lang="en-US" sz="1400" dirty="0">
                  <a:solidFill>
                    <a:schemeClr val="accent4">
                      <a:lumMod val="50000"/>
                    </a:schemeClr>
                  </a:solidFill>
                  <a:latin typeface="Century Gothic" panose="020B0502020202020204" pitchFamily="34" charset="0"/>
                </a:endParaRPr>
              </a:p>
              <a:p>
                <a:pPr algn="ctr"/>
                <a14:m>
                  <m:oMath xmlns:m="http://schemas.openxmlformats.org/officeDocument/2006/math">
                    <m:r>
                      <a:rPr lang="en-US" sz="1400" i="1" dirty="0" smtClean="0">
                        <a:solidFill>
                          <a:schemeClr val="accent4">
                            <a:lumMod val="50000"/>
                          </a:schemeClr>
                        </a:solidFill>
                        <a:latin typeface="Cambria Math" panose="02040503050406030204" pitchFamily="18" charset="0"/>
                      </a:rPr>
                      <m:t>𝑁</m:t>
                    </m:r>
                  </m:oMath>
                </a14:m>
                <a:r>
                  <a:rPr lang="en-US" sz="1400" dirty="0">
                    <a:solidFill>
                      <a:schemeClr val="accent4">
                        <a:lumMod val="50000"/>
                      </a:schemeClr>
                    </a:solidFill>
                    <a:latin typeface="Century Gothic" panose="020B0502020202020204" pitchFamily="34" charset="0"/>
                  </a:rPr>
                  <a:t> layers</a:t>
                </a:r>
                <a:endParaRPr lang="en-US" sz="900" dirty="0">
                  <a:solidFill>
                    <a:schemeClr val="accent4">
                      <a:lumMod val="50000"/>
                    </a:schemeClr>
                  </a:solidFill>
                  <a:latin typeface="Century Gothic" panose="020B0502020202020204" pitchFamily="34" charset="0"/>
                </a:endParaRPr>
              </a:p>
            </p:txBody>
          </p:sp>
        </mc:Choice>
        <mc:Fallback xmlns="">
          <p:sp>
            <p:nvSpPr>
              <p:cNvPr id="18" name="Title 14">
                <a:extLst>
                  <a:ext uri="{FF2B5EF4-FFF2-40B4-BE49-F238E27FC236}">
                    <a16:creationId xmlns:a16="http://schemas.microsoft.com/office/drawing/2014/main" id="{F2428511-B83C-579B-FB26-2FA7746AC132}"/>
                  </a:ext>
                </a:extLst>
              </p:cNvPr>
              <p:cNvSpPr txBox="1">
                <a:spLocks noRot="1" noChangeAspect="1" noMove="1" noResize="1" noEditPoints="1" noAdjustHandles="1" noChangeArrowheads="1" noChangeShapeType="1" noTextEdit="1"/>
              </p:cNvSpPr>
              <p:nvPr/>
            </p:nvSpPr>
            <p:spPr>
              <a:xfrm>
                <a:off x="9201272" y="2177196"/>
                <a:ext cx="1237555" cy="220500"/>
              </a:xfrm>
              <a:prstGeom prst="rect">
                <a:avLst/>
              </a:prstGeom>
              <a:blipFill>
                <a:blip r:embed="rId10"/>
                <a:stretch>
                  <a:fillRect l="-7882" t="-72222" r="-7389" b="-97222"/>
                </a:stretch>
              </a:blipFill>
            </p:spPr>
            <p:txBody>
              <a:bodyPr/>
              <a:lstStyle/>
              <a:p>
                <a:r>
                  <a:rPr lang="en-GB">
                    <a:noFill/>
                  </a:rPr>
                  <a:t> </a:t>
                </a:r>
              </a:p>
            </p:txBody>
          </p:sp>
        </mc:Fallback>
      </mc:AlternateContent>
      <p:sp>
        <p:nvSpPr>
          <p:cNvPr id="46" name="Title 14">
            <a:extLst>
              <a:ext uri="{FF2B5EF4-FFF2-40B4-BE49-F238E27FC236}">
                <a16:creationId xmlns:a16="http://schemas.microsoft.com/office/drawing/2014/main" id="{D327A2AC-321F-F216-6AA0-78EAFA5B5F29}"/>
              </a:ext>
            </a:extLst>
          </p:cNvPr>
          <p:cNvSpPr txBox="1">
            <a:spLocks/>
          </p:cNvSpPr>
          <p:nvPr/>
        </p:nvSpPr>
        <p:spPr>
          <a:xfrm>
            <a:off x="10707328" y="2085371"/>
            <a:ext cx="1237555" cy="220500"/>
          </a:xfrm>
          <a:prstGeom prst="rect">
            <a:avLst/>
          </a:prstGeom>
          <a:solidFill>
            <a:schemeClr val="bg1"/>
          </a:solidFill>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r>
              <a:rPr lang="en-US" sz="1400" dirty="0">
                <a:latin typeface="Century Gothic" panose="020B0502020202020204" pitchFamily="34" charset="0"/>
              </a:rPr>
              <a:t>Top-k possible trajectories</a:t>
            </a:r>
            <a:endParaRPr lang="en-US" sz="900" dirty="0">
              <a:latin typeface="Century Gothic" panose="020B0502020202020204" pitchFamily="34" charset="0"/>
            </a:endParaRPr>
          </a:p>
        </p:txBody>
      </p:sp>
      <p:sp>
        <p:nvSpPr>
          <p:cNvPr id="48" name="Title 14">
            <a:extLst>
              <a:ext uri="{FF2B5EF4-FFF2-40B4-BE49-F238E27FC236}">
                <a16:creationId xmlns:a16="http://schemas.microsoft.com/office/drawing/2014/main" id="{EC7F8A60-D749-53AF-A66E-3ACC0DDE8A74}"/>
              </a:ext>
            </a:extLst>
          </p:cNvPr>
          <p:cNvSpPr txBox="1">
            <a:spLocks/>
          </p:cNvSpPr>
          <p:nvPr/>
        </p:nvSpPr>
        <p:spPr>
          <a:xfrm>
            <a:off x="7667947" y="2783806"/>
            <a:ext cx="4276935" cy="957224"/>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285750" indent="-285750" algn="just">
              <a:lnSpc>
                <a:spcPts val="1600"/>
              </a:lnSpc>
              <a:spcBef>
                <a:spcPts val="600"/>
              </a:spcBef>
              <a:buFont typeface="Wingdings" panose="05000000000000000000" pitchFamily="2" charset="2"/>
              <a:buChar char="v"/>
            </a:pPr>
            <a:r>
              <a:rPr lang="en-GB" sz="1400" dirty="0">
                <a:latin typeface="Century Gothic" panose="020B0502020202020204" pitchFamily="34" charset="0"/>
              </a:rPr>
              <a:t>Multi-agent trajectories in the frame with a single forward pass</a:t>
            </a:r>
          </a:p>
          <a:p>
            <a:pPr marL="285750" indent="-285750" algn="just">
              <a:lnSpc>
                <a:spcPts val="1600"/>
              </a:lnSpc>
              <a:spcBef>
                <a:spcPts val="600"/>
              </a:spcBef>
              <a:buFont typeface="Wingdings" panose="05000000000000000000" pitchFamily="2" charset="2"/>
              <a:buChar char="v"/>
            </a:pPr>
            <a:r>
              <a:rPr lang="en-GB" sz="1400" dirty="0">
                <a:latin typeface="Century Gothic" panose="020B0502020202020204" pitchFamily="34" charset="0"/>
              </a:rPr>
              <a:t>Ego-vehicle query interacts with other agents (</a:t>
            </a:r>
            <a:r>
              <a:rPr lang="en-GB" sz="1400" b="1" dirty="0">
                <a:latin typeface="Century Gothic" panose="020B0502020202020204" pitchFamily="34" charset="0"/>
              </a:rPr>
              <a:t>future dynamics</a:t>
            </a:r>
            <a:r>
              <a:rPr lang="en-GB" sz="1400" dirty="0">
                <a:latin typeface="Century Gothic" panose="020B0502020202020204" pitchFamily="34" charset="0"/>
              </a:rPr>
              <a:t>)</a:t>
            </a:r>
          </a:p>
        </p:txBody>
      </p:sp>
      <mc:AlternateContent xmlns:mc="http://schemas.openxmlformats.org/markup-compatibility/2006" xmlns:a14="http://schemas.microsoft.com/office/drawing/2010/main">
        <mc:Choice Requires="a14">
          <p:sp>
            <p:nvSpPr>
              <p:cNvPr id="49" name="Title 14">
                <a:extLst>
                  <a:ext uri="{FF2B5EF4-FFF2-40B4-BE49-F238E27FC236}">
                    <a16:creationId xmlns:a16="http://schemas.microsoft.com/office/drawing/2014/main" id="{41E14279-9E9D-0FEA-CE7D-BB00E4B96728}"/>
                  </a:ext>
                </a:extLst>
              </p:cNvPr>
              <p:cNvSpPr txBox="1">
                <a:spLocks/>
              </p:cNvSpPr>
              <p:nvPr/>
            </p:nvSpPr>
            <p:spPr>
              <a:xfrm>
                <a:off x="7667947" y="3981636"/>
                <a:ext cx="4276935" cy="1289137"/>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spcBef>
                    <a:spcPts val="600"/>
                  </a:spcBef>
                  <a:spcAft>
                    <a:spcPts val="600"/>
                  </a:spcAft>
                </a:pPr>
                <a:r>
                  <a:rPr lang="en-GB" sz="1400" dirty="0">
                    <a:solidFill>
                      <a:schemeClr val="tx1"/>
                    </a:solidFill>
                    <a:latin typeface="Century Gothic" panose="020B0502020202020204" pitchFamily="34" charset="0"/>
                  </a:rPr>
                  <a:t>More formally,</a:t>
                </a:r>
              </a:p>
              <a:p>
                <a:pPr algn="just">
                  <a:spcBef>
                    <a:spcPts val="600"/>
                  </a:spcBef>
                  <a:spcAft>
                    <a:spcPts val="600"/>
                  </a:spcAft>
                </a:pPr>
                <a14:m>
                  <m:oMathPara xmlns:m="http://schemas.openxmlformats.org/officeDocument/2006/math">
                    <m:oMathParaPr>
                      <m:jc m:val="centerGroup"/>
                    </m:oMathParaPr>
                    <m:oMath xmlns:m="http://schemas.openxmlformats.org/officeDocument/2006/math">
                      <m:r>
                        <m:rPr>
                          <m:sty m:val="p"/>
                        </m:rPr>
                        <a:rPr lang="es-CO" sz="1400" b="0" i="0" dirty="0" smtClean="0">
                          <a:solidFill>
                            <a:schemeClr val="tx1"/>
                          </a:solidFill>
                          <a:latin typeface="Cambria Math" panose="02040503050406030204" pitchFamily="18" charset="0"/>
                        </a:rPr>
                        <m:t>Output</m:t>
                      </m:r>
                      <m:r>
                        <a:rPr lang="es-CO" sz="1400" b="0" i="1" dirty="0" smtClean="0">
                          <a:solidFill>
                            <a:schemeClr val="tx1"/>
                          </a:solidFill>
                          <a:latin typeface="Cambria Math" panose="02040503050406030204" pitchFamily="18" charset="0"/>
                        </a:rPr>
                        <m:t> ≔{</m:t>
                      </m:r>
                      <m:sSub>
                        <m:sSubPr>
                          <m:ctrlPr>
                            <a:rPr lang="es-CO" sz="1400" b="0" i="1" dirty="0" smtClean="0">
                              <a:solidFill>
                                <a:schemeClr val="tx1"/>
                              </a:solidFill>
                              <a:latin typeface="Cambria Math" panose="02040503050406030204" pitchFamily="18" charset="0"/>
                            </a:rPr>
                          </m:ctrlPr>
                        </m:sSubPr>
                        <m:e>
                          <m:acc>
                            <m:accPr>
                              <m:chr m:val="̂"/>
                              <m:ctrlPr>
                                <a:rPr lang="es-CO" sz="1400" b="1" i="1" smtClean="0">
                                  <a:solidFill>
                                    <a:schemeClr val="tx1"/>
                                  </a:solidFill>
                                  <a:latin typeface="Cambria Math" panose="02040503050406030204" pitchFamily="18" charset="0"/>
                                </a:rPr>
                              </m:ctrlPr>
                            </m:accPr>
                            <m:e>
                              <m:r>
                                <a:rPr lang="es-CO" sz="1400" b="1" i="0" smtClean="0">
                                  <a:solidFill>
                                    <a:schemeClr val="tx1"/>
                                  </a:solidFill>
                                  <a:latin typeface="Cambria Math" panose="02040503050406030204" pitchFamily="18" charset="0"/>
                                </a:rPr>
                                <m:t>𝐱</m:t>
                              </m:r>
                            </m:e>
                          </m:acc>
                        </m:e>
                        <m:sub>
                          <m:r>
                            <a:rPr lang="es-CO" sz="1400" b="0" i="1" dirty="0" smtClean="0">
                              <a:solidFill>
                                <a:schemeClr val="tx1"/>
                              </a:solidFill>
                              <a:latin typeface="Cambria Math" panose="02040503050406030204" pitchFamily="18" charset="0"/>
                            </a:rPr>
                            <m:t>𝑖</m:t>
                          </m:r>
                          <m:r>
                            <a:rPr lang="es-CO" sz="1400" b="0" i="1" dirty="0" smtClean="0">
                              <a:solidFill>
                                <a:schemeClr val="tx1"/>
                              </a:solidFill>
                              <a:latin typeface="Cambria Math" panose="02040503050406030204" pitchFamily="18" charset="0"/>
                            </a:rPr>
                            <m:t>,</m:t>
                          </m:r>
                          <m:r>
                            <a:rPr lang="es-CO" sz="1400" b="0" i="1" dirty="0" smtClean="0">
                              <a:solidFill>
                                <a:schemeClr val="tx1"/>
                              </a:solidFill>
                              <a:latin typeface="Cambria Math" panose="02040503050406030204" pitchFamily="18" charset="0"/>
                            </a:rPr>
                            <m:t>𝑘</m:t>
                          </m:r>
                        </m:sub>
                      </m:sSub>
                      <m:r>
                        <a:rPr lang="es-CO" sz="1400" b="0" i="1" dirty="0" smtClean="0">
                          <a:solidFill>
                            <a:schemeClr val="tx1"/>
                          </a:solidFill>
                          <a:latin typeface="Cambria Math" panose="02040503050406030204" pitchFamily="18" charset="0"/>
                        </a:rPr>
                        <m:t>∈</m:t>
                      </m:r>
                      <m:sSup>
                        <m:sSupPr>
                          <m:ctrlPr>
                            <a:rPr lang="es-CO" sz="1400" b="0" i="1" dirty="0" smtClean="0">
                              <a:solidFill>
                                <a:schemeClr val="tx1"/>
                              </a:solidFill>
                              <a:latin typeface="Cambria Math" panose="02040503050406030204" pitchFamily="18" charset="0"/>
                            </a:rPr>
                          </m:ctrlPr>
                        </m:sSupPr>
                        <m:e>
                          <m:r>
                            <a:rPr lang="es-CO" sz="1400" b="0" i="1" dirty="0" smtClean="0">
                              <a:solidFill>
                                <a:schemeClr val="tx1"/>
                              </a:solidFill>
                              <a:latin typeface="Cambria Math" panose="02040503050406030204" pitchFamily="18" charset="0"/>
                            </a:rPr>
                            <m:t>ℝ</m:t>
                          </m:r>
                        </m:e>
                        <m:sup>
                          <m:r>
                            <a:rPr lang="es-CO" sz="1400" b="0" i="1" dirty="0" smtClean="0">
                              <a:solidFill>
                                <a:schemeClr val="tx1"/>
                              </a:solidFill>
                              <a:latin typeface="Cambria Math" panose="02040503050406030204" pitchFamily="18" charset="0"/>
                            </a:rPr>
                            <m:t>𝑇</m:t>
                          </m:r>
                          <m:r>
                            <a:rPr lang="es-CO" sz="1400" b="0" i="1" dirty="0" smtClean="0">
                              <a:solidFill>
                                <a:schemeClr val="tx1"/>
                              </a:solidFill>
                              <a:latin typeface="Cambria Math" panose="02040503050406030204" pitchFamily="18" charset="0"/>
                            </a:rPr>
                            <m:t>×2</m:t>
                          </m:r>
                        </m:sup>
                      </m:sSup>
                      <m:r>
                        <a:rPr lang="es-CO" sz="1400" b="0" i="1" dirty="0" smtClean="0">
                          <a:solidFill>
                            <a:schemeClr val="tx1"/>
                          </a:solidFill>
                          <a:latin typeface="Cambria Math" panose="02040503050406030204" pitchFamily="18" charset="0"/>
                        </a:rPr>
                        <m:t> | </m:t>
                      </m:r>
                      <m:r>
                        <a:rPr lang="es-CO" sz="1400" b="0" i="1" dirty="0" smtClean="0">
                          <a:solidFill>
                            <a:schemeClr val="tx1"/>
                          </a:solidFill>
                          <a:latin typeface="Cambria Math" panose="02040503050406030204" pitchFamily="18" charset="0"/>
                        </a:rPr>
                        <m:t>𝑖</m:t>
                      </m:r>
                      <m:r>
                        <a:rPr lang="es-CO" sz="1400" b="0" i="1" dirty="0" smtClean="0">
                          <a:solidFill>
                            <a:schemeClr val="tx1"/>
                          </a:solidFill>
                          <a:latin typeface="Cambria Math" panose="02040503050406030204" pitchFamily="18" charset="0"/>
                        </a:rPr>
                        <m:t>=1,…,</m:t>
                      </m:r>
                      <m:sSub>
                        <m:sSubPr>
                          <m:ctrlPr>
                            <a:rPr lang="es-CO" sz="1400" b="0" i="1" dirty="0" smtClean="0">
                              <a:solidFill>
                                <a:schemeClr val="tx1"/>
                              </a:solidFill>
                              <a:latin typeface="Cambria Math" panose="02040503050406030204" pitchFamily="18" charset="0"/>
                            </a:rPr>
                          </m:ctrlPr>
                        </m:sSubPr>
                        <m:e>
                          <m:r>
                            <a:rPr lang="es-CO" sz="1400" b="0" i="1" dirty="0" smtClean="0">
                              <a:solidFill>
                                <a:schemeClr val="tx1"/>
                              </a:solidFill>
                              <a:latin typeface="Cambria Math" panose="02040503050406030204" pitchFamily="18" charset="0"/>
                            </a:rPr>
                            <m:t>𝑁</m:t>
                          </m:r>
                        </m:e>
                        <m:sub>
                          <m:r>
                            <a:rPr lang="es-CO" sz="1400" b="0" i="1" dirty="0" smtClean="0">
                              <a:solidFill>
                                <a:schemeClr val="tx1"/>
                              </a:solidFill>
                              <a:latin typeface="Cambria Math" panose="02040503050406030204" pitchFamily="18" charset="0"/>
                            </a:rPr>
                            <m:t>𝑎</m:t>
                          </m:r>
                        </m:sub>
                      </m:sSub>
                      <m:r>
                        <a:rPr lang="es-CO" sz="1400" b="0" i="1" dirty="0" smtClean="0">
                          <a:solidFill>
                            <a:schemeClr val="tx1"/>
                          </a:solidFill>
                          <a:latin typeface="Cambria Math" panose="02040503050406030204" pitchFamily="18" charset="0"/>
                        </a:rPr>
                        <m:t>;</m:t>
                      </m:r>
                      <m:r>
                        <a:rPr lang="es-CO" sz="1400" b="0" i="1" dirty="0" smtClean="0">
                          <a:solidFill>
                            <a:schemeClr val="tx1"/>
                          </a:solidFill>
                          <a:latin typeface="Cambria Math" panose="02040503050406030204" pitchFamily="18" charset="0"/>
                        </a:rPr>
                        <m:t>𝑘</m:t>
                      </m:r>
                      <m:r>
                        <a:rPr lang="es-CO" sz="1400" b="0" i="1" dirty="0" smtClean="0">
                          <a:solidFill>
                            <a:schemeClr val="tx1"/>
                          </a:solidFill>
                          <a:latin typeface="Cambria Math" panose="02040503050406030204" pitchFamily="18" charset="0"/>
                        </a:rPr>
                        <m:t>=1,…,</m:t>
                      </m:r>
                      <m:r>
                        <a:rPr lang="es-CO" sz="1400" b="0" i="1" dirty="0" smtClean="0">
                          <a:solidFill>
                            <a:schemeClr val="tx1"/>
                          </a:solidFill>
                          <a:latin typeface="Cambria Math" panose="02040503050406030204" pitchFamily="18" charset="0"/>
                          <a:ea typeface="Cambria Math" panose="02040503050406030204" pitchFamily="18" charset="0"/>
                        </a:rPr>
                        <m:t>𝒦</m:t>
                      </m:r>
                      <m:r>
                        <a:rPr lang="es-CO" sz="1400" b="0" i="1" dirty="0" smtClean="0">
                          <a:solidFill>
                            <a:schemeClr val="tx1"/>
                          </a:solidFill>
                          <a:latin typeface="Cambria Math" panose="02040503050406030204" pitchFamily="18" charset="0"/>
                          <a:ea typeface="Cambria Math" panose="02040503050406030204" pitchFamily="18" charset="0"/>
                        </a:rPr>
                        <m:t>}</m:t>
                      </m:r>
                    </m:oMath>
                  </m:oMathPara>
                </a14:m>
                <a:endParaRPr lang="en-GB" sz="1400" dirty="0">
                  <a:solidFill>
                    <a:schemeClr val="tx1"/>
                  </a:solidFill>
                  <a:latin typeface="Century Gothic" panose="020B0502020202020204" pitchFamily="34" charset="0"/>
                </a:endParaRPr>
              </a:p>
              <a:p>
                <a:pPr marL="742950" lvl="1" indent="-285750" algn="just">
                  <a:buFont typeface="Arial" panose="020B0604020202020204" pitchFamily="34" charset="0"/>
                  <a:buChar char="•"/>
                </a:pPr>
                <a14:m>
                  <m:oMath xmlns:m="http://schemas.openxmlformats.org/officeDocument/2006/math">
                    <m:r>
                      <a:rPr lang="es-CO" sz="1400" b="0" i="1" smtClean="0">
                        <a:solidFill>
                          <a:schemeClr val="tx1"/>
                        </a:solidFill>
                        <a:latin typeface="Cambria Math" panose="02040503050406030204" pitchFamily="18" charset="0"/>
                      </a:rPr>
                      <m:t>𝑖</m:t>
                    </m:r>
                  </m:oMath>
                </a14:m>
                <a:r>
                  <a:rPr lang="en-GB" sz="1400" dirty="0">
                    <a:solidFill>
                      <a:schemeClr val="tx1"/>
                    </a:solidFill>
                    <a:latin typeface="Century Gothic" panose="020B0502020202020204" pitchFamily="34" charset="0"/>
                  </a:rPr>
                  <a:t> indexes the agent</a:t>
                </a:r>
              </a:p>
              <a:p>
                <a:pPr marL="742950" lvl="1" indent="-285750" algn="just">
                  <a:buFont typeface="Arial" panose="020B0604020202020204" pitchFamily="34" charset="0"/>
                  <a:buChar char="•"/>
                </a:pPr>
                <a14:m>
                  <m:oMath xmlns:m="http://schemas.openxmlformats.org/officeDocument/2006/math">
                    <m:r>
                      <a:rPr lang="es-CO" sz="1400" b="0" i="1" smtClean="0">
                        <a:solidFill>
                          <a:schemeClr val="tx1"/>
                        </a:solidFill>
                        <a:latin typeface="Cambria Math" panose="02040503050406030204" pitchFamily="18" charset="0"/>
                      </a:rPr>
                      <m:t>𝑘</m:t>
                    </m:r>
                  </m:oMath>
                </a14:m>
                <a:r>
                  <a:rPr lang="en-GB" sz="1400" dirty="0">
                    <a:solidFill>
                      <a:schemeClr val="tx1"/>
                    </a:solidFill>
                    <a:latin typeface="Century Gothic" panose="020B0502020202020204" pitchFamily="34" charset="0"/>
                  </a:rPr>
                  <a:t> indexes the modality of trajectories (6)</a:t>
                </a:r>
              </a:p>
              <a:p>
                <a:pPr marL="742950" lvl="1" indent="-285750" algn="just">
                  <a:buFont typeface="Arial" panose="020B0604020202020204" pitchFamily="34" charset="0"/>
                  <a:buChar char="•"/>
                </a:pPr>
                <a14:m>
                  <m:oMath xmlns:m="http://schemas.openxmlformats.org/officeDocument/2006/math">
                    <m:r>
                      <a:rPr lang="es-CO" sz="1400" b="0" i="1" smtClean="0">
                        <a:solidFill>
                          <a:schemeClr val="tx1"/>
                        </a:solidFill>
                        <a:latin typeface="Cambria Math" panose="02040503050406030204" pitchFamily="18" charset="0"/>
                      </a:rPr>
                      <m:t>𝑇</m:t>
                    </m:r>
                  </m:oMath>
                </a14:m>
                <a:r>
                  <a:rPr lang="en-GB" sz="1400" dirty="0">
                    <a:solidFill>
                      <a:schemeClr val="tx1"/>
                    </a:solidFill>
                    <a:latin typeface="Century Gothic" panose="020B0502020202020204" pitchFamily="34" charset="0"/>
                  </a:rPr>
                  <a:t> is the length of </a:t>
                </a:r>
                <a:r>
                  <a:rPr lang="en-GB" sz="1400" b="1" dirty="0">
                    <a:solidFill>
                      <a:schemeClr val="tx1"/>
                    </a:solidFill>
                    <a:latin typeface="Century Gothic" panose="020B0502020202020204" pitchFamily="34" charset="0"/>
                  </a:rPr>
                  <a:t>prediction horizon </a:t>
                </a:r>
                <a:r>
                  <a:rPr lang="en-GB" sz="1400" dirty="0">
                    <a:solidFill>
                      <a:schemeClr val="tx1"/>
                    </a:solidFill>
                    <a:latin typeface="Century Gothic" panose="020B0502020202020204" pitchFamily="34" charset="0"/>
                  </a:rPr>
                  <a:t>(12)</a:t>
                </a:r>
              </a:p>
            </p:txBody>
          </p:sp>
        </mc:Choice>
        <mc:Fallback xmlns="">
          <p:sp>
            <p:nvSpPr>
              <p:cNvPr id="49" name="Title 14">
                <a:extLst>
                  <a:ext uri="{FF2B5EF4-FFF2-40B4-BE49-F238E27FC236}">
                    <a16:creationId xmlns:a16="http://schemas.microsoft.com/office/drawing/2014/main" id="{41E14279-9E9D-0FEA-CE7D-BB00E4B96728}"/>
                  </a:ext>
                </a:extLst>
              </p:cNvPr>
              <p:cNvSpPr txBox="1">
                <a:spLocks noRot="1" noChangeAspect="1" noMove="1" noResize="1" noEditPoints="1" noAdjustHandles="1" noChangeArrowheads="1" noChangeShapeType="1" noTextEdit="1"/>
              </p:cNvSpPr>
              <p:nvPr/>
            </p:nvSpPr>
            <p:spPr>
              <a:xfrm>
                <a:off x="7667947" y="3981636"/>
                <a:ext cx="4276935" cy="1289137"/>
              </a:xfrm>
              <a:prstGeom prst="rect">
                <a:avLst/>
              </a:prstGeom>
              <a:blipFill>
                <a:blip r:embed="rId11"/>
                <a:stretch>
                  <a:fillRect l="-2568" t="-4245" r="-285" b="-3774"/>
                </a:stretch>
              </a:blipFill>
            </p:spPr>
            <p:txBody>
              <a:bodyPr/>
              <a:lstStyle/>
              <a:p>
                <a:r>
                  <a:rPr lang="en-GB">
                    <a:noFill/>
                  </a:rPr>
                  <a:t> </a:t>
                </a:r>
              </a:p>
            </p:txBody>
          </p:sp>
        </mc:Fallback>
      </mc:AlternateContent>
      <p:sp>
        <p:nvSpPr>
          <p:cNvPr id="5" name="Marcador de número de diapositiva 2">
            <a:extLst>
              <a:ext uri="{FF2B5EF4-FFF2-40B4-BE49-F238E27FC236}">
                <a16:creationId xmlns:a16="http://schemas.microsoft.com/office/drawing/2014/main" id="{41E3E79A-078F-43F5-54AD-75DB5A8B478C}"/>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15</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1654484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xEl>
                                              <p:pRg st="0" end="0"/>
                                            </p:txEl>
                                          </p:spTgt>
                                        </p:tgtEl>
                                        <p:attrNameLst>
                                          <p:attrName>style.visibility</p:attrName>
                                        </p:attrNameLst>
                                      </p:cBhvr>
                                      <p:to>
                                        <p:strVal val="visible"/>
                                      </p:to>
                                    </p:set>
                                    <p:animEffect transition="in" filter="fade">
                                      <p:cBhvr>
                                        <p:cTn id="27" dur="500"/>
                                        <p:tgtEl>
                                          <p:spTgt spid="4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8">
                                            <p:txEl>
                                              <p:pRg st="1" end="1"/>
                                            </p:txEl>
                                          </p:spTgt>
                                        </p:tgtEl>
                                        <p:attrNameLst>
                                          <p:attrName>style.visibility</p:attrName>
                                        </p:attrNameLst>
                                      </p:cBhvr>
                                      <p:to>
                                        <p:strVal val="visible"/>
                                      </p:to>
                                    </p:set>
                                    <p:animEffect transition="in" filter="fade">
                                      <p:cBhvr>
                                        <p:cTn id="32" dur="500"/>
                                        <p:tgtEl>
                                          <p:spTgt spid="4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2" grpId="0" animBg="1"/>
      <p:bldP spid="18" grpId="0" animBg="1"/>
      <p:bldP spid="46" grpId="0" animBg="1"/>
      <p:bldP spid="48" grpId="0" build="p"/>
      <p:bldP spid="4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BAE71-2A73-46D3-C6FC-508EEDFD8ED4}"/>
            </a:ext>
          </a:extLst>
        </p:cNvPr>
        <p:cNvGrpSpPr/>
        <p:nvPr/>
      </p:nvGrpSpPr>
      <p:grpSpPr>
        <a:xfrm>
          <a:off x="0" y="0"/>
          <a:ext cx="0" cy="0"/>
          <a:chOff x="0" y="0"/>
          <a:chExt cx="0" cy="0"/>
        </a:xfrm>
      </p:grpSpPr>
      <p:cxnSp>
        <p:nvCxnSpPr>
          <p:cNvPr id="68" name="Connector: Elbow 31">
            <a:extLst>
              <a:ext uri="{FF2B5EF4-FFF2-40B4-BE49-F238E27FC236}">
                <a16:creationId xmlns:a16="http://schemas.microsoft.com/office/drawing/2014/main" id="{4EB5426E-675C-8DF0-0B3B-06D64DEB448A}"/>
              </a:ext>
            </a:extLst>
          </p:cNvPr>
          <p:cNvCxnSpPr>
            <a:cxnSpLocks/>
            <a:stCxn id="64" idx="3"/>
            <a:endCxn id="63" idx="1"/>
          </p:cNvCxnSpPr>
          <p:nvPr/>
        </p:nvCxnSpPr>
        <p:spPr>
          <a:xfrm>
            <a:off x="1457145" y="729344"/>
            <a:ext cx="234749" cy="0"/>
          </a:xfrm>
          <a:prstGeom prst="straightConnector1">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pic>
        <p:nvPicPr>
          <p:cNvPr id="13" name="Imagen 12" descr="Diagrama&#10;&#10;Descripción generada automáticamente">
            <a:extLst>
              <a:ext uri="{FF2B5EF4-FFF2-40B4-BE49-F238E27FC236}">
                <a16:creationId xmlns:a16="http://schemas.microsoft.com/office/drawing/2014/main" id="{1168D961-B854-AFE3-6F4D-2D3C7110AFDB}"/>
              </a:ext>
            </a:extLst>
          </p:cNvPr>
          <p:cNvPicPr>
            <a:picLocks noChangeAspect="1"/>
          </p:cNvPicPr>
          <p:nvPr/>
        </p:nvPicPr>
        <p:blipFill>
          <a:blip r:embed="rId3">
            <a:alphaModFix/>
          </a:blip>
          <a:srcRect l="50261" t="16941" r="31114"/>
          <a:stretch/>
        </p:blipFill>
        <p:spPr>
          <a:xfrm>
            <a:off x="450780" y="2676768"/>
            <a:ext cx="2222115" cy="3146247"/>
          </a:xfrm>
          <a:prstGeom prst="rect">
            <a:avLst/>
          </a:prstGeom>
          <a:ln>
            <a:noFill/>
          </a:ln>
        </p:spPr>
      </p:pic>
      <p:pic>
        <p:nvPicPr>
          <p:cNvPr id="15" name="Imagen 14" descr="Diagrama&#10;&#10;Descripción generada automáticamente">
            <a:extLst>
              <a:ext uri="{FF2B5EF4-FFF2-40B4-BE49-F238E27FC236}">
                <a16:creationId xmlns:a16="http://schemas.microsoft.com/office/drawing/2014/main" id="{EF825D85-F014-CD7F-460A-CDEBC3AFE46E}"/>
              </a:ext>
            </a:extLst>
          </p:cNvPr>
          <p:cNvPicPr>
            <a:picLocks noChangeAspect="1"/>
          </p:cNvPicPr>
          <p:nvPr/>
        </p:nvPicPr>
        <p:blipFill>
          <a:blip r:embed="rId3">
            <a:alphaModFix amt="0"/>
          </a:blip>
          <a:srcRect l="22517" t="16941" r="49465"/>
          <a:stretch/>
        </p:blipFill>
        <p:spPr>
          <a:xfrm>
            <a:off x="3191236" y="2675972"/>
            <a:ext cx="3342766" cy="3146247"/>
          </a:xfrm>
          <a:prstGeom prst="rect">
            <a:avLst/>
          </a:prstGeom>
          <a:ln>
            <a:noFill/>
          </a:ln>
        </p:spPr>
      </p:pic>
      <p:sp>
        <p:nvSpPr>
          <p:cNvPr id="117" name="moving straight is what we do">
            <a:extLst>
              <a:ext uri="{FF2B5EF4-FFF2-40B4-BE49-F238E27FC236}">
                <a16:creationId xmlns:a16="http://schemas.microsoft.com/office/drawing/2014/main" id="{EFF42B7E-E53B-21A7-CCFD-368AC32689AC}"/>
              </a:ext>
            </a:extLst>
          </p:cNvPr>
          <p:cNvSpPr txBox="1"/>
          <p:nvPr/>
        </p:nvSpPr>
        <p:spPr>
          <a:xfrm>
            <a:off x="4334282" y="498749"/>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The </a:t>
            </a:r>
            <a:r>
              <a:rPr lang="en-US" sz="2400" b="1" cap="none" dirty="0" err="1">
                <a:solidFill>
                  <a:srgbClr val="000000">
                    <a:lumMod val="95000"/>
                    <a:lumOff val="5000"/>
                  </a:srgbClr>
                </a:solidFill>
                <a:latin typeface="Century Gothic" panose="020B0502020202020204" pitchFamily="34" charset="0"/>
              </a:rPr>
              <a:t>UniAD</a:t>
            </a:r>
            <a:r>
              <a:rPr lang="en-US" sz="2400" b="1" cap="none" dirty="0">
                <a:solidFill>
                  <a:srgbClr val="000000">
                    <a:lumMod val="95000"/>
                    <a:lumOff val="5000"/>
                  </a:srgbClr>
                </a:solidFill>
                <a:latin typeface="Century Gothic" panose="020B0502020202020204" pitchFamily="34" charset="0"/>
              </a:rPr>
              <a:t> Pipeline</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grpSp>
        <p:nvGrpSpPr>
          <p:cNvPr id="36" name="Grupo 35">
            <a:extLst>
              <a:ext uri="{FF2B5EF4-FFF2-40B4-BE49-F238E27FC236}">
                <a16:creationId xmlns:a16="http://schemas.microsoft.com/office/drawing/2014/main" id="{F45E2038-A26F-5954-CBB8-2A8E099187A4}"/>
              </a:ext>
            </a:extLst>
          </p:cNvPr>
          <p:cNvGrpSpPr/>
          <p:nvPr/>
        </p:nvGrpSpPr>
        <p:grpSpPr>
          <a:xfrm>
            <a:off x="7601581" y="462681"/>
            <a:ext cx="471828" cy="471828"/>
            <a:chOff x="7601581" y="462681"/>
            <a:chExt cx="471828" cy="471828"/>
          </a:xfrm>
        </p:grpSpPr>
        <p:sp>
          <p:nvSpPr>
            <p:cNvPr id="33" name="Oval 32">
              <a:extLst>
                <a:ext uri="{FF2B5EF4-FFF2-40B4-BE49-F238E27FC236}">
                  <a16:creationId xmlns:a16="http://schemas.microsoft.com/office/drawing/2014/main" id="{A9168EA3-1BA1-74A5-C265-1535E8933799}"/>
                </a:ext>
              </a:extLst>
            </p:cNvPr>
            <p:cNvSpPr/>
            <p:nvPr/>
          </p:nvSpPr>
          <p:spPr>
            <a:xfrm rot="5400000">
              <a:off x="7601581" y="462681"/>
              <a:ext cx="471828" cy="471828"/>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29" name="AutoShape 113">
              <a:extLst>
                <a:ext uri="{FF2B5EF4-FFF2-40B4-BE49-F238E27FC236}">
                  <a16:creationId xmlns:a16="http://schemas.microsoft.com/office/drawing/2014/main" id="{4F97326B-8D3B-0DE9-76B3-B66DB797F63E}"/>
                </a:ext>
              </a:extLst>
            </p:cNvPr>
            <p:cNvSpPr>
              <a:spLocks/>
            </p:cNvSpPr>
            <p:nvPr/>
          </p:nvSpPr>
          <p:spPr bwMode="auto">
            <a:xfrm>
              <a:off x="7720465" y="524940"/>
              <a:ext cx="239316" cy="348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sp>
          <p:nvSpPr>
            <p:cNvPr id="30" name="AutoShape 114">
              <a:extLst>
                <a:ext uri="{FF2B5EF4-FFF2-40B4-BE49-F238E27FC236}">
                  <a16:creationId xmlns:a16="http://schemas.microsoft.com/office/drawing/2014/main" id="{032E816B-FC4F-5D8E-2BCA-CDEC989B61D8}"/>
                </a:ext>
              </a:extLst>
            </p:cNvPr>
            <p:cNvSpPr>
              <a:spLocks/>
            </p:cNvSpPr>
            <p:nvPr/>
          </p:nvSpPr>
          <p:spPr bwMode="auto">
            <a:xfrm>
              <a:off x="7774638" y="579709"/>
              <a:ext cx="70842" cy="708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grpSp>
      <p:pic>
        <p:nvPicPr>
          <p:cNvPr id="16" name="Imagen 15" descr="Diagrama&#10;&#10;Descripción generada automáticamente">
            <a:extLst>
              <a:ext uri="{FF2B5EF4-FFF2-40B4-BE49-F238E27FC236}">
                <a16:creationId xmlns:a16="http://schemas.microsoft.com/office/drawing/2014/main" id="{0010AF58-A552-C935-C829-5E0B35525883}"/>
              </a:ext>
            </a:extLst>
          </p:cNvPr>
          <p:cNvPicPr>
            <a:picLocks noChangeAspect="1"/>
          </p:cNvPicPr>
          <p:nvPr/>
        </p:nvPicPr>
        <p:blipFill>
          <a:blip r:embed="rId3">
            <a:alphaModFix amt="0"/>
          </a:blip>
          <a:srcRect t="16941" r="77096"/>
          <a:stretch/>
        </p:blipFill>
        <p:spPr>
          <a:xfrm>
            <a:off x="450780" y="2653983"/>
            <a:ext cx="2732554" cy="3146247"/>
          </a:xfrm>
          <a:prstGeom prst="rect">
            <a:avLst/>
          </a:prstGeom>
          <a:ln>
            <a:noFill/>
          </a:ln>
        </p:spPr>
      </p:pic>
      <p:cxnSp>
        <p:nvCxnSpPr>
          <p:cNvPr id="31" name="Conector recto 30">
            <a:extLst>
              <a:ext uri="{FF2B5EF4-FFF2-40B4-BE49-F238E27FC236}">
                <a16:creationId xmlns:a16="http://schemas.microsoft.com/office/drawing/2014/main" id="{EA6E35A1-D81F-A7C0-8EAB-B5393F398E15}"/>
              </a:ext>
            </a:extLst>
          </p:cNvPr>
          <p:cNvCxnSpPr>
            <a:cxnSpLocks/>
          </p:cNvCxnSpPr>
          <p:nvPr/>
        </p:nvCxnSpPr>
        <p:spPr>
          <a:xfrm flipV="1">
            <a:off x="2731889" y="1791953"/>
            <a:ext cx="451445" cy="93649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1A1E9F47-F289-9349-5BF4-4304F0EED1D3}"/>
              </a:ext>
            </a:extLst>
          </p:cNvPr>
          <p:cNvCxnSpPr>
            <a:cxnSpLocks/>
          </p:cNvCxnSpPr>
          <p:nvPr/>
        </p:nvCxnSpPr>
        <p:spPr>
          <a:xfrm>
            <a:off x="2731889" y="5316079"/>
            <a:ext cx="451445" cy="253514"/>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Connector: Elbow 31">
            <a:extLst>
              <a:ext uri="{FF2B5EF4-FFF2-40B4-BE49-F238E27FC236}">
                <a16:creationId xmlns:a16="http://schemas.microsoft.com/office/drawing/2014/main" id="{49BE1298-1D45-34A3-0090-3612203C0498}"/>
              </a:ext>
            </a:extLst>
          </p:cNvPr>
          <p:cNvCxnSpPr>
            <a:cxnSpLocks/>
            <a:stCxn id="63" idx="3"/>
            <a:endCxn id="67" idx="1"/>
          </p:cNvCxnSpPr>
          <p:nvPr/>
        </p:nvCxnSpPr>
        <p:spPr>
          <a:xfrm>
            <a:off x="2786588" y="729344"/>
            <a:ext cx="234749" cy="622"/>
          </a:xfrm>
          <a:prstGeom prst="straightConnector1">
            <a:avLst/>
          </a:prstGeom>
          <a:ln w="38100" cap="rnd">
            <a:solidFill>
              <a:schemeClr val="bg2">
                <a:lumMod val="9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3" name="Rectangle: Rounded Corners 22">
            <a:extLst>
              <a:ext uri="{FF2B5EF4-FFF2-40B4-BE49-F238E27FC236}">
                <a16:creationId xmlns:a16="http://schemas.microsoft.com/office/drawing/2014/main" id="{DB3AC3FD-44E6-0224-7011-C0BD3C766DDA}"/>
              </a:ext>
            </a:extLst>
          </p:cNvPr>
          <p:cNvSpPr/>
          <p:nvPr/>
        </p:nvSpPr>
        <p:spPr>
          <a:xfrm>
            <a:off x="1691894"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Prediction</a:t>
            </a:r>
            <a:endParaRPr lang="en-US" sz="1400" dirty="0">
              <a:solidFill>
                <a:schemeClr val="accent1"/>
              </a:solidFill>
              <a:latin typeface="Century Gothic" panose="020B0502020202020204" pitchFamily="34" charset="0"/>
            </a:endParaRPr>
          </a:p>
        </p:txBody>
      </p:sp>
      <p:sp>
        <p:nvSpPr>
          <p:cNvPr id="64" name="Rectangle: Rounded Corners 22">
            <a:extLst>
              <a:ext uri="{FF2B5EF4-FFF2-40B4-BE49-F238E27FC236}">
                <a16:creationId xmlns:a16="http://schemas.microsoft.com/office/drawing/2014/main" id="{EF000F9D-E973-0463-79BE-54C1990D5B73}"/>
              </a:ext>
            </a:extLst>
          </p:cNvPr>
          <p:cNvSpPr/>
          <p:nvPr/>
        </p:nvSpPr>
        <p:spPr>
          <a:xfrm>
            <a:off x="362451"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Perception</a:t>
            </a:r>
            <a:endParaRPr lang="en-US" sz="1400" dirty="0">
              <a:solidFill>
                <a:schemeClr val="accent1"/>
              </a:solidFill>
              <a:latin typeface="Century Gothic" panose="020B0502020202020204" pitchFamily="34" charset="0"/>
            </a:endParaRPr>
          </a:p>
        </p:txBody>
      </p:sp>
      <p:sp>
        <p:nvSpPr>
          <p:cNvPr id="67" name="Rectangle: Rounded Corners 22">
            <a:extLst>
              <a:ext uri="{FF2B5EF4-FFF2-40B4-BE49-F238E27FC236}">
                <a16:creationId xmlns:a16="http://schemas.microsoft.com/office/drawing/2014/main" id="{D5CFF024-C2F1-72E7-AE28-186861775271}"/>
              </a:ext>
            </a:extLst>
          </p:cNvPr>
          <p:cNvSpPr/>
          <p:nvPr/>
        </p:nvSpPr>
        <p:spPr>
          <a:xfrm>
            <a:off x="3021337" y="575500"/>
            <a:ext cx="1094694" cy="308932"/>
          </a:xfrm>
          <a:prstGeom prst="roundRect">
            <a:avLst>
              <a:gd name="adj" fmla="val 10723"/>
            </a:avLst>
          </a:prstGeom>
          <a:solidFill>
            <a:schemeClr val="bg1"/>
          </a:solid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bg2">
                    <a:lumMod val="90000"/>
                  </a:schemeClr>
                </a:solidFill>
                <a:latin typeface="Century Gothic" panose="020B0502020202020204" pitchFamily="34" charset="0"/>
              </a:rPr>
              <a:t>Planning</a:t>
            </a:r>
            <a:endParaRPr lang="en-US" sz="1400" dirty="0">
              <a:solidFill>
                <a:schemeClr val="bg2">
                  <a:lumMod val="90000"/>
                </a:schemeClr>
              </a:solidFill>
              <a:latin typeface="Century Gothic" panose="020B0502020202020204" pitchFamily="34" charset="0"/>
            </a:endParaRPr>
          </a:p>
        </p:txBody>
      </p:sp>
      <p:sp>
        <p:nvSpPr>
          <p:cNvPr id="73" name="TextBox 35">
            <a:extLst>
              <a:ext uri="{FF2B5EF4-FFF2-40B4-BE49-F238E27FC236}">
                <a16:creationId xmlns:a16="http://schemas.microsoft.com/office/drawing/2014/main" id="{FCD85009-A312-5123-CA58-A135807566AD}"/>
              </a:ext>
            </a:extLst>
          </p:cNvPr>
          <p:cNvSpPr txBox="1"/>
          <p:nvPr/>
        </p:nvSpPr>
        <p:spPr>
          <a:xfrm>
            <a:off x="3183334" y="1421753"/>
            <a:ext cx="22445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entury Gothic" panose="020B0502020202020204" pitchFamily="34" charset="0"/>
              </a:rPr>
              <a:t>Proposed in </a:t>
            </a:r>
            <a:r>
              <a:rPr lang="en-US" b="1" dirty="0" err="1">
                <a:solidFill>
                  <a:srgbClr val="000000"/>
                </a:solidFill>
                <a:latin typeface="Century Gothic" panose="020B0502020202020204" pitchFamily="34" charset="0"/>
              </a:rPr>
              <a:t>UniAD</a:t>
            </a:r>
            <a:endParaRPr kumimoji="0" lang="en-US" b="1" i="0" u="none" strike="noStrike" kern="1200" cap="none" spc="0" normalizeH="0" baseline="0" noProof="0" dirty="0">
              <a:ln>
                <a:noFill/>
              </a:ln>
              <a:solidFill>
                <a:srgbClr val="0070C0"/>
              </a:solidFill>
              <a:effectLst/>
              <a:uLnTx/>
              <a:uFillTx/>
              <a:latin typeface="Century Gothic" panose="020B0502020202020204" pitchFamily="34" charset="0"/>
            </a:endParaRPr>
          </a:p>
        </p:txBody>
      </p:sp>
      <p:pic>
        <p:nvPicPr>
          <p:cNvPr id="11" name="Imagen 10">
            <a:extLst>
              <a:ext uri="{FF2B5EF4-FFF2-40B4-BE49-F238E27FC236}">
                <a16:creationId xmlns:a16="http://schemas.microsoft.com/office/drawing/2014/main" id="{966C0404-EC8B-CD58-3167-968B2874A9D8}"/>
              </a:ext>
            </a:extLst>
          </p:cNvPr>
          <p:cNvPicPr>
            <a:picLocks noChangeAspect="1"/>
          </p:cNvPicPr>
          <p:nvPr/>
        </p:nvPicPr>
        <p:blipFill>
          <a:blip r:embed="rId4"/>
          <a:stretch>
            <a:fillRect/>
          </a:stretch>
        </p:blipFill>
        <p:spPr>
          <a:xfrm>
            <a:off x="3183334" y="1797407"/>
            <a:ext cx="4142786" cy="3772186"/>
          </a:xfrm>
          <a:prstGeom prst="rect">
            <a:avLst/>
          </a:prstGeom>
          <a:ln w="12700">
            <a:solidFill>
              <a:schemeClr val="bg2">
                <a:lumMod val="75000"/>
              </a:schemeClr>
            </a:solidFill>
          </a:ln>
        </p:spPr>
      </p:pic>
      <p:sp>
        <p:nvSpPr>
          <p:cNvPr id="28" name="Rectangle: Rounded Corners 3">
            <a:extLst>
              <a:ext uri="{FF2B5EF4-FFF2-40B4-BE49-F238E27FC236}">
                <a16:creationId xmlns:a16="http://schemas.microsoft.com/office/drawing/2014/main" id="{008B2969-91FB-387A-ECEA-F46450CDF094}"/>
              </a:ext>
            </a:extLst>
          </p:cNvPr>
          <p:cNvSpPr/>
          <p:nvPr/>
        </p:nvSpPr>
        <p:spPr>
          <a:xfrm>
            <a:off x="7492298" y="1791085"/>
            <a:ext cx="4528869" cy="3772186"/>
          </a:xfrm>
          <a:prstGeom prst="roundRect">
            <a:avLst>
              <a:gd name="adj" fmla="val 4773"/>
            </a:avLst>
          </a:prstGeom>
          <a:solidFill>
            <a:schemeClr val="bg1"/>
          </a:solidFill>
          <a:ln w="22225">
            <a:noFill/>
          </a:ln>
          <a:effectLst>
            <a:outerShdw blurRad="571500" dist="38100" dir="5400000" algn="t"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 name="Title 14">
                <a:extLst>
                  <a:ext uri="{FF2B5EF4-FFF2-40B4-BE49-F238E27FC236}">
                    <a16:creationId xmlns:a16="http://schemas.microsoft.com/office/drawing/2014/main" id="{71651B81-42B9-CD35-635D-8E8F1630D9A5}"/>
                  </a:ext>
                </a:extLst>
              </p:cNvPr>
              <p:cNvSpPr txBox="1">
                <a:spLocks/>
              </p:cNvSpPr>
              <p:nvPr/>
            </p:nvSpPr>
            <p:spPr>
              <a:xfrm>
                <a:off x="170833" y="3267973"/>
                <a:ext cx="396828" cy="299269"/>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lnSpc>
                    <a:spcPts val="1600"/>
                  </a:lnSpc>
                  <a:spcBef>
                    <a:spcPts val="600"/>
                  </a:spcBef>
                </a:pPr>
                <a14:m>
                  <m:oMathPara xmlns:m="http://schemas.openxmlformats.org/officeDocument/2006/math">
                    <m:oMathParaPr>
                      <m:jc m:val="centerGroup"/>
                    </m:oMathParaPr>
                    <m:oMath xmlns:m="http://schemas.openxmlformats.org/officeDocument/2006/math">
                      <m:sSub>
                        <m:sSubPr>
                          <m:ctrlPr>
                            <a:rPr lang="es-CO" sz="1400" b="0" i="1" smtClean="0">
                              <a:solidFill>
                                <a:schemeClr val="accent5">
                                  <a:lumMod val="75000"/>
                                </a:schemeClr>
                              </a:solidFill>
                              <a:latin typeface="Cambria Math" panose="02040503050406030204" pitchFamily="18" charset="0"/>
                            </a:rPr>
                          </m:ctrlPr>
                        </m:sSubPr>
                        <m:e>
                          <m:r>
                            <a:rPr lang="es-CO" sz="1400" b="0" i="1" smtClean="0">
                              <a:solidFill>
                                <a:schemeClr val="accent5">
                                  <a:lumMod val="75000"/>
                                </a:schemeClr>
                              </a:solidFill>
                              <a:latin typeface="Cambria Math" panose="02040503050406030204" pitchFamily="18" charset="0"/>
                            </a:rPr>
                            <m:t>𝑄</m:t>
                          </m:r>
                        </m:e>
                        <m:sub>
                          <m:r>
                            <a:rPr lang="es-CO" sz="1400" b="0" i="1" smtClean="0">
                              <a:solidFill>
                                <a:schemeClr val="accent5">
                                  <a:lumMod val="75000"/>
                                </a:schemeClr>
                              </a:solidFill>
                              <a:latin typeface="Cambria Math" panose="02040503050406030204" pitchFamily="18" charset="0"/>
                            </a:rPr>
                            <m:t>𝐴</m:t>
                          </m:r>
                        </m:sub>
                      </m:sSub>
                    </m:oMath>
                  </m:oMathPara>
                </a14:m>
                <a:endParaRPr lang="en-US" sz="1400" dirty="0">
                  <a:solidFill>
                    <a:schemeClr val="accent5">
                      <a:lumMod val="75000"/>
                    </a:schemeClr>
                  </a:solidFill>
                  <a:latin typeface="Century Gothic" panose="020B0502020202020204" pitchFamily="34" charset="0"/>
                </a:endParaRPr>
              </a:p>
            </p:txBody>
          </p:sp>
        </mc:Choice>
        <mc:Fallback xmlns="">
          <p:sp>
            <p:nvSpPr>
              <p:cNvPr id="2" name="Title 14">
                <a:extLst>
                  <a:ext uri="{FF2B5EF4-FFF2-40B4-BE49-F238E27FC236}">
                    <a16:creationId xmlns:a16="http://schemas.microsoft.com/office/drawing/2014/main" id="{71651B81-42B9-CD35-635D-8E8F1630D9A5}"/>
                  </a:ext>
                </a:extLst>
              </p:cNvPr>
              <p:cNvSpPr txBox="1">
                <a:spLocks noRot="1" noChangeAspect="1" noMove="1" noResize="1" noEditPoints="1" noAdjustHandles="1" noChangeArrowheads="1" noChangeShapeType="1" noTextEdit="1"/>
              </p:cNvSpPr>
              <p:nvPr/>
            </p:nvSpPr>
            <p:spPr>
              <a:xfrm>
                <a:off x="170833" y="3267973"/>
                <a:ext cx="396828" cy="299269"/>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itle 14">
                <a:extLst>
                  <a:ext uri="{FF2B5EF4-FFF2-40B4-BE49-F238E27FC236}">
                    <a16:creationId xmlns:a16="http://schemas.microsoft.com/office/drawing/2014/main" id="{AFF862F1-DE68-1B6C-58FF-42726F7EB275}"/>
                  </a:ext>
                </a:extLst>
              </p:cNvPr>
              <p:cNvSpPr txBox="1">
                <a:spLocks/>
              </p:cNvSpPr>
              <p:nvPr/>
            </p:nvSpPr>
            <p:spPr>
              <a:xfrm>
                <a:off x="156952" y="4436533"/>
                <a:ext cx="393405" cy="299270"/>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lnSpc>
                    <a:spcPts val="1600"/>
                  </a:lnSpc>
                  <a:spcBef>
                    <a:spcPts val="600"/>
                  </a:spcBef>
                </a:pPr>
                <a14:m>
                  <m:oMathPara xmlns:m="http://schemas.openxmlformats.org/officeDocument/2006/math">
                    <m:oMathParaPr>
                      <m:jc m:val="centerGroup"/>
                    </m:oMathParaPr>
                    <m:oMath xmlns:m="http://schemas.openxmlformats.org/officeDocument/2006/math">
                      <m:sSub>
                        <m:sSubPr>
                          <m:ctrlPr>
                            <a:rPr lang="es-CO" sz="1400" b="0" i="1" smtClean="0">
                              <a:solidFill>
                                <a:srgbClr val="7030A0"/>
                              </a:solidFill>
                              <a:latin typeface="Cambria Math" panose="02040503050406030204" pitchFamily="18" charset="0"/>
                            </a:rPr>
                          </m:ctrlPr>
                        </m:sSubPr>
                        <m:e>
                          <m:r>
                            <a:rPr lang="es-CO" sz="1400" b="0" i="1" smtClean="0">
                              <a:solidFill>
                                <a:srgbClr val="7030A0"/>
                              </a:solidFill>
                              <a:latin typeface="Cambria Math" panose="02040503050406030204" pitchFamily="18" charset="0"/>
                            </a:rPr>
                            <m:t>𝑄</m:t>
                          </m:r>
                        </m:e>
                        <m:sub>
                          <m:r>
                            <a:rPr lang="es-CO" sz="1400" b="0" i="1" smtClean="0">
                              <a:solidFill>
                                <a:srgbClr val="7030A0"/>
                              </a:solidFill>
                              <a:latin typeface="Cambria Math" panose="02040503050406030204" pitchFamily="18" charset="0"/>
                            </a:rPr>
                            <m:t>𝑀</m:t>
                          </m:r>
                        </m:sub>
                      </m:sSub>
                    </m:oMath>
                  </m:oMathPara>
                </a14:m>
                <a:endParaRPr lang="en-US" sz="1400" b="1" dirty="0">
                  <a:solidFill>
                    <a:srgbClr val="7030A0"/>
                  </a:solidFill>
                  <a:latin typeface="Century Gothic" panose="020B0502020202020204" pitchFamily="34" charset="0"/>
                </a:endParaRPr>
              </a:p>
            </p:txBody>
          </p:sp>
        </mc:Choice>
        <mc:Fallback xmlns="">
          <p:sp>
            <p:nvSpPr>
              <p:cNvPr id="3" name="Title 14">
                <a:extLst>
                  <a:ext uri="{FF2B5EF4-FFF2-40B4-BE49-F238E27FC236}">
                    <a16:creationId xmlns:a16="http://schemas.microsoft.com/office/drawing/2014/main" id="{AFF862F1-DE68-1B6C-58FF-42726F7EB275}"/>
                  </a:ext>
                </a:extLst>
              </p:cNvPr>
              <p:cNvSpPr txBox="1">
                <a:spLocks noRot="1" noChangeAspect="1" noMove="1" noResize="1" noEditPoints="1" noAdjustHandles="1" noChangeArrowheads="1" noChangeShapeType="1" noTextEdit="1"/>
              </p:cNvSpPr>
              <p:nvPr/>
            </p:nvSpPr>
            <p:spPr>
              <a:xfrm>
                <a:off x="156952" y="4436533"/>
                <a:ext cx="393405" cy="299270"/>
              </a:xfrm>
              <a:prstGeom prst="rect">
                <a:avLst/>
              </a:prstGeom>
              <a:blipFill>
                <a:blip r:embed="rId6"/>
                <a:stretch>
                  <a:fillRect l="-1563"/>
                </a:stretch>
              </a:blipFill>
            </p:spPr>
            <p:txBody>
              <a:bodyPr/>
              <a:lstStyle/>
              <a:p>
                <a:r>
                  <a:rPr lang="en-GB">
                    <a:noFill/>
                  </a:rPr>
                  <a:t> </a:t>
                </a:r>
              </a:p>
            </p:txBody>
          </p:sp>
        </mc:Fallback>
      </mc:AlternateContent>
      <p:pic>
        <p:nvPicPr>
          <p:cNvPr id="6" name="Imagen 5">
            <a:extLst>
              <a:ext uri="{FF2B5EF4-FFF2-40B4-BE49-F238E27FC236}">
                <a16:creationId xmlns:a16="http://schemas.microsoft.com/office/drawing/2014/main" id="{5E2EABA5-5980-F712-244B-2ECE1EB1E9A4}"/>
              </a:ext>
            </a:extLst>
          </p:cNvPr>
          <p:cNvPicPr>
            <a:picLocks noChangeAspect="1"/>
          </p:cNvPicPr>
          <p:nvPr/>
        </p:nvPicPr>
        <p:blipFill>
          <a:blip r:embed="rId7"/>
          <a:stretch>
            <a:fillRect/>
          </a:stretch>
        </p:blipFill>
        <p:spPr>
          <a:xfrm>
            <a:off x="485221" y="3429000"/>
            <a:ext cx="217861" cy="168064"/>
          </a:xfrm>
          <a:prstGeom prst="rect">
            <a:avLst/>
          </a:prstGeom>
        </p:spPr>
      </p:pic>
      <p:pic>
        <p:nvPicPr>
          <p:cNvPr id="8" name="Imagen 7">
            <a:extLst>
              <a:ext uri="{FF2B5EF4-FFF2-40B4-BE49-F238E27FC236}">
                <a16:creationId xmlns:a16="http://schemas.microsoft.com/office/drawing/2014/main" id="{74292E9C-0000-B8B4-98DA-84FFCAB17438}"/>
              </a:ext>
            </a:extLst>
          </p:cNvPr>
          <p:cNvPicPr>
            <a:picLocks noChangeAspect="1"/>
          </p:cNvPicPr>
          <p:nvPr/>
        </p:nvPicPr>
        <p:blipFill>
          <a:blip r:embed="rId8"/>
          <a:stretch>
            <a:fillRect/>
          </a:stretch>
        </p:blipFill>
        <p:spPr>
          <a:xfrm>
            <a:off x="467758" y="4366530"/>
            <a:ext cx="247211" cy="196853"/>
          </a:xfrm>
          <a:prstGeom prst="rect">
            <a:avLst/>
          </a:prstGeom>
        </p:spPr>
      </p:pic>
      <p:sp>
        <p:nvSpPr>
          <p:cNvPr id="19" name="Rectángulo 18">
            <a:extLst>
              <a:ext uri="{FF2B5EF4-FFF2-40B4-BE49-F238E27FC236}">
                <a16:creationId xmlns:a16="http://schemas.microsoft.com/office/drawing/2014/main" id="{60F1B3FC-3C10-7EFE-0A37-E6446B5835B7}"/>
              </a:ext>
            </a:extLst>
          </p:cNvPr>
          <p:cNvSpPr/>
          <p:nvPr/>
        </p:nvSpPr>
        <p:spPr>
          <a:xfrm>
            <a:off x="615494" y="2728452"/>
            <a:ext cx="2116395" cy="2587627"/>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 name="Title 14">
                <a:extLst>
                  <a:ext uri="{FF2B5EF4-FFF2-40B4-BE49-F238E27FC236}">
                    <a16:creationId xmlns:a16="http://schemas.microsoft.com/office/drawing/2014/main" id="{5F3079DB-F7A2-7010-9FCA-0D25995FCD95}"/>
                  </a:ext>
                </a:extLst>
              </p:cNvPr>
              <p:cNvSpPr txBox="1">
                <a:spLocks/>
              </p:cNvSpPr>
              <p:nvPr/>
            </p:nvSpPr>
            <p:spPr>
              <a:xfrm>
                <a:off x="7667947" y="1978836"/>
                <a:ext cx="4276935" cy="1078950"/>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spcBef>
                    <a:spcPts val="600"/>
                  </a:spcBef>
                  <a:spcAft>
                    <a:spcPts val="600"/>
                  </a:spcAft>
                </a:pPr>
                <a:r>
                  <a:rPr lang="en-GB" sz="1400" dirty="0">
                    <a:solidFill>
                      <a:schemeClr val="tx1"/>
                    </a:solidFill>
                    <a:latin typeface="Century Gothic" panose="020B0502020202020204" pitchFamily="34" charset="0"/>
                  </a:rPr>
                  <a:t>For a motion query </a:t>
                </a:r>
                <a14:m>
                  <m:oMath xmlns:m="http://schemas.openxmlformats.org/officeDocument/2006/math">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𝑄</m:t>
                        </m:r>
                      </m:e>
                      <m:sub>
                        <m:r>
                          <a:rPr lang="es-CO" sz="1400" b="0" i="1" smtClean="0">
                            <a:solidFill>
                              <a:schemeClr val="tx1"/>
                            </a:solidFill>
                            <a:latin typeface="Cambria Math" panose="02040503050406030204" pitchFamily="18" charset="0"/>
                          </a:rPr>
                          <m:t>𝑖</m:t>
                        </m:r>
                        <m:r>
                          <a:rPr lang="es-CO" sz="1400" b="0" i="1" smtClean="0">
                            <a:solidFill>
                              <a:schemeClr val="tx1"/>
                            </a:solidFill>
                            <a:latin typeface="Cambria Math" panose="02040503050406030204" pitchFamily="18" charset="0"/>
                          </a:rPr>
                          <m:t>,</m:t>
                        </m:r>
                        <m:r>
                          <a:rPr lang="es-CO" sz="1400" b="0" i="1" smtClean="0">
                            <a:solidFill>
                              <a:schemeClr val="tx1"/>
                            </a:solidFill>
                            <a:latin typeface="Cambria Math" panose="02040503050406030204" pitchFamily="18" charset="0"/>
                          </a:rPr>
                          <m:t>𝑘</m:t>
                        </m:r>
                      </m:sub>
                    </m:sSub>
                  </m:oMath>
                </a14:m>
                <a:r>
                  <a:rPr lang="en-GB" sz="1400" dirty="0">
                    <a:solidFill>
                      <a:schemeClr val="tx1"/>
                    </a:solidFill>
                    <a:latin typeface="Century Gothic" panose="020B0502020202020204" pitchFamily="34" charset="0"/>
                  </a:rPr>
                  <a:t>,</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s-CO" sz="1400" b="0" i="1" dirty="0" smtClean="0">
                              <a:solidFill>
                                <a:schemeClr val="tx1"/>
                              </a:solidFill>
                              <a:latin typeface="Cambria Math" panose="02040503050406030204" pitchFamily="18" charset="0"/>
                            </a:rPr>
                          </m:ctrlPr>
                        </m:sSubPr>
                        <m:e>
                          <m:r>
                            <a:rPr lang="es-CO" sz="1400" b="0" i="1" dirty="0" smtClean="0">
                              <a:solidFill>
                                <a:schemeClr val="tx1"/>
                              </a:solidFill>
                              <a:latin typeface="Cambria Math" panose="02040503050406030204" pitchFamily="18" charset="0"/>
                            </a:rPr>
                            <m:t>𝑄</m:t>
                          </m:r>
                        </m:e>
                        <m:sub>
                          <m:r>
                            <a:rPr lang="es-CO" sz="1400" b="0" i="1" dirty="0" smtClean="0">
                              <a:solidFill>
                                <a:schemeClr val="tx1"/>
                              </a:solidFill>
                              <a:latin typeface="Cambria Math" panose="02040503050406030204" pitchFamily="18" charset="0"/>
                            </a:rPr>
                            <m:t>𝑎</m:t>
                          </m:r>
                          <m:r>
                            <a:rPr lang="es-CO" sz="1400" b="0" i="1" dirty="0" smtClean="0">
                              <a:solidFill>
                                <a:schemeClr val="tx1"/>
                              </a:solidFill>
                              <a:latin typeface="Cambria Math" panose="02040503050406030204" pitchFamily="18" charset="0"/>
                            </a:rPr>
                            <m:t>/</m:t>
                          </m:r>
                          <m:r>
                            <a:rPr lang="es-CO" sz="1400" b="0" i="1" dirty="0" smtClean="0">
                              <a:solidFill>
                                <a:schemeClr val="tx1"/>
                              </a:solidFill>
                              <a:latin typeface="Cambria Math" panose="02040503050406030204" pitchFamily="18" charset="0"/>
                            </a:rPr>
                            <m:t>𝑚</m:t>
                          </m:r>
                        </m:sub>
                      </m:sSub>
                      <m:r>
                        <a:rPr lang="es-CO" sz="1400" b="0" i="0" dirty="0" smtClean="0">
                          <a:solidFill>
                            <a:schemeClr val="tx1"/>
                          </a:solidFill>
                          <a:latin typeface="Cambria Math" panose="02040503050406030204" pitchFamily="18" charset="0"/>
                        </a:rPr>
                        <m:t>=</m:t>
                      </m:r>
                      <m:r>
                        <m:rPr>
                          <m:sty m:val="p"/>
                        </m:rPr>
                        <a:rPr lang="es-CO" sz="1400" b="0" i="0" dirty="0" smtClean="0">
                          <a:solidFill>
                            <a:schemeClr val="tx1"/>
                          </a:solidFill>
                          <a:latin typeface="Cambria Math" panose="02040503050406030204" pitchFamily="18" charset="0"/>
                        </a:rPr>
                        <m:t>MHCA</m:t>
                      </m:r>
                      <m:d>
                        <m:dPr>
                          <m:ctrlPr>
                            <a:rPr lang="es-CO" sz="1400" b="0" i="1" dirty="0" smtClean="0">
                              <a:solidFill>
                                <a:schemeClr val="tx1"/>
                              </a:solidFill>
                              <a:latin typeface="Cambria Math" panose="02040503050406030204" pitchFamily="18" charset="0"/>
                            </a:rPr>
                          </m:ctrlPr>
                        </m:dPr>
                        <m:e>
                          <m:r>
                            <m:rPr>
                              <m:sty m:val="p"/>
                            </m:rPr>
                            <a:rPr lang="es-CO" sz="1400" b="0" i="0" dirty="0" smtClean="0">
                              <a:solidFill>
                                <a:schemeClr val="tx1"/>
                              </a:solidFill>
                              <a:latin typeface="Cambria Math" panose="02040503050406030204" pitchFamily="18" charset="0"/>
                            </a:rPr>
                            <m:t>MHSA</m:t>
                          </m:r>
                          <m:d>
                            <m:dPr>
                              <m:ctrlPr>
                                <a:rPr lang="es-CO" sz="1400" b="0" i="1" dirty="0" smtClean="0">
                                  <a:solidFill>
                                    <a:schemeClr val="tx1"/>
                                  </a:solidFill>
                                  <a:latin typeface="Cambria Math" panose="02040503050406030204" pitchFamily="18" charset="0"/>
                                </a:rPr>
                              </m:ctrlPr>
                            </m:dPr>
                            <m:e>
                              <m:r>
                                <a:rPr lang="es-CO" sz="1400" b="0" i="1" dirty="0" smtClean="0">
                                  <a:solidFill>
                                    <a:schemeClr val="tx1"/>
                                  </a:solidFill>
                                  <a:latin typeface="Cambria Math" panose="02040503050406030204" pitchFamily="18" charset="0"/>
                                </a:rPr>
                                <m:t>𝑄</m:t>
                              </m:r>
                            </m:e>
                          </m:d>
                          <m:r>
                            <a:rPr lang="es-CO" sz="1400" b="0" i="1" dirty="0" smtClean="0">
                              <a:solidFill>
                                <a:schemeClr val="tx1"/>
                              </a:solidFill>
                              <a:latin typeface="Cambria Math" panose="02040503050406030204" pitchFamily="18" charset="0"/>
                            </a:rPr>
                            <m:t>,</m:t>
                          </m:r>
                          <m:f>
                            <m:fPr>
                              <m:type m:val="lin"/>
                              <m:ctrlPr>
                                <a:rPr lang="es-CO" sz="1400" b="0" i="1" dirty="0" smtClean="0">
                                  <a:solidFill>
                                    <a:schemeClr val="tx1"/>
                                  </a:solidFill>
                                  <a:latin typeface="Cambria Math" panose="02040503050406030204" pitchFamily="18" charset="0"/>
                                </a:rPr>
                              </m:ctrlPr>
                            </m:fPr>
                            <m:num>
                              <m:sSub>
                                <m:sSubPr>
                                  <m:ctrlPr>
                                    <a:rPr lang="es-CO" sz="1400" b="0" i="1" dirty="0" smtClean="0">
                                      <a:solidFill>
                                        <a:schemeClr val="tx1"/>
                                      </a:solidFill>
                                      <a:latin typeface="Cambria Math" panose="02040503050406030204" pitchFamily="18" charset="0"/>
                                    </a:rPr>
                                  </m:ctrlPr>
                                </m:sSubPr>
                                <m:e>
                                  <m:r>
                                    <a:rPr lang="es-CO" sz="1400" b="0" i="1" dirty="0" smtClean="0">
                                      <a:solidFill>
                                        <a:schemeClr val="tx1"/>
                                      </a:solidFill>
                                      <a:latin typeface="Cambria Math" panose="02040503050406030204" pitchFamily="18" charset="0"/>
                                    </a:rPr>
                                    <m:t>𝑄</m:t>
                                  </m:r>
                                </m:e>
                                <m:sub>
                                  <m:r>
                                    <a:rPr lang="es-CO" sz="1400" b="0" i="1" dirty="0" smtClean="0">
                                      <a:solidFill>
                                        <a:schemeClr val="tx1"/>
                                      </a:solidFill>
                                      <a:latin typeface="Cambria Math" panose="02040503050406030204" pitchFamily="18" charset="0"/>
                                    </a:rPr>
                                    <m:t>𝐴</m:t>
                                  </m:r>
                                </m:sub>
                              </m:sSub>
                            </m:num>
                            <m:den>
                              <m:sSub>
                                <m:sSubPr>
                                  <m:ctrlPr>
                                    <a:rPr lang="es-CO" sz="1400" b="0" i="1" dirty="0" smtClean="0">
                                      <a:solidFill>
                                        <a:schemeClr val="tx1"/>
                                      </a:solidFill>
                                      <a:latin typeface="Cambria Math" panose="02040503050406030204" pitchFamily="18" charset="0"/>
                                    </a:rPr>
                                  </m:ctrlPr>
                                </m:sSubPr>
                                <m:e>
                                  <m:r>
                                    <a:rPr lang="es-CO" sz="1400" b="0" i="1" dirty="0" smtClean="0">
                                      <a:solidFill>
                                        <a:schemeClr val="tx1"/>
                                      </a:solidFill>
                                      <a:latin typeface="Cambria Math" panose="02040503050406030204" pitchFamily="18" charset="0"/>
                                    </a:rPr>
                                    <m:t>𝑄</m:t>
                                  </m:r>
                                </m:e>
                                <m:sub>
                                  <m:r>
                                    <a:rPr lang="es-CO" sz="1400" b="0" i="1" dirty="0" smtClean="0">
                                      <a:solidFill>
                                        <a:schemeClr val="tx1"/>
                                      </a:solidFill>
                                      <a:latin typeface="Cambria Math" panose="02040503050406030204" pitchFamily="18" charset="0"/>
                                    </a:rPr>
                                    <m:t>𝑀</m:t>
                                  </m:r>
                                </m:sub>
                              </m:sSub>
                            </m:den>
                          </m:f>
                        </m:e>
                      </m:d>
                    </m:oMath>
                  </m:oMathPara>
                </a14:m>
                <a:endParaRPr lang="es-CO" sz="1400" b="0" dirty="0">
                  <a:solidFill>
                    <a:schemeClr val="tx1"/>
                  </a:solidFill>
                  <a:latin typeface="Century Gothic" panose="020B0502020202020204" pitchFamily="34" charset="0"/>
                </a:endParaRPr>
              </a:p>
              <a:p>
                <a:pPr marL="285750" indent="-285750" algn="just">
                  <a:spcBef>
                    <a:spcPts val="0"/>
                  </a:spcBef>
                  <a:buFont typeface="Arial" panose="020B0604020202020204" pitchFamily="34" charset="0"/>
                  <a:buChar char="•"/>
                </a:pPr>
                <a14:m>
                  <m:oMath xmlns:m="http://schemas.openxmlformats.org/officeDocument/2006/math">
                    <m:r>
                      <m:rPr>
                        <m:sty m:val="p"/>
                      </m:rPr>
                      <a:rPr lang="es-CO" sz="1400" dirty="0">
                        <a:latin typeface="Cambria Math" panose="02040503050406030204" pitchFamily="18" charset="0"/>
                      </a:rPr>
                      <m:t>MHCA</m:t>
                    </m:r>
                  </m:oMath>
                </a14:m>
                <a:r>
                  <a:rPr lang="en-GB" sz="1400" dirty="0">
                    <a:solidFill>
                      <a:schemeClr val="tx1"/>
                    </a:solidFill>
                    <a:latin typeface="Century Gothic" panose="020B0502020202020204" pitchFamily="34" charset="0"/>
                  </a:rPr>
                  <a:t>: multi-head</a:t>
                </a:r>
                <a:r>
                  <a:rPr lang="en-GB" sz="1400" b="1" dirty="0">
                    <a:solidFill>
                      <a:schemeClr val="tx1"/>
                    </a:solidFill>
                    <a:latin typeface="Century Gothic" panose="020B0502020202020204" pitchFamily="34" charset="0"/>
                  </a:rPr>
                  <a:t> cross attention</a:t>
                </a:r>
                <a:r>
                  <a:rPr lang="en-GB" sz="1400" dirty="0">
                    <a:solidFill>
                      <a:schemeClr val="tx1"/>
                    </a:solidFill>
                    <a:latin typeface="Century Gothic" panose="020B0502020202020204" pitchFamily="34" charset="0"/>
                  </a:rPr>
                  <a:t>.</a:t>
                </a:r>
              </a:p>
              <a:p>
                <a:pPr marL="285750" indent="-285750" algn="just">
                  <a:spcBef>
                    <a:spcPts val="0"/>
                  </a:spcBef>
                  <a:buFont typeface="Arial" panose="020B0604020202020204" pitchFamily="34" charset="0"/>
                  <a:buChar char="•"/>
                </a:pPr>
                <a14:m>
                  <m:oMath xmlns:m="http://schemas.openxmlformats.org/officeDocument/2006/math">
                    <m:r>
                      <m:rPr>
                        <m:sty m:val="p"/>
                      </m:rPr>
                      <a:rPr lang="en-GB" sz="1400" i="0" dirty="0" smtClean="0">
                        <a:latin typeface="Cambria Math" panose="02040503050406030204" pitchFamily="18" charset="0"/>
                      </a:rPr>
                      <m:t>MHSA</m:t>
                    </m:r>
                  </m:oMath>
                </a14:m>
                <a:r>
                  <a:rPr lang="en-GB" sz="1400" dirty="0">
                    <a:latin typeface="Century Gothic" panose="020B0502020202020204" pitchFamily="34" charset="0"/>
                  </a:rPr>
                  <a:t>: multi-head</a:t>
                </a:r>
                <a:r>
                  <a:rPr lang="en-GB" sz="1400" b="1" dirty="0">
                    <a:latin typeface="Century Gothic" panose="020B0502020202020204" pitchFamily="34" charset="0"/>
                  </a:rPr>
                  <a:t> self-attention</a:t>
                </a:r>
                <a:r>
                  <a:rPr lang="en-GB" sz="1400" dirty="0">
                    <a:latin typeface="Century Gothic" panose="020B0502020202020204" pitchFamily="34" charset="0"/>
                  </a:rPr>
                  <a:t>.</a:t>
                </a:r>
              </a:p>
            </p:txBody>
          </p:sp>
        </mc:Choice>
        <mc:Fallback xmlns="">
          <p:sp>
            <p:nvSpPr>
              <p:cNvPr id="4" name="Title 14">
                <a:extLst>
                  <a:ext uri="{FF2B5EF4-FFF2-40B4-BE49-F238E27FC236}">
                    <a16:creationId xmlns:a16="http://schemas.microsoft.com/office/drawing/2014/main" id="{5F3079DB-F7A2-7010-9FCA-0D25995FCD95}"/>
                  </a:ext>
                </a:extLst>
              </p:cNvPr>
              <p:cNvSpPr txBox="1">
                <a:spLocks noRot="1" noChangeAspect="1" noMove="1" noResize="1" noEditPoints="1" noAdjustHandles="1" noChangeArrowheads="1" noChangeShapeType="1" noTextEdit="1"/>
              </p:cNvSpPr>
              <p:nvPr/>
            </p:nvSpPr>
            <p:spPr>
              <a:xfrm>
                <a:off x="7667947" y="1978836"/>
                <a:ext cx="4276935" cy="1078950"/>
              </a:xfrm>
              <a:prstGeom prst="rect">
                <a:avLst/>
              </a:prstGeom>
              <a:blipFill>
                <a:blip r:embed="rId9"/>
                <a:stretch>
                  <a:fillRect l="-2568" t="-6215" b="-5650"/>
                </a:stretch>
              </a:blipFill>
            </p:spPr>
            <p:txBody>
              <a:bodyPr/>
              <a:lstStyle/>
              <a:p>
                <a:r>
                  <a:rPr lang="en-GB">
                    <a:noFill/>
                  </a:rPr>
                  <a:t> </a:t>
                </a:r>
              </a:p>
            </p:txBody>
          </p:sp>
        </mc:Fallback>
      </mc:AlternateContent>
      <p:sp>
        <p:nvSpPr>
          <p:cNvPr id="5" name="Rectangle: Rounded Corners 22">
            <a:extLst>
              <a:ext uri="{FF2B5EF4-FFF2-40B4-BE49-F238E27FC236}">
                <a16:creationId xmlns:a16="http://schemas.microsoft.com/office/drawing/2014/main" id="{C4FD1A80-8C2E-9BBD-B320-DADC1B007F7C}"/>
              </a:ext>
            </a:extLst>
          </p:cNvPr>
          <p:cNvSpPr/>
          <p:nvPr/>
        </p:nvSpPr>
        <p:spPr>
          <a:xfrm flipH="1">
            <a:off x="9859909" y="1899299"/>
            <a:ext cx="2019917" cy="301911"/>
          </a:xfrm>
          <a:prstGeom prst="roundRect">
            <a:avLst>
              <a:gd name="adj" fmla="val 10723"/>
            </a:avLst>
          </a:prstGeom>
          <a:solidFill>
            <a:schemeClr val="bg1">
              <a:alpha val="25098"/>
            </a:schemeClr>
          </a:solidFill>
          <a:ln w="12700" algn="ctr">
            <a:solidFill>
              <a:schemeClr val="accent4">
                <a:lumMod val="50000"/>
              </a:schemeClr>
            </a:solidFill>
            <a:miter lim="800000"/>
            <a:headEnd/>
            <a:tailEnd/>
          </a:ln>
          <a:effectLst/>
        </p:spPr>
        <p:txBody>
          <a:bodyPr wrap="square" lIns="0" tIns="0" rIns="0" bIns="0" anchor="ctr">
            <a:noAutofit/>
          </a:bodyPr>
          <a:lstStyle/>
          <a:p>
            <a:pPr algn="ctr" defTabSz="801688" eaLnBrk="0" hangingPunct="0">
              <a:spcAft>
                <a:spcPts val="1000"/>
              </a:spcAft>
            </a:pPr>
            <a:r>
              <a:rPr lang="en-US" sz="1200" b="1" kern="0" dirty="0">
                <a:solidFill>
                  <a:schemeClr val="accent4">
                    <a:lumMod val="50000"/>
                  </a:schemeClr>
                </a:solidFill>
                <a:latin typeface="Century Gothic" panose="020B0502020202020204" pitchFamily="34" charset="0"/>
                <a:cs typeface="Arial" charset="0"/>
              </a:rPr>
              <a:t>agent-agent, agent-map</a:t>
            </a:r>
          </a:p>
        </p:txBody>
      </p:sp>
      <p:sp>
        <p:nvSpPr>
          <p:cNvPr id="7" name="Rectangle: Rounded Corners 22">
            <a:extLst>
              <a:ext uri="{FF2B5EF4-FFF2-40B4-BE49-F238E27FC236}">
                <a16:creationId xmlns:a16="http://schemas.microsoft.com/office/drawing/2014/main" id="{68421C1E-0508-EC57-3B3D-11A3E0676C14}"/>
              </a:ext>
            </a:extLst>
          </p:cNvPr>
          <p:cNvSpPr/>
          <p:nvPr/>
        </p:nvSpPr>
        <p:spPr>
          <a:xfrm flipH="1">
            <a:off x="9859908" y="3094379"/>
            <a:ext cx="2019917" cy="301911"/>
          </a:xfrm>
          <a:prstGeom prst="roundRect">
            <a:avLst>
              <a:gd name="adj" fmla="val 10723"/>
            </a:avLst>
          </a:prstGeom>
          <a:solidFill>
            <a:schemeClr val="bg1">
              <a:alpha val="25098"/>
            </a:schemeClr>
          </a:solidFill>
          <a:ln w="12700" algn="ctr">
            <a:solidFill>
              <a:schemeClr val="accent4">
                <a:lumMod val="50000"/>
              </a:schemeClr>
            </a:solidFill>
            <a:miter lim="800000"/>
            <a:headEnd/>
            <a:tailEnd/>
          </a:ln>
          <a:effectLst/>
        </p:spPr>
        <p:txBody>
          <a:bodyPr wrap="square" lIns="0" tIns="0" rIns="0" bIns="0" anchor="ctr">
            <a:noAutofit/>
          </a:bodyPr>
          <a:lstStyle/>
          <a:p>
            <a:pPr algn="ctr" defTabSz="801688" eaLnBrk="0" hangingPunct="0">
              <a:spcAft>
                <a:spcPts val="1000"/>
              </a:spcAft>
            </a:pPr>
            <a:r>
              <a:rPr lang="en-US" sz="1200" b="1" kern="0" dirty="0">
                <a:solidFill>
                  <a:schemeClr val="accent4">
                    <a:lumMod val="50000"/>
                  </a:schemeClr>
                </a:solidFill>
                <a:latin typeface="Century Gothic" panose="020B0502020202020204" pitchFamily="34" charset="0"/>
                <a:cs typeface="Arial" charset="0"/>
              </a:rPr>
              <a:t>agent-goal</a:t>
            </a:r>
          </a:p>
        </p:txBody>
      </p:sp>
      <mc:AlternateContent xmlns:mc="http://schemas.openxmlformats.org/markup-compatibility/2006" xmlns:a14="http://schemas.microsoft.com/office/drawing/2010/main">
        <mc:Choice Requires="a14">
          <p:sp>
            <p:nvSpPr>
              <p:cNvPr id="9" name="Title 14">
                <a:extLst>
                  <a:ext uri="{FF2B5EF4-FFF2-40B4-BE49-F238E27FC236}">
                    <a16:creationId xmlns:a16="http://schemas.microsoft.com/office/drawing/2014/main" id="{E285B4DC-FDD0-1281-72B2-DF0C167B4E0C}"/>
                  </a:ext>
                </a:extLst>
              </p:cNvPr>
              <p:cNvSpPr txBox="1">
                <a:spLocks/>
              </p:cNvSpPr>
              <p:nvPr/>
            </p:nvSpPr>
            <p:spPr>
              <a:xfrm>
                <a:off x="8545434" y="4612111"/>
                <a:ext cx="431104" cy="693703"/>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lnSpc>
                    <a:spcPts val="16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s-CO" sz="1400" i="1" smtClean="0">
                              <a:solidFill>
                                <a:schemeClr val="accent5">
                                  <a:lumMod val="75000"/>
                                </a:schemeClr>
                              </a:solidFill>
                              <a:latin typeface="Cambria Math" panose="02040503050406030204" pitchFamily="18" charset="0"/>
                            </a:rPr>
                          </m:ctrlPr>
                        </m:sSubPr>
                        <m:e>
                          <m:r>
                            <a:rPr lang="es-CO" sz="1400">
                              <a:solidFill>
                                <a:schemeClr val="accent5">
                                  <a:lumMod val="75000"/>
                                </a:schemeClr>
                              </a:solidFill>
                              <a:latin typeface="Cambria Math" panose="02040503050406030204" pitchFamily="18" charset="0"/>
                            </a:rPr>
                            <m:t>𝑄</m:t>
                          </m:r>
                        </m:e>
                        <m:sub>
                          <m:r>
                            <a:rPr lang="es-CO" sz="1400" b="0" i="1" smtClean="0">
                              <a:solidFill>
                                <a:schemeClr val="accent5">
                                  <a:lumMod val="75000"/>
                                </a:schemeClr>
                              </a:solidFill>
                              <a:latin typeface="Cambria Math" panose="02040503050406030204" pitchFamily="18" charset="0"/>
                            </a:rPr>
                            <m:t>𝑎</m:t>
                          </m:r>
                        </m:sub>
                      </m:sSub>
                    </m:oMath>
                  </m:oMathPara>
                </a14:m>
                <a:endParaRPr lang="es-CO" sz="1400" dirty="0">
                  <a:solidFill>
                    <a:schemeClr val="accent5">
                      <a:lumMod val="75000"/>
                    </a:schemeClr>
                  </a:solidFill>
                  <a:latin typeface="Century Gothic" panose="020B0502020202020204" pitchFamily="34" charset="0"/>
                </a:endParaRPr>
              </a:p>
              <a:p>
                <a:pPr algn="just">
                  <a:lnSpc>
                    <a:spcPts val="16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s-CO" sz="1400" i="1">
                              <a:solidFill>
                                <a:srgbClr val="7030A0"/>
                              </a:solidFill>
                              <a:latin typeface="Cambria Math" panose="02040503050406030204" pitchFamily="18" charset="0"/>
                            </a:rPr>
                          </m:ctrlPr>
                        </m:sSubPr>
                        <m:e>
                          <m:r>
                            <a:rPr lang="es-CO" sz="1400">
                              <a:solidFill>
                                <a:srgbClr val="7030A0"/>
                              </a:solidFill>
                              <a:latin typeface="Cambria Math" panose="02040503050406030204" pitchFamily="18" charset="0"/>
                            </a:rPr>
                            <m:t>𝑄</m:t>
                          </m:r>
                        </m:e>
                        <m:sub>
                          <m:r>
                            <a:rPr lang="es-CO" sz="1400" b="0" i="1" smtClean="0">
                              <a:solidFill>
                                <a:srgbClr val="7030A0"/>
                              </a:solidFill>
                              <a:latin typeface="Cambria Math" panose="02040503050406030204" pitchFamily="18" charset="0"/>
                            </a:rPr>
                            <m:t>𝑚</m:t>
                          </m:r>
                        </m:sub>
                      </m:sSub>
                    </m:oMath>
                  </m:oMathPara>
                </a14:m>
                <a:endParaRPr lang="en-US" sz="1400" dirty="0">
                  <a:solidFill>
                    <a:srgbClr val="7030A0"/>
                  </a:solidFill>
                  <a:latin typeface="Century Gothic" panose="020B0502020202020204" pitchFamily="34" charset="0"/>
                </a:endParaRPr>
              </a:p>
              <a:p>
                <a:pPr algn="just">
                  <a:lnSpc>
                    <a:spcPts val="16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s-CO" sz="1400" b="0" i="1" smtClean="0">
                              <a:solidFill>
                                <a:schemeClr val="bg2">
                                  <a:lumMod val="50000"/>
                                </a:schemeClr>
                              </a:solidFill>
                              <a:latin typeface="Cambria Math" panose="02040503050406030204" pitchFamily="18" charset="0"/>
                            </a:rPr>
                          </m:ctrlPr>
                        </m:sSubPr>
                        <m:e>
                          <m:r>
                            <a:rPr lang="es-CO" sz="1400" b="0" i="1" smtClean="0">
                              <a:solidFill>
                                <a:schemeClr val="bg2">
                                  <a:lumMod val="50000"/>
                                </a:schemeClr>
                              </a:solidFill>
                              <a:latin typeface="Cambria Math" panose="02040503050406030204" pitchFamily="18" charset="0"/>
                            </a:rPr>
                            <m:t>𝑄</m:t>
                          </m:r>
                        </m:e>
                        <m:sub>
                          <m:r>
                            <a:rPr lang="es-CO" sz="1400" b="0" i="1" smtClean="0">
                              <a:solidFill>
                                <a:schemeClr val="bg2">
                                  <a:lumMod val="50000"/>
                                </a:schemeClr>
                              </a:solidFill>
                              <a:latin typeface="Cambria Math" panose="02040503050406030204" pitchFamily="18" charset="0"/>
                            </a:rPr>
                            <m:t>𝑔</m:t>
                          </m:r>
                        </m:sub>
                      </m:sSub>
                    </m:oMath>
                  </m:oMathPara>
                </a14:m>
                <a:endParaRPr lang="en-US" sz="1400" dirty="0">
                  <a:solidFill>
                    <a:srgbClr val="7030A0"/>
                  </a:solidFill>
                  <a:latin typeface="Century Gothic" panose="020B0502020202020204" pitchFamily="34" charset="0"/>
                </a:endParaRPr>
              </a:p>
            </p:txBody>
          </p:sp>
        </mc:Choice>
        <mc:Fallback xmlns="">
          <p:sp>
            <p:nvSpPr>
              <p:cNvPr id="9" name="Title 14">
                <a:extLst>
                  <a:ext uri="{FF2B5EF4-FFF2-40B4-BE49-F238E27FC236}">
                    <a16:creationId xmlns:a16="http://schemas.microsoft.com/office/drawing/2014/main" id="{E285B4DC-FDD0-1281-72B2-DF0C167B4E0C}"/>
                  </a:ext>
                </a:extLst>
              </p:cNvPr>
              <p:cNvSpPr txBox="1">
                <a:spLocks noRot="1" noChangeAspect="1" noMove="1" noResize="1" noEditPoints="1" noAdjustHandles="1" noChangeArrowheads="1" noChangeShapeType="1" noTextEdit="1"/>
              </p:cNvSpPr>
              <p:nvPr/>
            </p:nvSpPr>
            <p:spPr>
              <a:xfrm>
                <a:off x="8545434" y="4612111"/>
                <a:ext cx="431104" cy="693703"/>
              </a:xfrm>
              <a:prstGeom prst="rect">
                <a:avLst/>
              </a:prstGeom>
              <a:blipFill>
                <a:blip r:embed="rId10"/>
                <a:stretch>
                  <a:fillRect b="-19469"/>
                </a:stretch>
              </a:blipFill>
            </p:spPr>
            <p:txBody>
              <a:bodyPr/>
              <a:lstStyle/>
              <a:p>
                <a:r>
                  <a:rPr lang="en-GB">
                    <a:noFill/>
                  </a:rPr>
                  <a:t> </a:t>
                </a:r>
              </a:p>
            </p:txBody>
          </p:sp>
        </mc:Fallback>
      </mc:AlternateContent>
      <p:sp>
        <p:nvSpPr>
          <p:cNvPr id="10" name="Cerrar llave 9">
            <a:extLst>
              <a:ext uri="{FF2B5EF4-FFF2-40B4-BE49-F238E27FC236}">
                <a16:creationId xmlns:a16="http://schemas.microsoft.com/office/drawing/2014/main" id="{6FBC7968-197F-3CD8-7793-3A15CDFD6792}"/>
              </a:ext>
            </a:extLst>
          </p:cNvPr>
          <p:cNvSpPr/>
          <p:nvPr/>
        </p:nvSpPr>
        <p:spPr>
          <a:xfrm>
            <a:off x="8908180" y="4575903"/>
            <a:ext cx="122708" cy="848613"/>
          </a:xfrm>
          <a:prstGeom prst="rightBrace">
            <a:avLst/>
          </a:prstGeom>
          <a:ln w="12700">
            <a:solidFill>
              <a:schemeClr val="accent4">
                <a:lumMod val="5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a:p>
        </p:txBody>
      </p:sp>
      <p:cxnSp>
        <p:nvCxnSpPr>
          <p:cNvPr id="14" name="Connector: Elbow 31">
            <a:extLst>
              <a:ext uri="{FF2B5EF4-FFF2-40B4-BE49-F238E27FC236}">
                <a16:creationId xmlns:a16="http://schemas.microsoft.com/office/drawing/2014/main" id="{3DA039E8-D3A2-FD2D-EF48-741F8BA0DB0B}"/>
              </a:ext>
            </a:extLst>
          </p:cNvPr>
          <p:cNvCxnSpPr>
            <a:cxnSpLocks/>
            <a:stCxn id="10" idx="1"/>
          </p:cNvCxnSpPr>
          <p:nvPr/>
        </p:nvCxnSpPr>
        <p:spPr>
          <a:xfrm>
            <a:off x="9030888" y="5000210"/>
            <a:ext cx="1009649" cy="0"/>
          </a:xfrm>
          <a:prstGeom prst="straightConnector1">
            <a:avLst/>
          </a:prstGeom>
          <a:ln w="12700">
            <a:solidFill>
              <a:schemeClr val="accent4">
                <a:lumMod val="50000"/>
              </a:schemeClr>
            </a:solidFill>
            <a:headEnd type="none" w="med" len="med"/>
            <a:tailEnd type="triangle" w="med" len="med"/>
          </a:ln>
        </p:spPr>
        <p:style>
          <a:lnRef idx="1">
            <a:schemeClr val="accent4"/>
          </a:lnRef>
          <a:fillRef idx="0">
            <a:schemeClr val="accent4"/>
          </a:fillRef>
          <a:effectRef idx="0">
            <a:schemeClr val="accent4"/>
          </a:effectRef>
          <a:fontRef idx="minor">
            <a:schemeClr val="tx1"/>
          </a:fontRef>
        </p:style>
      </p:cxnSp>
      <p:sp>
        <p:nvSpPr>
          <p:cNvPr id="20" name="Title 14">
            <a:extLst>
              <a:ext uri="{FF2B5EF4-FFF2-40B4-BE49-F238E27FC236}">
                <a16:creationId xmlns:a16="http://schemas.microsoft.com/office/drawing/2014/main" id="{4DB3DA1A-8621-3452-66CD-FA6CE65A9980}"/>
              </a:ext>
            </a:extLst>
          </p:cNvPr>
          <p:cNvSpPr txBox="1">
            <a:spLocks/>
          </p:cNvSpPr>
          <p:nvPr/>
        </p:nvSpPr>
        <p:spPr>
          <a:xfrm>
            <a:off x="9206537" y="4889959"/>
            <a:ext cx="520278" cy="220500"/>
          </a:xfrm>
          <a:prstGeom prst="rect">
            <a:avLst/>
          </a:prstGeom>
          <a:solidFill>
            <a:schemeClr val="bg1"/>
          </a:solidFill>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r>
              <a:rPr lang="en-US" sz="1400" dirty="0">
                <a:solidFill>
                  <a:schemeClr val="accent4">
                    <a:lumMod val="50000"/>
                  </a:schemeClr>
                </a:solidFill>
                <a:latin typeface="Century Gothic" panose="020B0502020202020204" pitchFamily="34" charset="0"/>
              </a:rPr>
              <a:t>MLP</a:t>
            </a:r>
            <a:endParaRPr lang="en-US" sz="900" dirty="0">
              <a:solidFill>
                <a:schemeClr val="accent4">
                  <a:lumMod val="50000"/>
                </a:schemeClr>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21" name="Title 14">
                <a:extLst>
                  <a:ext uri="{FF2B5EF4-FFF2-40B4-BE49-F238E27FC236}">
                    <a16:creationId xmlns:a16="http://schemas.microsoft.com/office/drawing/2014/main" id="{2A4207F6-F89B-0A80-55D7-0CC14F7C8032}"/>
                  </a:ext>
                </a:extLst>
              </p:cNvPr>
              <p:cNvSpPr txBox="1">
                <a:spLocks/>
              </p:cNvSpPr>
              <p:nvPr/>
            </p:nvSpPr>
            <p:spPr>
              <a:xfrm>
                <a:off x="10070502" y="4888026"/>
                <a:ext cx="520279" cy="220500"/>
              </a:xfrm>
              <a:prstGeom prst="rect">
                <a:avLst/>
              </a:prstGeom>
              <a:solidFill>
                <a:schemeClr val="bg1"/>
              </a:solidFill>
            </p:spPr>
            <p:txBody>
              <a:bodyPr lIns="0" tIns="0" rIns="0" bIns="0" anchor="ctr"/>
              <a:lstStyle>
                <a:defPPr>
                  <a:defRPr lang="en-US"/>
                </a:defPPr>
                <a:lvl1pPr algn="ctr">
                  <a:lnSpc>
                    <a:spcPct val="100000"/>
                  </a:lnSpc>
                  <a:spcBef>
                    <a:spcPct val="0"/>
                  </a:spcBef>
                  <a:buNone/>
                  <a:defRPr sz="1400">
                    <a:solidFill>
                      <a:schemeClr val="bg2">
                        <a:lumMod val="50000"/>
                      </a:schemeClr>
                    </a:solidFill>
                    <a:latin typeface="Century Gothic" panose="020B0502020202020204" pitchFamily="34" charset="0"/>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s-CO" i="1" dirty="0" smtClean="0">
                              <a:solidFill>
                                <a:schemeClr val="accent4">
                                  <a:lumMod val="50000"/>
                                </a:schemeClr>
                              </a:solidFill>
                              <a:latin typeface="Cambria Math" panose="02040503050406030204" pitchFamily="18" charset="0"/>
                            </a:rPr>
                          </m:ctrlPr>
                        </m:sSubPr>
                        <m:e>
                          <m:r>
                            <a:rPr lang="es-CO" dirty="0">
                              <a:solidFill>
                                <a:schemeClr val="accent4">
                                  <a:lumMod val="50000"/>
                                </a:schemeClr>
                              </a:solidFill>
                              <a:latin typeface="Cambria Math" panose="02040503050406030204" pitchFamily="18" charset="0"/>
                            </a:rPr>
                            <m:t>𝑄</m:t>
                          </m:r>
                        </m:e>
                        <m:sub>
                          <m:r>
                            <a:rPr lang="es-CO" dirty="0">
                              <a:solidFill>
                                <a:schemeClr val="accent4">
                                  <a:lumMod val="50000"/>
                                </a:schemeClr>
                              </a:solidFill>
                              <a:latin typeface="Cambria Math" panose="02040503050406030204" pitchFamily="18" charset="0"/>
                            </a:rPr>
                            <m:t>𝑐𝑡𝑥</m:t>
                          </m:r>
                        </m:sub>
                      </m:sSub>
                    </m:oMath>
                  </m:oMathPara>
                </a14:m>
                <a:endParaRPr lang="en-US" dirty="0">
                  <a:solidFill>
                    <a:schemeClr val="accent4">
                      <a:lumMod val="50000"/>
                    </a:schemeClr>
                  </a:solidFill>
                </a:endParaRPr>
              </a:p>
            </p:txBody>
          </p:sp>
        </mc:Choice>
        <mc:Fallback xmlns="">
          <p:sp>
            <p:nvSpPr>
              <p:cNvPr id="21" name="Title 14">
                <a:extLst>
                  <a:ext uri="{FF2B5EF4-FFF2-40B4-BE49-F238E27FC236}">
                    <a16:creationId xmlns:a16="http://schemas.microsoft.com/office/drawing/2014/main" id="{2A4207F6-F89B-0A80-55D7-0CC14F7C8032}"/>
                  </a:ext>
                </a:extLst>
              </p:cNvPr>
              <p:cNvSpPr txBox="1">
                <a:spLocks noRot="1" noChangeAspect="1" noMove="1" noResize="1" noEditPoints="1" noAdjustHandles="1" noChangeArrowheads="1" noChangeShapeType="1" noTextEdit="1"/>
              </p:cNvSpPr>
              <p:nvPr/>
            </p:nvSpPr>
            <p:spPr>
              <a:xfrm>
                <a:off x="10070502" y="4888026"/>
                <a:ext cx="520279" cy="220500"/>
              </a:xfrm>
              <a:prstGeom prst="rect">
                <a:avLst/>
              </a:prstGeom>
              <a:blipFill>
                <a:blip r:embed="rId11"/>
                <a:stretch>
                  <a:fillRect l="-1176" b="-33333"/>
                </a:stretch>
              </a:blipFill>
            </p:spPr>
            <p:txBody>
              <a:bodyPr/>
              <a:lstStyle/>
              <a:p>
                <a:r>
                  <a:rPr lang="en-GB">
                    <a:noFill/>
                  </a:rPr>
                  <a:t> </a:t>
                </a:r>
              </a:p>
            </p:txBody>
          </p:sp>
        </mc:Fallback>
      </mc:AlternateContent>
      <p:sp>
        <p:nvSpPr>
          <p:cNvPr id="32" name="Rectangle: Rounded Corners 22">
            <a:extLst>
              <a:ext uri="{FF2B5EF4-FFF2-40B4-BE49-F238E27FC236}">
                <a16:creationId xmlns:a16="http://schemas.microsoft.com/office/drawing/2014/main" id="{7DA3B0D6-9D34-A666-ED0C-319EA6A903B1}"/>
              </a:ext>
            </a:extLst>
          </p:cNvPr>
          <p:cNvSpPr/>
          <p:nvPr/>
        </p:nvSpPr>
        <p:spPr>
          <a:xfrm flipH="1">
            <a:off x="8201747" y="4925699"/>
            <a:ext cx="136440" cy="149021"/>
          </a:xfrm>
          <a:prstGeom prst="ellipse">
            <a:avLst/>
          </a:prstGeom>
          <a:solidFill>
            <a:schemeClr val="accent4">
              <a:lumMod val="50000"/>
              <a:alpha val="25098"/>
            </a:schemeClr>
          </a:solidFill>
          <a:ln w="12700" algn="ctr">
            <a:solidFill>
              <a:schemeClr val="accent4">
                <a:lumMod val="50000"/>
              </a:schemeClr>
            </a:solidFill>
            <a:miter lim="800000"/>
            <a:headEnd/>
            <a:tailEnd/>
          </a:ln>
          <a:effectLst/>
        </p:spPr>
        <p:txBody>
          <a:bodyPr wrap="square" lIns="0" tIns="0" rIns="0" bIns="0" anchor="ctr">
            <a:noAutofit/>
          </a:bodyPr>
          <a:lstStyle/>
          <a:p>
            <a:pPr algn="ctr" defTabSz="801688" eaLnBrk="0" hangingPunct="0">
              <a:spcAft>
                <a:spcPts val="1000"/>
              </a:spcAft>
            </a:pPr>
            <a:endParaRPr lang="en-US" sz="1200" b="1" kern="0" dirty="0">
              <a:solidFill>
                <a:schemeClr val="accent4">
                  <a:lumMod val="50000"/>
                </a:schemeClr>
              </a:solidFill>
              <a:latin typeface="Century Gothic" panose="020B0502020202020204" pitchFamily="34" charset="0"/>
              <a:cs typeface="Arial" charset="0"/>
            </a:endParaRPr>
          </a:p>
        </p:txBody>
      </p:sp>
      <p:cxnSp>
        <p:nvCxnSpPr>
          <p:cNvPr id="34" name="Connector: Elbow 31">
            <a:extLst>
              <a:ext uri="{FF2B5EF4-FFF2-40B4-BE49-F238E27FC236}">
                <a16:creationId xmlns:a16="http://schemas.microsoft.com/office/drawing/2014/main" id="{B233C114-E077-05D4-F8BF-CA0AF213B3CA}"/>
              </a:ext>
            </a:extLst>
          </p:cNvPr>
          <p:cNvCxnSpPr>
            <a:cxnSpLocks/>
            <a:stCxn id="21" idx="0"/>
          </p:cNvCxnSpPr>
          <p:nvPr/>
        </p:nvCxnSpPr>
        <p:spPr>
          <a:xfrm rot="16200000" flipH="1" flipV="1">
            <a:off x="9281468" y="3876524"/>
            <a:ext cx="37673" cy="2060675"/>
          </a:xfrm>
          <a:prstGeom prst="bentConnector4">
            <a:avLst>
              <a:gd name="adj1" fmla="val -1051788"/>
              <a:gd name="adj2" fmla="val 100131"/>
            </a:avLst>
          </a:prstGeom>
          <a:ln w="12700">
            <a:solidFill>
              <a:schemeClr val="accent4">
                <a:lumMod val="50000"/>
              </a:schemeClr>
            </a:solidFill>
            <a:headEnd type="non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41" name="Connector: Elbow 31">
            <a:extLst>
              <a:ext uri="{FF2B5EF4-FFF2-40B4-BE49-F238E27FC236}">
                <a16:creationId xmlns:a16="http://schemas.microsoft.com/office/drawing/2014/main" id="{D22EC7A5-9266-3CE3-3A6E-BB8A97A7FC32}"/>
              </a:ext>
            </a:extLst>
          </p:cNvPr>
          <p:cNvCxnSpPr>
            <a:cxnSpLocks/>
            <a:stCxn id="21" idx="3"/>
          </p:cNvCxnSpPr>
          <p:nvPr/>
        </p:nvCxnSpPr>
        <p:spPr>
          <a:xfrm>
            <a:off x="10590781" y="4998276"/>
            <a:ext cx="255536" cy="0"/>
          </a:xfrm>
          <a:prstGeom prst="straightConnector1">
            <a:avLst/>
          </a:prstGeom>
          <a:ln w="12700">
            <a:solidFill>
              <a:schemeClr val="accent4">
                <a:lumMod val="50000"/>
              </a:schemeClr>
            </a:solidFill>
            <a:headEnd type="none" w="med" len="med"/>
            <a:tailEnd type="triangle" w="med" len="med"/>
          </a:ln>
        </p:spPr>
        <p:style>
          <a:lnRef idx="1">
            <a:schemeClr val="accent4"/>
          </a:lnRef>
          <a:fillRef idx="0">
            <a:schemeClr val="accent4"/>
          </a:fillRef>
          <a:effectRef idx="0">
            <a:schemeClr val="accent4"/>
          </a:effectRef>
          <a:fontRef idx="minor">
            <a:schemeClr val="tx1"/>
          </a:fontRef>
        </p:style>
      </p:cxnSp>
      <p:sp>
        <p:nvSpPr>
          <p:cNvPr id="45" name="Title 14">
            <a:extLst>
              <a:ext uri="{FF2B5EF4-FFF2-40B4-BE49-F238E27FC236}">
                <a16:creationId xmlns:a16="http://schemas.microsoft.com/office/drawing/2014/main" id="{0BAAEA20-657D-8799-76CE-D5CA1BBFF6F2}"/>
              </a:ext>
            </a:extLst>
          </p:cNvPr>
          <p:cNvSpPr txBox="1">
            <a:spLocks/>
          </p:cNvSpPr>
          <p:nvPr/>
        </p:nvSpPr>
        <p:spPr>
          <a:xfrm>
            <a:off x="10842966" y="4895440"/>
            <a:ext cx="806193" cy="220500"/>
          </a:xfrm>
          <a:prstGeom prst="rect">
            <a:avLst/>
          </a:prstGeom>
          <a:solidFill>
            <a:schemeClr val="bg1"/>
          </a:solidFill>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r>
              <a:rPr lang="en-US" sz="1200" dirty="0">
                <a:solidFill>
                  <a:schemeClr val="accent4">
                    <a:lumMod val="50000"/>
                  </a:schemeClr>
                </a:solidFill>
                <a:latin typeface="Century Gothic" panose="020B0502020202020204" pitchFamily="34" charset="0"/>
              </a:rPr>
              <a:t>Last layer output</a:t>
            </a:r>
            <a:endParaRPr lang="en-US" sz="800" dirty="0">
              <a:solidFill>
                <a:schemeClr val="accent4">
                  <a:lumMod val="50000"/>
                </a:schemeClr>
              </a:solidFill>
              <a:latin typeface="Century Gothic" panose="020B0502020202020204" pitchFamily="34" charset="0"/>
            </a:endParaRPr>
          </a:p>
        </p:txBody>
      </p:sp>
      <p:cxnSp>
        <p:nvCxnSpPr>
          <p:cNvPr id="47" name="Connector: Elbow 31">
            <a:extLst>
              <a:ext uri="{FF2B5EF4-FFF2-40B4-BE49-F238E27FC236}">
                <a16:creationId xmlns:a16="http://schemas.microsoft.com/office/drawing/2014/main" id="{6FEE9A3E-7A38-DFE7-76D9-069D91C05EB2}"/>
              </a:ext>
            </a:extLst>
          </p:cNvPr>
          <p:cNvCxnSpPr>
            <a:cxnSpLocks/>
            <a:stCxn id="32" idx="2"/>
          </p:cNvCxnSpPr>
          <p:nvPr/>
        </p:nvCxnSpPr>
        <p:spPr>
          <a:xfrm flipV="1">
            <a:off x="8338187" y="4998276"/>
            <a:ext cx="226306" cy="1934"/>
          </a:xfrm>
          <a:prstGeom prst="straightConnector1">
            <a:avLst/>
          </a:prstGeom>
          <a:ln w="12700">
            <a:solidFill>
              <a:schemeClr val="bg2">
                <a:lumMod val="50000"/>
              </a:schemeClr>
            </a:solidFill>
            <a:headEnd type="none" w="med" len="med"/>
            <a:tailEnd type="triangle" w="med" len="med"/>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4" name="Title 14">
                <a:extLst>
                  <a:ext uri="{FF2B5EF4-FFF2-40B4-BE49-F238E27FC236}">
                    <a16:creationId xmlns:a16="http://schemas.microsoft.com/office/drawing/2014/main" id="{EBCEE133-2DA7-3BED-87D5-2C06D568ECDF}"/>
                  </a:ext>
                </a:extLst>
              </p:cNvPr>
              <p:cNvSpPr txBox="1">
                <a:spLocks/>
              </p:cNvSpPr>
              <p:nvPr/>
            </p:nvSpPr>
            <p:spPr>
              <a:xfrm>
                <a:off x="7667946" y="3523489"/>
                <a:ext cx="4276935" cy="848614"/>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spcBef>
                    <a:spcPts val="600"/>
                  </a:spcBef>
                  <a:spcAft>
                    <a:spcPts val="600"/>
                  </a:spcAft>
                </a:pPr>
                <a:r>
                  <a:rPr lang="en-GB" sz="1400" dirty="0">
                    <a:latin typeface="Century Gothic" panose="020B0502020202020204" pitchFamily="34" charset="0"/>
                  </a:rPr>
                  <a:t>To focus on the intended position/goal:</a:t>
                </a:r>
                <a:endParaRPr lang="es-CO" sz="1400" i="1" dirty="0">
                  <a:latin typeface="Cambria Math" panose="02040503050406030204" pitchFamily="18" charset="0"/>
                </a:endParaRPr>
              </a:p>
              <a:p>
                <a:pPr algn="just">
                  <a:spcBef>
                    <a:spcPts val="0"/>
                  </a:spcBef>
                  <a:spcAft>
                    <a:spcPts val="600"/>
                  </a:spcAft>
                </a:pPr>
                <a14:m>
                  <m:oMathPara xmlns:m="http://schemas.openxmlformats.org/officeDocument/2006/math">
                    <m:oMathParaPr>
                      <m:jc m:val="centerGroup"/>
                    </m:oMathParaPr>
                    <m:oMath xmlns:m="http://schemas.openxmlformats.org/officeDocument/2006/math">
                      <m:sSub>
                        <m:sSubPr>
                          <m:ctrlPr>
                            <a:rPr lang="es-CO" sz="1400" i="1" dirty="0">
                              <a:latin typeface="Cambria Math" panose="02040503050406030204" pitchFamily="18" charset="0"/>
                            </a:rPr>
                          </m:ctrlPr>
                        </m:sSubPr>
                        <m:e>
                          <m:r>
                            <a:rPr lang="es-CO" sz="1400" i="1" dirty="0">
                              <a:latin typeface="Cambria Math" panose="02040503050406030204" pitchFamily="18" charset="0"/>
                            </a:rPr>
                            <m:t>𝑄</m:t>
                          </m:r>
                        </m:e>
                        <m:sub>
                          <m:r>
                            <a:rPr lang="es-CO" sz="1400" b="0" i="1" dirty="0" smtClean="0">
                              <a:latin typeface="Cambria Math" panose="02040503050406030204" pitchFamily="18" charset="0"/>
                            </a:rPr>
                            <m:t>𝑔</m:t>
                          </m:r>
                        </m:sub>
                      </m:sSub>
                      <m:r>
                        <a:rPr lang="es-CO" sz="1400" dirty="0">
                          <a:latin typeface="Cambria Math" panose="02040503050406030204" pitchFamily="18" charset="0"/>
                        </a:rPr>
                        <m:t>=</m:t>
                      </m:r>
                      <m:r>
                        <m:rPr>
                          <m:sty m:val="p"/>
                        </m:rPr>
                        <a:rPr lang="es-CO" sz="1400" b="0" i="0" dirty="0" smtClean="0">
                          <a:latin typeface="Cambria Math" panose="02040503050406030204" pitchFamily="18" charset="0"/>
                        </a:rPr>
                        <m:t>DeformAttn</m:t>
                      </m:r>
                      <m:d>
                        <m:dPr>
                          <m:ctrlPr>
                            <a:rPr lang="es-CO" sz="1400" i="1" dirty="0">
                              <a:latin typeface="Cambria Math" panose="02040503050406030204" pitchFamily="18" charset="0"/>
                            </a:rPr>
                          </m:ctrlPr>
                        </m:dPr>
                        <m:e>
                          <m:r>
                            <a:rPr lang="es-CO" sz="1400" b="0" i="1" dirty="0" smtClean="0">
                              <a:latin typeface="Cambria Math" panose="02040503050406030204" pitchFamily="18" charset="0"/>
                            </a:rPr>
                            <m:t>𝑄</m:t>
                          </m:r>
                          <m:r>
                            <a:rPr lang="es-CO" sz="1400" b="0" i="1" dirty="0" smtClean="0">
                              <a:latin typeface="Cambria Math" panose="02040503050406030204" pitchFamily="18" charset="0"/>
                            </a:rPr>
                            <m:t>,</m:t>
                          </m:r>
                          <m:sSubSup>
                            <m:sSubSupPr>
                              <m:ctrlPr>
                                <a:rPr lang="es-CO" sz="1400" b="0" i="1" dirty="0" smtClean="0">
                                  <a:latin typeface="Cambria Math" panose="02040503050406030204" pitchFamily="18" charset="0"/>
                                </a:rPr>
                              </m:ctrlPr>
                            </m:sSubSupPr>
                            <m:e>
                              <m:r>
                                <a:rPr lang="es-CO" sz="1400" b="0" i="1" dirty="0" smtClean="0">
                                  <a:latin typeface="Cambria Math" panose="02040503050406030204" pitchFamily="18" charset="0"/>
                                </a:rPr>
                                <m:t> </m:t>
                              </m:r>
                              <m:acc>
                                <m:accPr>
                                  <m:chr m:val="̂"/>
                                  <m:ctrlPr>
                                    <a:rPr lang="es-CO" sz="1400" b="0" i="1" dirty="0" smtClean="0">
                                      <a:latin typeface="Cambria Math" panose="02040503050406030204" pitchFamily="18" charset="0"/>
                                    </a:rPr>
                                  </m:ctrlPr>
                                </m:accPr>
                                <m:e>
                                  <m:r>
                                    <a:rPr lang="es-CO" sz="1400" b="1" i="0" dirty="0" smtClean="0">
                                      <a:latin typeface="Cambria Math" panose="02040503050406030204" pitchFamily="18" charset="0"/>
                                    </a:rPr>
                                    <m:t>𝐱</m:t>
                                  </m:r>
                                </m:e>
                              </m:acc>
                            </m:e>
                            <m:sub>
                              <m:r>
                                <a:rPr lang="es-CO" sz="1400" b="0" i="1" dirty="0" smtClean="0">
                                  <a:latin typeface="Cambria Math" panose="02040503050406030204" pitchFamily="18" charset="0"/>
                                </a:rPr>
                                <m:t>𝑇</m:t>
                              </m:r>
                            </m:sub>
                            <m:sup>
                              <m:r>
                                <a:rPr lang="es-CO" sz="1400" b="0" i="1" dirty="0" smtClean="0">
                                  <a:latin typeface="Cambria Math" panose="02040503050406030204" pitchFamily="18" charset="0"/>
                                </a:rPr>
                                <m:t>𝑙</m:t>
                              </m:r>
                              <m:r>
                                <a:rPr lang="es-CO" sz="1400" b="0" i="1" dirty="0" smtClean="0">
                                  <a:latin typeface="Cambria Math" panose="02040503050406030204" pitchFamily="18" charset="0"/>
                                </a:rPr>
                                <m:t>−1</m:t>
                              </m:r>
                            </m:sup>
                          </m:sSubSup>
                          <m:r>
                            <a:rPr lang="es-CO" sz="1400" b="0" i="1" dirty="0" smtClean="0">
                              <a:latin typeface="Cambria Math" panose="02040503050406030204" pitchFamily="18" charset="0"/>
                            </a:rPr>
                            <m:t>,</m:t>
                          </m:r>
                          <m:r>
                            <a:rPr lang="es-CO" sz="1400" b="0" i="1" dirty="0" smtClean="0">
                              <a:latin typeface="Cambria Math" panose="02040503050406030204" pitchFamily="18" charset="0"/>
                            </a:rPr>
                            <m:t>𝐵</m:t>
                          </m:r>
                        </m:e>
                      </m:d>
                    </m:oMath>
                  </m:oMathPara>
                </a14:m>
                <a:endParaRPr lang="es-CO" sz="1400" dirty="0">
                  <a:latin typeface="Century Gothic" panose="020B0502020202020204" pitchFamily="34" charset="0"/>
                </a:endParaRPr>
              </a:p>
              <a:p>
                <a:pPr marL="285750" indent="-285750" algn="just">
                  <a:spcBef>
                    <a:spcPts val="0"/>
                  </a:spcBef>
                  <a:buFont typeface="Arial" panose="020B0604020202020204" pitchFamily="34" charset="0"/>
                  <a:buChar char="•"/>
                </a:pPr>
                <a14:m>
                  <m:oMath xmlns:m="http://schemas.openxmlformats.org/officeDocument/2006/math">
                    <m:sSubSup>
                      <m:sSubSupPr>
                        <m:ctrlPr>
                          <a:rPr lang="es-CO" sz="1400" b="0" i="1" dirty="0" smtClean="0">
                            <a:solidFill>
                              <a:schemeClr val="tx1"/>
                            </a:solidFill>
                            <a:latin typeface="Cambria Math" panose="02040503050406030204" pitchFamily="18" charset="0"/>
                          </a:rPr>
                        </m:ctrlPr>
                      </m:sSubSupPr>
                      <m:e>
                        <m:acc>
                          <m:accPr>
                            <m:chr m:val="̂"/>
                            <m:ctrlPr>
                              <a:rPr lang="es-CO" sz="1400" b="0" i="1" dirty="0" smtClean="0">
                                <a:solidFill>
                                  <a:schemeClr val="tx1"/>
                                </a:solidFill>
                                <a:latin typeface="Cambria Math" panose="02040503050406030204" pitchFamily="18" charset="0"/>
                              </a:rPr>
                            </m:ctrlPr>
                          </m:accPr>
                          <m:e>
                            <m:r>
                              <a:rPr lang="es-CO" sz="1400" b="1" i="0" dirty="0" smtClean="0">
                                <a:solidFill>
                                  <a:schemeClr val="tx1"/>
                                </a:solidFill>
                                <a:latin typeface="Cambria Math" panose="02040503050406030204" pitchFamily="18" charset="0"/>
                              </a:rPr>
                              <m:t>𝐱</m:t>
                            </m:r>
                          </m:e>
                        </m:acc>
                      </m:e>
                      <m:sub>
                        <m:r>
                          <a:rPr lang="es-CO" sz="1400" b="0" i="1" dirty="0" smtClean="0">
                            <a:solidFill>
                              <a:schemeClr val="tx1"/>
                            </a:solidFill>
                            <a:latin typeface="Cambria Math" panose="02040503050406030204" pitchFamily="18" charset="0"/>
                          </a:rPr>
                          <m:t>𝑇</m:t>
                        </m:r>
                      </m:sub>
                      <m:sup>
                        <m:r>
                          <a:rPr lang="es-CO" sz="1400" b="0" i="1" dirty="0" smtClean="0">
                            <a:solidFill>
                              <a:schemeClr val="tx1"/>
                            </a:solidFill>
                            <a:latin typeface="Cambria Math" panose="02040503050406030204" pitchFamily="18" charset="0"/>
                          </a:rPr>
                          <m:t>𝑙</m:t>
                        </m:r>
                        <m:r>
                          <a:rPr lang="es-CO" sz="1400" b="0" i="1" dirty="0" smtClean="0">
                            <a:solidFill>
                              <a:schemeClr val="tx1"/>
                            </a:solidFill>
                            <a:latin typeface="Cambria Math" panose="02040503050406030204" pitchFamily="18" charset="0"/>
                          </a:rPr>
                          <m:t>−1</m:t>
                        </m:r>
                      </m:sup>
                    </m:sSubSup>
                  </m:oMath>
                </a14:m>
                <a:r>
                  <a:rPr lang="en-GB" sz="1400" dirty="0">
                    <a:latin typeface="Century Gothic" panose="020B0502020202020204" pitchFamily="34" charset="0"/>
                  </a:rPr>
                  <a:t>: predicted trajectory of previous layer.</a:t>
                </a:r>
                <a:endParaRPr lang="es-CO" sz="1400" dirty="0">
                  <a:latin typeface="Century Gothic" panose="020B0502020202020204" pitchFamily="34" charset="0"/>
                </a:endParaRPr>
              </a:p>
            </p:txBody>
          </p:sp>
        </mc:Choice>
        <mc:Fallback xmlns="">
          <p:sp>
            <p:nvSpPr>
              <p:cNvPr id="54" name="Title 14">
                <a:extLst>
                  <a:ext uri="{FF2B5EF4-FFF2-40B4-BE49-F238E27FC236}">
                    <a16:creationId xmlns:a16="http://schemas.microsoft.com/office/drawing/2014/main" id="{EBCEE133-2DA7-3BED-87D5-2C06D568ECDF}"/>
                  </a:ext>
                </a:extLst>
              </p:cNvPr>
              <p:cNvSpPr txBox="1">
                <a:spLocks noRot="1" noChangeAspect="1" noMove="1" noResize="1" noEditPoints="1" noAdjustHandles="1" noChangeArrowheads="1" noChangeShapeType="1" noTextEdit="1"/>
              </p:cNvSpPr>
              <p:nvPr/>
            </p:nvSpPr>
            <p:spPr>
              <a:xfrm>
                <a:off x="7667946" y="3523489"/>
                <a:ext cx="4276935" cy="848614"/>
              </a:xfrm>
              <a:prstGeom prst="rect">
                <a:avLst/>
              </a:prstGeom>
              <a:blipFill>
                <a:blip r:embed="rId12"/>
                <a:stretch>
                  <a:fillRect l="-2568" t="-7194" b="-10791"/>
                </a:stretch>
              </a:blipFill>
            </p:spPr>
            <p:txBody>
              <a:bodyPr/>
              <a:lstStyle/>
              <a:p>
                <a:r>
                  <a:rPr lang="en-GB">
                    <a:noFill/>
                  </a:rPr>
                  <a:t> </a:t>
                </a:r>
              </a:p>
            </p:txBody>
          </p:sp>
        </mc:Fallback>
      </mc:AlternateContent>
      <p:sp>
        <p:nvSpPr>
          <p:cNvPr id="17" name="Marcador de número de diapositiva 2">
            <a:extLst>
              <a:ext uri="{FF2B5EF4-FFF2-40B4-BE49-F238E27FC236}">
                <a16:creationId xmlns:a16="http://schemas.microsoft.com/office/drawing/2014/main" id="{3B0499DC-467D-0DC1-B48E-20E68AC41F47}"/>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16</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1109058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par>
                          <p:cTn id="43" fill="hold">
                            <p:stCondLst>
                              <p:cond delay="2500"/>
                            </p:stCondLst>
                            <p:childTnLst>
                              <p:par>
                                <p:cTn id="44" presetID="22" presetClass="entr" presetSubtype="8"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par>
                          <p:cTn id="47" fill="hold">
                            <p:stCondLst>
                              <p:cond delay="3000"/>
                            </p:stCondLst>
                            <p:childTnLst>
                              <p:par>
                                <p:cTn id="48" presetID="22" presetClass="entr" presetSubtype="2" fill="hold"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right)">
                                      <p:cBhvr>
                                        <p:cTn id="50" dur="500"/>
                                        <p:tgtEl>
                                          <p:spTgt spid="34"/>
                                        </p:tgtEl>
                                      </p:cBhvr>
                                    </p:animEffect>
                                  </p:childTnLst>
                                </p:cTn>
                              </p:par>
                            </p:childTnLst>
                          </p:cTn>
                        </p:par>
                        <p:par>
                          <p:cTn id="51" fill="hold">
                            <p:stCondLst>
                              <p:cond delay="3500"/>
                            </p:stCondLst>
                            <p:childTnLst>
                              <p:par>
                                <p:cTn id="52" presetID="22" presetClass="entr" presetSubtype="8" fill="hold" nodeType="after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left)">
                                      <p:cBhvr>
                                        <p:cTn id="54" dur="500"/>
                                        <p:tgtEl>
                                          <p:spTgt spid="41"/>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left)">
                                      <p:cBhvr>
                                        <p:cTn id="5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animBg="1"/>
      <p:bldP spid="9" grpId="0"/>
      <p:bldP spid="10" grpId="0" animBg="1"/>
      <p:bldP spid="20" grpId="0" animBg="1"/>
      <p:bldP spid="21" grpId="0" animBg="1"/>
      <p:bldP spid="32" grpId="0" animBg="1"/>
      <p:bldP spid="45" grpId="0" animBg="1"/>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E0B5F-95AF-25A8-9ED2-80C29E42C9D7}"/>
            </a:ext>
          </a:extLst>
        </p:cNvPr>
        <p:cNvGrpSpPr/>
        <p:nvPr/>
      </p:nvGrpSpPr>
      <p:grpSpPr>
        <a:xfrm>
          <a:off x="0" y="0"/>
          <a:ext cx="0" cy="0"/>
          <a:chOff x="0" y="0"/>
          <a:chExt cx="0" cy="0"/>
        </a:xfrm>
      </p:grpSpPr>
      <p:cxnSp>
        <p:nvCxnSpPr>
          <p:cNvPr id="68" name="Connector: Elbow 31">
            <a:extLst>
              <a:ext uri="{FF2B5EF4-FFF2-40B4-BE49-F238E27FC236}">
                <a16:creationId xmlns:a16="http://schemas.microsoft.com/office/drawing/2014/main" id="{B1645656-FC34-1CC9-4A5B-68C08189915A}"/>
              </a:ext>
            </a:extLst>
          </p:cNvPr>
          <p:cNvCxnSpPr>
            <a:cxnSpLocks/>
            <a:stCxn id="64" idx="3"/>
            <a:endCxn id="63" idx="1"/>
          </p:cNvCxnSpPr>
          <p:nvPr/>
        </p:nvCxnSpPr>
        <p:spPr>
          <a:xfrm>
            <a:off x="1457145" y="729344"/>
            <a:ext cx="234749" cy="0"/>
          </a:xfrm>
          <a:prstGeom prst="straightConnector1">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pic>
        <p:nvPicPr>
          <p:cNvPr id="13" name="Imagen 12" descr="Diagrama&#10;&#10;Descripción generada automáticamente">
            <a:extLst>
              <a:ext uri="{FF2B5EF4-FFF2-40B4-BE49-F238E27FC236}">
                <a16:creationId xmlns:a16="http://schemas.microsoft.com/office/drawing/2014/main" id="{7B90BA39-645B-813A-389C-69C0A32AC73C}"/>
              </a:ext>
            </a:extLst>
          </p:cNvPr>
          <p:cNvPicPr>
            <a:picLocks noChangeAspect="1"/>
          </p:cNvPicPr>
          <p:nvPr/>
        </p:nvPicPr>
        <p:blipFill>
          <a:blip r:embed="rId3">
            <a:alphaModFix/>
          </a:blip>
          <a:srcRect l="50261" t="16941" r="31114"/>
          <a:stretch/>
        </p:blipFill>
        <p:spPr>
          <a:xfrm>
            <a:off x="450780" y="2676768"/>
            <a:ext cx="2222115" cy="3146247"/>
          </a:xfrm>
          <a:prstGeom prst="rect">
            <a:avLst/>
          </a:prstGeom>
          <a:ln>
            <a:noFill/>
          </a:ln>
        </p:spPr>
      </p:pic>
      <p:pic>
        <p:nvPicPr>
          <p:cNvPr id="15" name="Imagen 14" descr="Diagrama&#10;&#10;Descripción generada automáticamente">
            <a:extLst>
              <a:ext uri="{FF2B5EF4-FFF2-40B4-BE49-F238E27FC236}">
                <a16:creationId xmlns:a16="http://schemas.microsoft.com/office/drawing/2014/main" id="{794E686E-DB05-ED26-9E38-ABC40A237B67}"/>
              </a:ext>
            </a:extLst>
          </p:cNvPr>
          <p:cNvPicPr>
            <a:picLocks noChangeAspect="1"/>
          </p:cNvPicPr>
          <p:nvPr/>
        </p:nvPicPr>
        <p:blipFill>
          <a:blip r:embed="rId3">
            <a:alphaModFix amt="0"/>
          </a:blip>
          <a:srcRect l="22517" t="16941" r="49465"/>
          <a:stretch/>
        </p:blipFill>
        <p:spPr>
          <a:xfrm>
            <a:off x="3191236" y="2675972"/>
            <a:ext cx="3342766" cy="3146247"/>
          </a:xfrm>
          <a:prstGeom prst="rect">
            <a:avLst/>
          </a:prstGeom>
          <a:ln>
            <a:noFill/>
          </a:ln>
        </p:spPr>
      </p:pic>
      <p:sp>
        <p:nvSpPr>
          <p:cNvPr id="117" name="moving straight is what we do">
            <a:extLst>
              <a:ext uri="{FF2B5EF4-FFF2-40B4-BE49-F238E27FC236}">
                <a16:creationId xmlns:a16="http://schemas.microsoft.com/office/drawing/2014/main" id="{2708C707-422A-2CC4-92A6-0253390CF00F}"/>
              </a:ext>
            </a:extLst>
          </p:cNvPr>
          <p:cNvSpPr txBox="1"/>
          <p:nvPr/>
        </p:nvSpPr>
        <p:spPr>
          <a:xfrm>
            <a:off x="4334282" y="498749"/>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The </a:t>
            </a:r>
            <a:r>
              <a:rPr lang="en-US" sz="2400" b="1" cap="none" dirty="0" err="1">
                <a:solidFill>
                  <a:srgbClr val="000000">
                    <a:lumMod val="95000"/>
                    <a:lumOff val="5000"/>
                  </a:srgbClr>
                </a:solidFill>
                <a:latin typeface="Century Gothic" panose="020B0502020202020204" pitchFamily="34" charset="0"/>
              </a:rPr>
              <a:t>UniAD</a:t>
            </a:r>
            <a:r>
              <a:rPr lang="en-US" sz="2400" b="1" cap="none" dirty="0">
                <a:solidFill>
                  <a:srgbClr val="000000">
                    <a:lumMod val="95000"/>
                    <a:lumOff val="5000"/>
                  </a:srgbClr>
                </a:solidFill>
                <a:latin typeface="Century Gothic" panose="020B0502020202020204" pitchFamily="34" charset="0"/>
              </a:rPr>
              <a:t> Pipeline</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grpSp>
        <p:nvGrpSpPr>
          <p:cNvPr id="36" name="Grupo 35">
            <a:extLst>
              <a:ext uri="{FF2B5EF4-FFF2-40B4-BE49-F238E27FC236}">
                <a16:creationId xmlns:a16="http://schemas.microsoft.com/office/drawing/2014/main" id="{F17C1FF1-E764-9A2C-2A95-0D02D4FE32EB}"/>
              </a:ext>
            </a:extLst>
          </p:cNvPr>
          <p:cNvGrpSpPr/>
          <p:nvPr/>
        </p:nvGrpSpPr>
        <p:grpSpPr>
          <a:xfrm>
            <a:off x="7601581" y="462681"/>
            <a:ext cx="471828" cy="471828"/>
            <a:chOff x="7601581" y="462681"/>
            <a:chExt cx="471828" cy="471828"/>
          </a:xfrm>
        </p:grpSpPr>
        <p:sp>
          <p:nvSpPr>
            <p:cNvPr id="33" name="Oval 32">
              <a:extLst>
                <a:ext uri="{FF2B5EF4-FFF2-40B4-BE49-F238E27FC236}">
                  <a16:creationId xmlns:a16="http://schemas.microsoft.com/office/drawing/2014/main" id="{AF433412-D2EA-C864-68D9-0950D647A191}"/>
                </a:ext>
              </a:extLst>
            </p:cNvPr>
            <p:cNvSpPr/>
            <p:nvPr/>
          </p:nvSpPr>
          <p:spPr>
            <a:xfrm rot="5400000">
              <a:off x="7601581" y="462681"/>
              <a:ext cx="471828" cy="471828"/>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29" name="AutoShape 113">
              <a:extLst>
                <a:ext uri="{FF2B5EF4-FFF2-40B4-BE49-F238E27FC236}">
                  <a16:creationId xmlns:a16="http://schemas.microsoft.com/office/drawing/2014/main" id="{14846B2C-DBD8-18C1-E417-7705FB16EE3A}"/>
                </a:ext>
              </a:extLst>
            </p:cNvPr>
            <p:cNvSpPr>
              <a:spLocks/>
            </p:cNvSpPr>
            <p:nvPr/>
          </p:nvSpPr>
          <p:spPr bwMode="auto">
            <a:xfrm>
              <a:off x="7720465" y="524940"/>
              <a:ext cx="239316" cy="348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sp>
          <p:nvSpPr>
            <p:cNvPr id="30" name="AutoShape 114">
              <a:extLst>
                <a:ext uri="{FF2B5EF4-FFF2-40B4-BE49-F238E27FC236}">
                  <a16:creationId xmlns:a16="http://schemas.microsoft.com/office/drawing/2014/main" id="{99DBC934-F5BF-370F-D109-A95F6F86DC31}"/>
                </a:ext>
              </a:extLst>
            </p:cNvPr>
            <p:cNvSpPr>
              <a:spLocks/>
            </p:cNvSpPr>
            <p:nvPr/>
          </p:nvSpPr>
          <p:spPr bwMode="auto">
            <a:xfrm>
              <a:off x="7774638" y="579709"/>
              <a:ext cx="70842" cy="708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grpSp>
      <p:pic>
        <p:nvPicPr>
          <p:cNvPr id="16" name="Imagen 15" descr="Diagrama&#10;&#10;Descripción generada automáticamente">
            <a:extLst>
              <a:ext uri="{FF2B5EF4-FFF2-40B4-BE49-F238E27FC236}">
                <a16:creationId xmlns:a16="http://schemas.microsoft.com/office/drawing/2014/main" id="{16620C47-2E74-84D7-653E-3A74894FE90E}"/>
              </a:ext>
            </a:extLst>
          </p:cNvPr>
          <p:cNvPicPr>
            <a:picLocks noChangeAspect="1"/>
          </p:cNvPicPr>
          <p:nvPr/>
        </p:nvPicPr>
        <p:blipFill>
          <a:blip r:embed="rId3">
            <a:alphaModFix amt="0"/>
          </a:blip>
          <a:srcRect t="16941" r="77096"/>
          <a:stretch/>
        </p:blipFill>
        <p:spPr>
          <a:xfrm>
            <a:off x="450780" y="2653983"/>
            <a:ext cx="2732554" cy="3146247"/>
          </a:xfrm>
          <a:prstGeom prst="rect">
            <a:avLst/>
          </a:prstGeom>
          <a:ln>
            <a:noFill/>
          </a:ln>
        </p:spPr>
      </p:pic>
      <p:cxnSp>
        <p:nvCxnSpPr>
          <p:cNvPr id="31" name="Conector recto 30">
            <a:extLst>
              <a:ext uri="{FF2B5EF4-FFF2-40B4-BE49-F238E27FC236}">
                <a16:creationId xmlns:a16="http://schemas.microsoft.com/office/drawing/2014/main" id="{0A497267-480C-5912-F7F6-B32C6E9FC2B8}"/>
              </a:ext>
            </a:extLst>
          </p:cNvPr>
          <p:cNvCxnSpPr>
            <a:cxnSpLocks/>
          </p:cNvCxnSpPr>
          <p:nvPr/>
        </p:nvCxnSpPr>
        <p:spPr>
          <a:xfrm flipV="1">
            <a:off x="2731889" y="1791953"/>
            <a:ext cx="451445" cy="93649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78BC36A3-CD2A-F625-5EE9-296FEF163FBE}"/>
              </a:ext>
            </a:extLst>
          </p:cNvPr>
          <p:cNvCxnSpPr>
            <a:cxnSpLocks/>
          </p:cNvCxnSpPr>
          <p:nvPr/>
        </p:nvCxnSpPr>
        <p:spPr>
          <a:xfrm>
            <a:off x="2731889" y="5316079"/>
            <a:ext cx="451445" cy="253514"/>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Connector: Elbow 31">
            <a:extLst>
              <a:ext uri="{FF2B5EF4-FFF2-40B4-BE49-F238E27FC236}">
                <a16:creationId xmlns:a16="http://schemas.microsoft.com/office/drawing/2014/main" id="{7B39DAB0-625D-7881-8250-ED2F4D9ACFAB}"/>
              </a:ext>
            </a:extLst>
          </p:cNvPr>
          <p:cNvCxnSpPr>
            <a:cxnSpLocks/>
            <a:stCxn id="63" idx="3"/>
            <a:endCxn id="67" idx="1"/>
          </p:cNvCxnSpPr>
          <p:nvPr/>
        </p:nvCxnSpPr>
        <p:spPr>
          <a:xfrm>
            <a:off x="2786588" y="729344"/>
            <a:ext cx="234749" cy="622"/>
          </a:xfrm>
          <a:prstGeom prst="straightConnector1">
            <a:avLst/>
          </a:prstGeom>
          <a:ln w="38100" cap="rnd">
            <a:solidFill>
              <a:schemeClr val="bg2">
                <a:lumMod val="9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3" name="Rectangle: Rounded Corners 22">
            <a:extLst>
              <a:ext uri="{FF2B5EF4-FFF2-40B4-BE49-F238E27FC236}">
                <a16:creationId xmlns:a16="http://schemas.microsoft.com/office/drawing/2014/main" id="{CA3A667A-084E-630E-479F-2CD2FC153C2C}"/>
              </a:ext>
            </a:extLst>
          </p:cNvPr>
          <p:cNvSpPr/>
          <p:nvPr/>
        </p:nvSpPr>
        <p:spPr>
          <a:xfrm>
            <a:off x="1691894"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Prediction</a:t>
            </a:r>
            <a:endParaRPr lang="en-US" sz="1400" dirty="0">
              <a:solidFill>
                <a:schemeClr val="accent1"/>
              </a:solidFill>
              <a:latin typeface="Century Gothic" panose="020B0502020202020204" pitchFamily="34" charset="0"/>
            </a:endParaRPr>
          </a:p>
        </p:txBody>
      </p:sp>
      <p:sp>
        <p:nvSpPr>
          <p:cNvPr id="64" name="Rectangle: Rounded Corners 22">
            <a:extLst>
              <a:ext uri="{FF2B5EF4-FFF2-40B4-BE49-F238E27FC236}">
                <a16:creationId xmlns:a16="http://schemas.microsoft.com/office/drawing/2014/main" id="{0DED07E9-9811-0BF4-93DD-0DD7D83CA058}"/>
              </a:ext>
            </a:extLst>
          </p:cNvPr>
          <p:cNvSpPr/>
          <p:nvPr/>
        </p:nvSpPr>
        <p:spPr>
          <a:xfrm>
            <a:off x="362451"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Perception</a:t>
            </a:r>
            <a:endParaRPr lang="en-US" sz="1400" dirty="0">
              <a:solidFill>
                <a:schemeClr val="accent1"/>
              </a:solidFill>
              <a:latin typeface="Century Gothic" panose="020B0502020202020204" pitchFamily="34" charset="0"/>
            </a:endParaRPr>
          </a:p>
        </p:txBody>
      </p:sp>
      <p:sp>
        <p:nvSpPr>
          <p:cNvPr id="67" name="Rectangle: Rounded Corners 22">
            <a:extLst>
              <a:ext uri="{FF2B5EF4-FFF2-40B4-BE49-F238E27FC236}">
                <a16:creationId xmlns:a16="http://schemas.microsoft.com/office/drawing/2014/main" id="{44A2387E-D9A7-A419-B5A7-1D22C8EE963F}"/>
              </a:ext>
            </a:extLst>
          </p:cNvPr>
          <p:cNvSpPr/>
          <p:nvPr/>
        </p:nvSpPr>
        <p:spPr>
          <a:xfrm>
            <a:off x="3021337" y="575500"/>
            <a:ext cx="1094694" cy="308932"/>
          </a:xfrm>
          <a:prstGeom prst="roundRect">
            <a:avLst>
              <a:gd name="adj" fmla="val 10723"/>
            </a:avLst>
          </a:prstGeom>
          <a:solidFill>
            <a:schemeClr val="bg1"/>
          </a:solid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bg2">
                    <a:lumMod val="90000"/>
                  </a:schemeClr>
                </a:solidFill>
                <a:latin typeface="Century Gothic" panose="020B0502020202020204" pitchFamily="34" charset="0"/>
              </a:rPr>
              <a:t>Planning</a:t>
            </a:r>
            <a:endParaRPr lang="en-US" sz="1400" dirty="0">
              <a:solidFill>
                <a:schemeClr val="bg2">
                  <a:lumMod val="90000"/>
                </a:schemeClr>
              </a:solidFill>
              <a:latin typeface="Century Gothic" panose="020B0502020202020204" pitchFamily="34" charset="0"/>
            </a:endParaRPr>
          </a:p>
        </p:txBody>
      </p:sp>
      <p:sp>
        <p:nvSpPr>
          <p:cNvPr id="73" name="TextBox 35">
            <a:extLst>
              <a:ext uri="{FF2B5EF4-FFF2-40B4-BE49-F238E27FC236}">
                <a16:creationId xmlns:a16="http://schemas.microsoft.com/office/drawing/2014/main" id="{DB9F115C-D4CA-014B-5620-E290D1D0DD40}"/>
              </a:ext>
            </a:extLst>
          </p:cNvPr>
          <p:cNvSpPr txBox="1"/>
          <p:nvPr/>
        </p:nvSpPr>
        <p:spPr>
          <a:xfrm>
            <a:off x="3183334" y="1421753"/>
            <a:ext cx="22445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entury Gothic" panose="020B0502020202020204" pitchFamily="34" charset="0"/>
              </a:rPr>
              <a:t>Proposed in </a:t>
            </a:r>
            <a:r>
              <a:rPr lang="en-US" b="1" dirty="0" err="1">
                <a:solidFill>
                  <a:srgbClr val="000000"/>
                </a:solidFill>
                <a:latin typeface="Century Gothic" panose="020B0502020202020204" pitchFamily="34" charset="0"/>
              </a:rPr>
              <a:t>UniAD</a:t>
            </a:r>
            <a:endParaRPr kumimoji="0" lang="en-US" b="1" i="0" u="none" strike="noStrike" kern="1200" cap="none" spc="0" normalizeH="0" baseline="0" noProof="0" dirty="0">
              <a:ln>
                <a:noFill/>
              </a:ln>
              <a:solidFill>
                <a:srgbClr val="0070C0"/>
              </a:solidFill>
              <a:effectLst/>
              <a:uLnTx/>
              <a:uFillTx/>
              <a:latin typeface="Century Gothic" panose="020B0502020202020204" pitchFamily="34" charset="0"/>
            </a:endParaRPr>
          </a:p>
        </p:txBody>
      </p:sp>
      <p:pic>
        <p:nvPicPr>
          <p:cNvPr id="11" name="Imagen 10">
            <a:extLst>
              <a:ext uri="{FF2B5EF4-FFF2-40B4-BE49-F238E27FC236}">
                <a16:creationId xmlns:a16="http://schemas.microsoft.com/office/drawing/2014/main" id="{97C1E090-A207-B906-4642-FB877C174DCC}"/>
              </a:ext>
            </a:extLst>
          </p:cNvPr>
          <p:cNvPicPr>
            <a:picLocks noChangeAspect="1"/>
          </p:cNvPicPr>
          <p:nvPr/>
        </p:nvPicPr>
        <p:blipFill>
          <a:blip r:embed="rId4"/>
          <a:stretch>
            <a:fillRect/>
          </a:stretch>
        </p:blipFill>
        <p:spPr>
          <a:xfrm>
            <a:off x="3183334" y="1797407"/>
            <a:ext cx="4142786" cy="3772186"/>
          </a:xfrm>
          <a:prstGeom prst="rect">
            <a:avLst/>
          </a:prstGeom>
          <a:ln w="12700">
            <a:solidFill>
              <a:schemeClr val="bg2">
                <a:lumMod val="75000"/>
              </a:schemeClr>
            </a:solidFill>
          </a:ln>
        </p:spPr>
      </p:pic>
      <p:sp>
        <p:nvSpPr>
          <p:cNvPr id="28" name="Rectangle: Rounded Corners 3">
            <a:extLst>
              <a:ext uri="{FF2B5EF4-FFF2-40B4-BE49-F238E27FC236}">
                <a16:creationId xmlns:a16="http://schemas.microsoft.com/office/drawing/2014/main" id="{867A2891-8F46-2D0E-9177-ACC6A36B8067}"/>
              </a:ext>
            </a:extLst>
          </p:cNvPr>
          <p:cNvSpPr/>
          <p:nvPr/>
        </p:nvSpPr>
        <p:spPr>
          <a:xfrm>
            <a:off x="7492298" y="1791085"/>
            <a:ext cx="4528869" cy="3772186"/>
          </a:xfrm>
          <a:prstGeom prst="roundRect">
            <a:avLst>
              <a:gd name="adj" fmla="val 4773"/>
            </a:avLst>
          </a:prstGeom>
          <a:solidFill>
            <a:schemeClr val="bg1"/>
          </a:solidFill>
          <a:ln w="22225">
            <a:noFill/>
          </a:ln>
          <a:effectLst>
            <a:outerShdw blurRad="571500" dist="38100" dir="5400000" algn="t"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 name="Title 14">
                <a:extLst>
                  <a:ext uri="{FF2B5EF4-FFF2-40B4-BE49-F238E27FC236}">
                    <a16:creationId xmlns:a16="http://schemas.microsoft.com/office/drawing/2014/main" id="{A51646D0-9905-BCA8-83F5-6F2F705B02A2}"/>
                  </a:ext>
                </a:extLst>
              </p:cNvPr>
              <p:cNvSpPr txBox="1">
                <a:spLocks/>
              </p:cNvSpPr>
              <p:nvPr/>
            </p:nvSpPr>
            <p:spPr>
              <a:xfrm>
                <a:off x="170833" y="3267973"/>
                <a:ext cx="396828" cy="299269"/>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lnSpc>
                    <a:spcPts val="1600"/>
                  </a:lnSpc>
                  <a:spcBef>
                    <a:spcPts val="600"/>
                  </a:spcBef>
                </a:pPr>
                <a14:m>
                  <m:oMathPara xmlns:m="http://schemas.openxmlformats.org/officeDocument/2006/math">
                    <m:oMathParaPr>
                      <m:jc m:val="centerGroup"/>
                    </m:oMathParaPr>
                    <m:oMath xmlns:m="http://schemas.openxmlformats.org/officeDocument/2006/math">
                      <m:sSub>
                        <m:sSubPr>
                          <m:ctrlPr>
                            <a:rPr lang="es-CO" sz="1400" b="0" i="1" smtClean="0">
                              <a:solidFill>
                                <a:schemeClr val="accent5">
                                  <a:lumMod val="75000"/>
                                </a:schemeClr>
                              </a:solidFill>
                              <a:latin typeface="Cambria Math" panose="02040503050406030204" pitchFamily="18" charset="0"/>
                            </a:rPr>
                          </m:ctrlPr>
                        </m:sSubPr>
                        <m:e>
                          <m:r>
                            <a:rPr lang="es-CO" sz="1400" b="0" i="1" smtClean="0">
                              <a:solidFill>
                                <a:schemeClr val="accent5">
                                  <a:lumMod val="75000"/>
                                </a:schemeClr>
                              </a:solidFill>
                              <a:latin typeface="Cambria Math" panose="02040503050406030204" pitchFamily="18" charset="0"/>
                            </a:rPr>
                            <m:t>𝑄</m:t>
                          </m:r>
                        </m:e>
                        <m:sub>
                          <m:r>
                            <a:rPr lang="es-CO" sz="1400" b="0" i="1" smtClean="0">
                              <a:solidFill>
                                <a:schemeClr val="accent5">
                                  <a:lumMod val="75000"/>
                                </a:schemeClr>
                              </a:solidFill>
                              <a:latin typeface="Cambria Math" panose="02040503050406030204" pitchFamily="18" charset="0"/>
                            </a:rPr>
                            <m:t>𝐴</m:t>
                          </m:r>
                        </m:sub>
                      </m:sSub>
                    </m:oMath>
                  </m:oMathPara>
                </a14:m>
                <a:endParaRPr lang="en-US" sz="1400" dirty="0">
                  <a:solidFill>
                    <a:schemeClr val="accent5">
                      <a:lumMod val="75000"/>
                    </a:schemeClr>
                  </a:solidFill>
                  <a:latin typeface="Century Gothic" panose="020B0502020202020204" pitchFamily="34" charset="0"/>
                </a:endParaRPr>
              </a:p>
            </p:txBody>
          </p:sp>
        </mc:Choice>
        <mc:Fallback xmlns="">
          <p:sp>
            <p:nvSpPr>
              <p:cNvPr id="2" name="Title 14">
                <a:extLst>
                  <a:ext uri="{FF2B5EF4-FFF2-40B4-BE49-F238E27FC236}">
                    <a16:creationId xmlns:a16="http://schemas.microsoft.com/office/drawing/2014/main" id="{A51646D0-9905-BCA8-83F5-6F2F705B02A2}"/>
                  </a:ext>
                </a:extLst>
              </p:cNvPr>
              <p:cNvSpPr txBox="1">
                <a:spLocks noRot="1" noChangeAspect="1" noMove="1" noResize="1" noEditPoints="1" noAdjustHandles="1" noChangeArrowheads="1" noChangeShapeType="1" noTextEdit="1"/>
              </p:cNvSpPr>
              <p:nvPr/>
            </p:nvSpPr>
            <p:spPr>
              <a:xfrm>
                <a:off x="170833" y="3267973"/>
                <a:ext cx="396828" cy="299269"/>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itle 14">
                <a:extLst>
                  <a:ext uri="{FF2B5EF4-FFF2-40B4-BE49-F238E27FC236}">
                    <a16:creationId xmlns:a16="http://schemas.microsoft.com/office/drawing/2014/main" id="{6B647720-7A44-96B5-D7E2-1564108A7050}"/>
                  </a:ext>
                </a:extLst>
              </p:cNvPr>
              <p:cNvSpPr txBox="1">
                <a:spLocks/>
              </p:cNvSpPr>
              <p:nvPr/>
            </p:nvSpPr>
            <p:spPr>
              <a:xfrm>
                <a:off x="156952" y="4436533"/>
                <a:ext cx="393405" cy="299270"/>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lnSpc>
                    <a:spcPts val="1600"/>
                  </a:lnSpc>
                  <a:spcBef>
                    <a:spcPts val="600"/>
                  </a:spcBef>
                </a:pPr>
                <a14:m>
                  <m:oMathPara xmlns:m="http://schemas.openxmlformats.org/officeDocument/2006/math">
                    <m:oMathParaPr>
                      <m:jc m:val="centerGroup"/>
                    </m:oMathParaPr>
                    <m:oMath xmlns:m="http://schemas.openxmlformats.org/officeDocument/2006/math">
                      <m:sSub>
                        <m:sSubPr>
                          <m:ctrlPr>
                            <a:rPr lang="es-CO" sz="1400" b="0" i="1" smtClean="0">
                              <a:solidFill>
                                <a:srgbClr val="7030A0"/>
                              </a:solidFill>
                              <a:latin typeface="Cambria Math" panose="02040503050406030204" pitchFamily="18" charset="0"/>
                            </a:rPr>
                          </m:ctrlPr>
                        </m:sSubPr>
                        <m:e>
                          <m:r>
                            <a:rPr lang="es-CO" sz="1400" b="0" i="1" smtClean="0">
                              <a:solidFill>
                                <a:srgbClr val="7030A0"/>
                              </a:solidFill>
                              <a:latin typeface="Cambria Math" panose="02040503050406030204" pitchFamily="18" charset="0"/>
                            </a:rPr>
                            <m:t>𝑄</m:t>
                          </m:r>
                        </m:e>
                        <m:sub>
                          <m:r>
                            <a:rPr lang="es-CO" sz="1400" b="0" i="1" smtClean="0">
                              <a:solidFill>
                                <a:srgbClr val="7030A0"/>
                              </a:solidFill>
                              <a:latin typeface="Cambria Math" panose="02040503050406030204" pitchFamily="18" charset="0"/>
                            </a:rPr>
                            <m:t>𝑀</m:t>
                          </m:r>
                        </m:sub>
                      </m:sSub>
                    </m:oMath>
                  </m:oMathPara>
                </a14:m>
                <a:endParaRPr lang="en-US" sz="1400" b="1" dirty="0">
                  <a:solidFill>
                    <a:srgbClr val="7030A0"/>
                  </a:solidFill>
                  <a:latin typeface="Century Gothic" panose="020B0502020202020204" pitchFamily="34" charset="0"/>
                </a:endParaRPr>
              </a:p>
            </p:txBody>
          </p:sp>
        </mc:Choice>
        <mc:Fallback xmlns="">
          <p:sp>
            <p:nvSpPr>
              <p:cNvPr id="3" name="Title 14">
                <a:extLst>
                  <a:ext uri="{FF2B5EF4-FFF2-40B4-BE49-F238E27FC236}">
                    <a16:creationId xmlns:a16="http://schemas.microsoft.com/office/drawing/2014/main" id="{6B647720-7A44-96B5-D7E2-1564108A7050}"/>
                  </a:ext>
                </a:extLst>
              </p:cNvPr>
              <p:cNvSpPr txBox="1">
                <a:spLocks noRot="1" noChangeAspect="1" noMove="1" noResize="1" noEditPoints="1" noAdjustHandles="1" noChangeArrowheads="1" noChangeShapeType="1" noTextEdit="1"/>
              </p:cNvSpPr>
              <p:nvPr/>
            </p:nvSpPr>
            <p:spPr>
              <a:xfrm>
                <a:off x="156952" y="4436533"/>
                <a:ext cx="393405" cy="299270"/>
              </a:xfrm>
              <a:prstGeom prst="rect">
                <a:avLst/>
              </a:prstGeom>
              <a:blipFill>
                <a:blip r:embed="rId6"/>
                <a:stretch>
                  <a:fillRect l="-1563"/>
                </a:stretch>
              </a:blipFill>
            </p:spPr>
            <p:txBody>
              <a:bodyPr/>
              <a:lstStyle/>
              <a:p>
                <a:r>
                  <a:rPr lang="en-GB">
                    <a:noFill/>
                  </a:rPr>
                  <a:t> </a:t>
                </a:r>
              </a:p>
            </p:txBody>
          </p:sp>
        </mc:Fallback>
      </mc:AlternateContent>
      <p:pic>
        <p:nvPicPr>
          <p:cNvPr id="6" name="Imagen 5">
            <a:extLst>
              <a:ext uri="{FF2B5EF4-FFF2-40B4-BE49-F238E27FC236}">
                <a16:creationId xmlns:a16="http://schemas.microsoft.com/office/drawing/2014/main" id="{CFCAE517-37BF-C388-F84E-626D4A93B768}"/>
              </a:ext>
            </a:extLst>
          </p:cNvPr>
          <p:cNvPicPr>
            <a:picLocks noChangeAspect="1"/>
          </p:cNvPicPr>
          <p:nvPr/>
        </p:nvPicPr>
        <p:blipFill>
          <a:blip r:embed="rId7"/>
          <a:stretch>
            <a:fillRect/>
          </a:stretch>
        </p:blipFill>
        <p:spPr>
          <a:xfrm>
            <a:off x="485221" y="3429000"/>
            <a:ext cx="217861" cy="168064"/>
          </a:xfrm>
          <a:prstGeom prst="rect">
            <a:avLst/>
          </a:prstGeom>
        </p:spPr>
      </p:pic>
      <p:pic>
        <p:nvPicPr>
          <p:cNvPr id="8" name="Imagen 7">
            <a:extLst>
              <a:ext uri="{FF2B5EF4-FFF2-40B4-BE49-F238E27FC236}">
                <a16:creationId xmlns:a16="http://schemas.microsoft.com/office/drawing/2014/main" id="{E93BD45D-BB28-939D-E199-75388C1DC374}"/>
              </a:ext>
            </a:extLst>
          </p:cNvPr>
          <p:cNvPicPr>
            <a:picLocks noChangeAspect="1"/>
          </p:cNvPicPr>
          <p:nvPr/>
        </p:nvPicPr>
        <p:blipFill>
          <a:blip r:embed="rId8"/>
          <a:stretch>
            <a:fillRect/>
          </a:stretch>
        </p:blipFill>
        <p:spPr>
          <a:xfrm>
            <a:off x="467758" y="4366530"/>
            <a:ext cx="247211" cy="196853"/>
          </a:xfrm>
          <a:prstGeom prst="rect">
            <a:avLst/>
          </a:prstGeom>
        </p:spPr>
      </p:pic>
      <p:sp>
        <p:nvSpPr>
          <p:cNvPr id="19" name="Rectángulo 18">
            <a:extLst>
              <a:ext uri="{FF2B5EF4-FFF2-40B4-BE49-F238E27FC236}">
                <a16:creationId xmlns:a16="http://schemas.microsoft.com/office/drawing/2014/main" id="{29409CE3-1611-266B-B975-7ED2B43FD54C}"/>
              </a:ext>
            </a:extLst>
          </p:cNvPr>
          <p:cNvSpPr/>
          <p:nvPr/>
        </p:nvSpPr>
        <p:spPr>
          <a:xfrm>
            <a:off x="615494" y="2728452"/>
            <a:ext cx="2116395" cy="2587627"/>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 name="Title 14">
                <a:extLst>
                  <a:ext uri="{FF2B5EF4-FFF2-40B4-BE49-F238E27FC236}">
                    <a16:creationId xmlns:a16="http://schemas.microsoft.com/office/drawing/2014/main" id="{7CDB243F-12AD-6C96-BA6E-86660B43E6AD}"/>
                  </a:ext>
                </a:extLst>
              </p:cNvPr>
              <p:cNvSpPr txBox="1">
                <a:spLocks/>
              </p:cNvSpPr>
              <p:nvPr/>
            </p:nvSpPr>
            <p:spPr>
              <a:xfrm>
                <a:off x="7667947" y="1978836"/>
                <a:ext cx="4276935" cy="243348"/>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spcBef>
                    <a:spcPts val="1200"/>
                  </a:spcBef>
                  <a:spcAft>
                    <a:spcPts val="600"/>
                  </a:spcAft>
                </a:pPr>
                <a:r>
                  <a:rPr lang="es-CO" sz="1400" b="1" dirty="0">
                    <a:solidFill>
                      <a:schemeClr val="tx1"/>
                    </a:solidFill>
                    <a:latin typeface="Century Gothic" panose="020B0502020202020204" pitchFamily="34" charset="0"/>
                  </a:rPr>
                  <a:t>Motion </a:t>
                </a:r>
                <a:r>
                  <a:rPr lang="es-CO" sz="1400" b="1" dirty="0" err="1">
                    <a:solidFill>
                      <a:schemeClr val="tx1"/>
                    </a:solidFill>
                    <a:latin typeface="Century Gothic" panose="020B0502020202020204" pitchFamily="34" charset="0"/>
                  </a:rPr>
                  <a:t>Queries</a:t>
                </a:r>
                <a:r>
                  <a:rPr lang="es-CO" sz="1400" dirty="0">
                    <a:latin typeface="Century Gothic" panose="020B0502020202020204" pitchFamily="34" charset="0"/>
                  </a:rPr>
                  <a:t>: </a:t>
                </a:r>
                <a14:m>
                  <m:oMath xmlns:m="http://schemas.openxmlformats.org/officeDocument/2006/math">
                    <m:sSub>
                      <m:sSubPr>
                        <m:ctrlPr>
                          <a:rPr lang="es-CO" sz="1400" b="0" i="1" smtClean="0">
                            <a:latin typeface="Cambria Math" panose="02040503050406030204" pitchFamily="18" charset="0"/>
                          </a:rPr>
                        </m:ctrlPr>
                      </m:sSubPr>
                      <m:e>
                        <m:r>
                          <a:rPr lang="es-CO" sz="1400" b="0" i="1" smtClean="0">
                            <a:latin typeface="Cambria Math" panose="02040503050406030204" pitchFamily="18" charset="0"/>
                          </a:rPr>
                          <m:t>𝑄</m:t>
                        </m:r>
                      </m:e>
                      <m:sub>
                        <m:r>
                          <a:rPr lang="es-CO" sz="1400" b="0" i="1" smtClean="0">
                            <a:latin typeface="Cambria Math" panose="02040503050406030204" pitchFamily="18" charset="0"/>
                          </a:rPr>
                          <m:t>𝑐𝑡𝑥</m:t>
                        </m:r>
                      </m:sub>
                    </m:sSub>
                    <m:r>
                      <a:rPr lang="es-CO" sz="1400" b="0" i="1" smtClean="0">
                        <a:latin typeface="Cambria Math" panose="02040503050406030204" pitchFamily="18" charset="0"/>
                      </a:rPr>
                      <m:t> </m:t>
                    </m:r>
                    <m:d>
                      <m:dPr>
                        <m:ctrlPr>
                          <a:rPr lang="es-CO" sz="1400" b="0" i="1" smtClean="0">
                            <a:latin typeface="Cambria Math" panose="02040503050406030204" pitchFamily="18" charset="0"/>
                          </a:rPr>
                        </m:ctrlPr>
                      </m:dPr>
                      <m:e>
                        <m:r>
                          <m:rPr>
                            <m:sty m:val="p"/>
                          </m:rPr>
                          <a:rPr lang="es-CO" sz="1400" b="0" i="0" smtClean="0">
                            <a:latin typeface="Cambria Math" panose="02040503050406030204" pitchFamily="18" charset="0"/>
                          </a:rPr>
                          <m:t>previous</m:t>
                        </m:r>
                        <m:r>
                          <a:rPr lang="es-CO" sz="1400" b="0" i="0" smtClean="0">
                            <a:latin typeface="Cambria Math" panose="02040503050406030204" pitchFamily="18" charset="0"/>
                          </a:rPr>
                          <m:t> </m:t>
                        </m:r>
                        <m:r>
                          <m:rPr>
                            <m:sty m:val="p"/>
                          </m:rPr>
                          <a:rPr lang="es-CO" sz="1400" b="0" i="0" smtClean="0">
                            <a:latin typeface="Cambria Math" panose="02040503050406030204" pitchFamily="18" charset="0"/>
                          </a:rPr>
                          <m:t>layer</m:t>
                        </m:r>
                      </m:e>
                    </m:d>
                    <m:r>
                      <a:rPr lang="es-CO" sz="1400" b="0" i="0" smtClean="0">
                        <a:latin typeface="Cambria Math" panose="02040503050406030204" pitchFamily="18" charset="0"/>
                      </a:rPr>
                      <m:t>+</m:t>
                    </m:r>
                    <m:sSub>
                      <m:sSubPr>
                        <m:ctrlPr>
                          <a:rPr lang="es-CO" sz="1400" b="0" i="1" smtClean="0">
                            <a:latin typeface="Cambria Math" panose="02040503050406030204" pitchFamily="18" charset="0"/>
                          </a:rPr>
                        </m:ctrlPr>
                      </m:sSubPr>
                      <m:e>
                        <m:r>
                          <a:rPr lang="es-CO" sz="1400" b="0" i="1" smtClean="0">
                            <a:latin typeface="Cambria Math" panose="02040503050406030204" pitchFamily="18" charset="0"/>
                          </a:rPr>
                          <m:t>𝑄</m:t>
                        </m:r>
                      </m:e>
                      <m:sub>
                        <m:r>
                          <m:rPr>
                            <m:sty m:val="p"/>
                          </m:rPr>
                          <a:rPr lang="es-CO" sz="1400" b="0" i="0" smtClean="0">
                            <a:latin typeface="Cambria Math" panose="02040503050406030204" pitchFamily="18" charset="0"/>
                          </a:rPr>
                          <m:t>pos</m:t>
                        </m:r>
                      </m:sub>
                    </m:sSub>
                  </m:oMath>
                </a14:m>
                <a:endParaRPr lang="en-GB" sz="1400" dirty="0">
                  <a:solidFill>
                    <a:schemeClr val="tx1"/>
                  </a:solidFill>
                  <a:latin typeface="Century Gothic" panose="020B0502020202020204" pitchFamily="34" charset="0"/>
                </a:endParaRPr>
              </a:p>
            </p:txBody>
          </p:sp>
        </mc:Choice>
        <mc:Fallback xmlns="">
          <p:sp>
            <p:nvSpPr>
              <p:cNvPr id="4" name="Title 14">
                <a:extLst>
                  <a:ext uri="{FF2B5EF4-FFF2-40B4-BE49-F238E27FC236}">
                    <a16:creationId xmlns:a16="http://schemas.microsoft.com/office/drawing/2014/main" id="{7CDB243F-12AD-6C96-BA6E-86660B43E6AD}"/>
                  </a:ext>
                </a:extLst>
              </p:cNvPr>
              <p:cNvSpPr txBox="1">
                <a:spLocks noRot="1" noChangeAspect="1" noMove="1" noResize="1" noEditPoints="1" noAdjustHandles="1" noChangeArrowheads="1" noChangeShapeType="1" noTextEdit="1"/>
              </p:cNvSpPr>
              <p:nvPr/>
            </p:nvSpPr>
            <p:spPr>
              <a:xfrm>
                <a:off x="7667947" y="1978836"/>
                <a:ext cx="4276935" cy="243348"/>
              </a:xfrm>
              <a:prstGeom prst="rect">
                <a:avLst/>
              </a:prstGeom>
              <a:blipFill>
                <a:blip r:embed="rId9"/>
                <a:stretch>
                  <a:fillRect l="-2568" t="-27500" b="-3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itle 14">
                <a:extLst>
                  <a:ext uri="{FF2B5EF4-FFF2-40B4-BE49-F238E27FC236}">
                    <a16:creationId xmlns:a16="http://schemas.microsoft.com/office/drawing/2014/main" id="{546493CF-DB16-2B65-0750-BC01ABD951FB}"/>
                  </a:ext>
                </a:extLst>
              </p:cNvPr>
              <p:cNvSpPr txBox="1">
                <a:spLocks/>
              </p:cNvSpPr>
              <p:nvPr/>
            </p:nvSpPr>
            <p:spPr>
              <a:xfrm>
                <a:off x="8863565" y="3168893"/>
                <a:ext cx="2771519" cy="370416"/>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s-CO" sz="1400" b="0" i="0" dirty="0" smtClean="0">
                          <a:solidFill>
                            <a:schemeClr val="tx1"/>
                          </a:solidFill>
                          <a:latin typeface="Cambria Math" panose="02040503050406030204" pitchFamily="18" charset="0"/>
                        </a:rPr>
                        <m:t>+ </m:t>
                      </m:r>
                      <m:r>
                        <m:rPr>
                          <m:sty m:val="p"/>
                        </m:rPr>
                        <a:rPr lang="es-CO" sz="1400" b="0" i="0" dirty="0" smtClean="0">
                          <a:solidFill>
                            <a:schemeClr val="tx1"/>
                          </a:solidFill>
                          <a:latin typeface="Cambria Math" panose="02040503050406030204" pitchFamily="18" charset="0"/>
                        </a:rPr>
                        <m:t>MLP</m:t>
                      </m:r>
                      <m:d>
                        <m:dPr>
                          <m:ctrlPr>
                            <a:rPr lang="es-CO" sz="1400" b="0" i="1" dirty="0" smtClean="0">
                              <a:solidFill>
                                <a:schemeClr val="tx1"/>
                              </a:solidFill>
                              <a:latin typeface="Cambria Math" panose="02040503050406030204" pitchFamily="18" charset="0"/>
                            </a:rPr>
                          </m:ctrlPr>
                        </m:dPr>
                        <m:e>
                          <m:r>
                            <m:rPr>
                              <m:sty m:val="p"/>
                            </m:rPr>
                            <a:rPr lang="es-CO" sz="1400" b="0" i="0" dirty="0" smtClean="0">
                              <a:solidFill>
                                <a:schemeClr val="tx1"/>
                              </a:solidFill>
                              <a:latin typeface="Cambria Math" panose="02040503050406030204" pitchFamily="18" charset="0"/>
                            </a:rPr>
                            <m:t>PE</m:t>
                          </m:r>
                          <m:d>
                            <m:dPr>
                              <m:ctrlPr>
                                <a:rPr lang="es-CO" sz="1400" b="0" i="1" dirty="0" smtClean="0">
                                  <a:solidFill>
                                    <a:schemeClr val="tx1"/>
                                  </a:solidFill>
                                  <a:latin typeface="Cambria Math" panose="02040503050406030204" pitchFamily="18" charset="0"/>
                                </a:rPr>
                              </m:ctrlPr>
                            </m:dPr>
                            <m:e>
                              <m:sSub>
                                <m:sSubPr>
                                  <m:ctrlPr>
                                    <a:rPr lang="es-CO" sz="1400" b="0" i="1" dirty="0" smtClean="0">
                                      <a:solidFill>
                                        <a:schemeClr val="tx1"/>
                                      </a:solidFill>
                                      <a:latin typeface="Cambria Math" panose="02040503050406030204" pitchFamily="18" charset="0"/>
                                    </a:rPr>
                                  </m:ctrlPr>
                                </m:sSubPr>
                                <m:e>
                                  <m:acc>
                                    <m:accPr>
                                      <m:chr m:val="̂"/>
                                      <m:ctrlPr>
                                        <a:rPr lang="es-CO" sz="1400" b="0" i="1" dirty="0" smtClean="0">
                                          <a:solidFill>
                                            <a:schemeClr val="tx1"/>
                                          </a:solidFill>
                                          <a:latin typeface="Cambria Math" panose="02040503050406030204" pitchFamily="18" charset="0"/>
                                        </a:rPr>
                                      </m:ctrlPr>
                                    </m:accPr>
                                    <m:e>
                                      <m:r>
                                        <a:rPr lang="es-CO" sz="1400" b="1" i="0" dirty="0" smtClean="0">
                                          <a:solidFill>
                                            <a:schemeClr val="tx1"/>
                                          </a:solidFill>
                                          <a:latin typeface="Cambria Math" panose="02040503050406030204" pitchFamily="18" charset="0"/>
                                        </a:rPr>
                                        <m:t>𝐱</m:t>
                                      </m:r>
                                    </m:e>
                                  </m:acc>
                                </m:e>
                                <m:sub>
                                  <m:r>
                                    <a:rPr lang="es-CO" sz="1400" b="0" i="1" dirty="0" smtClean="0">
                                      <a:solidFill>
                                        <a:schemeClr val="tx1"/>
                                      </a:solidFill>
                                      <a:latin typeface="Cambria Math" panose="02040503050406030204" pitchFamily="18" charset="0"/>
                                    </a:rPr>
                                    <m:t>0</m:t>
                                  </m:r>
                                </m:sub>
                              </m:sSub>
                            </m:e>
                          </m:d>
                        </m:e>
                      </m:d>
                      <m:r>
                        <a:rPr lang="es-CO" sz="1400" b="0" i="1" dirty="0" smtClean="0">
                          <a:solidFill>
                            <a:schemeClr val="tx1"/>
                          </a:solidFill>
                          <a:latin typeface="Cambria Math" panose="02040503050406030204" pitchFamily="18" charset="0"/>
                        </a:rPr>
                        <m:t>+</m:t>
                      </m:r>
                      <m:r>
                        <m:rPr>
                          <m:sty m:val="p"/>
                        </m:rPr>
                        <a:rPr lang="es-CO" sz="1400" b="0" i="0" dirty="0" smtClean="0">
                          <a:solidFill>
                            <a:schemeClr val="tx1"/>
                          </a:solidFill>
                          <a:latin typeface="Cambria Math" panose="02040503050406030204" pitchFamily="18" charset="0"/>
                        </a:rPr>
                        <m:t>MLP</m:t>
                      </m:r>
                      <m:d>
                        <m:dPr>
                          <m:ctrlPr>
                            <a:rPr lang="es-CO" sz="1400" b="0" i="1" dirty="0" smtClean="0">
                              <a:solidFill>
                                <a:schemeClr val="tx1"/>
                              </a:solidFill>
                              <a:latin typeface="Cambria Math" panose="02040503050406030204" pitchFamily="18" charset="0"/>
                            </a:rPr>
                          </m:ctrlPr>
                        </m:dPr>
                        <m:e>
                          <m:r>
                            <m:rPr>
                              <m:sty m:val="p"/>
                            </m:rPr>
                            <a:rPr lang="es-CO" sz="1400" b="0" i="0" dirty="0" smtClean="0">
                              <a:solidFill>
                                <a:schemeClr val="tx1"/>
                              </a:solidFill>
                              <a:latin typeface="Cambria Math" panose="02040503050406030204" pitchFamily="18" charset="0"/>
                            </a:rPr>
                            <m:t>PE</m:t>
                          </m:r>
                          <m:d>
                            <m:dPr>
                              <m:ctrlPr>
                                <a:rPr lang="es-CO" sz="1400" b="0" i="1" dirty="0" smtClean="0">
                                  <a:solidFill>
                                    <a:schemeClr val="tx1"/>
                                  </a:solidFill>
                                  <a:latin typeface="Cambria Math" panose="02040503050406030204" pitchFamily="18" charset="0"/>
                                </a:rPr>
                              </m:ctrlPr>
                            </m:dPr>
                            <m:e>
                              <m:sSubSup>
                                <m:sSubSupPr>
                                  <m:ctrlPr>
                                    <a:rPr lang="es-CO" sz="1400" b="0" i="1" dirty="0" smtClean="0">
                                      <a:solidFill>
                                        <a:schemeClr val="tx1"/>
                                      </a:solidFill>
                                      <a:latin typeface="Cambria Math" panose="02040503050406030204" pitchFamily="18" charset="0"/>
                                    </a:rPr>
                                  </m:ctrlPr>
                                </m:sSubSupPr>
                                <m:e>
                                  <m:acc>
                                    <m:accPr>
                                      <m:chr m:val="̂"/>
                                      <m:ctrlPr>
                                        <a:rPr lang="es-CO" sz="1400" b="0" i="1" dirty="0" smtClean="0">
                                          <a:solidFill>
                                            <a:schemeClr val="tx1"/>
                                          </a:solidFill>
                                          <a:latin typeface="Cambria Math" panose="02040503050406030204" pitchFamily="18" charset="0"/>
                                        </a:rPr>
                                      </m:ctrlPr>
                                    </m:accPr>
                                    <m:e>
                                      <m:r>
                                        <a:rPr lang="es-CO" sz="1400" b="1" i="0" dirty="0" smtClean="0">
                                          <a:solidFill>
                                            <a:schemeClr val="tx1"/>
                                          </a:solidFill>
                                          <a:latin typeface="Cambria Math" panose="02040503050406030204" pitchFamily="18" charset="0"/>
                                        </a:rPr>
                                        <m:t>𝐱</m:t>
                                      </m:r>
                                    </m:e>
                                  </m:acc>
                                </m:e>
                                <m:sub>
                                  <m:r>
                                    <a:rPr lang="es-CO" sz="1400" b="0" i="1" dirty="0" smtClean="0">
                                      <a:solidFill>
                                        <a:schemeClr val="tx1"/>
                                      </a:solidFill>
                                      <a:latin typeface="Cambria Math" panose="02040503050406030204" pitchFamily="18" charset="0"/>
                                    </a:rPr>
                                    <m:t>𝑇</m:t>
                                  </m:r>
                                </m:sub>
                                <m:sup>
                                  <m:r>
                                    <a:rPr lang="es-CO" sz="1400" b="0" i="1" dirty="0" smtClean="0">
                                      <a:solidFill>
                                        <a:schemeClr val="tx1"/>
                                      </a:solidFill>
                                      <a:latin typeface="Cambria Math" panose="02040503050406030204" pitchFamily="18" charset="0"/>
                                    </a:rPr>
                                    <m:t>𝑙</m:t>
                                  </m:r>
                                  <m:r>
                                    <a:rPr lang="es-CO" sz="1400" b="0" i="1" dirty="0" smtClean="0">
                                      <a:solidFill>
                                        <a:schemeClr val="tx1"/>
                                      </a:solidFill>
                                      <a:latin typeface="Cambria Math" panose="02040503050406030204" pitchFamily="18" charset="0"/>
                                    </a:rPr>
                                    <m:t>−1</m:t>
                                  </m:r>
                                </m:sup>
                              </m:sSubSup>
                            </m:e>
                          </m:d>
                        </m:e>
                      </m:d>
                    </m:oMath>
                  </m:oMathPara>
                </a14:m>
                <a:endParaRPr lang="es-CO" sz="1400" b="0" dirty="0">
                  <a:solidFill>
                    <a:schemeClr val="tx1"/>
                  </a:solidFill>
                  <a:latin typeface="Century Gothic" panose="020B0502020202020204" pitchFamily="34" charset="0"/>
                </a:endParaRPr>
              </a:p>
            </p:txBody>
          </p:sp>
        </mc:Choice>
        <mc:Fallback xmlns="">
          <p:sp>
            <p:nvSpPr>
              <p:cNvPr id="22" name="Title 14">
                <a:extLst>
                  <a:ext uri="{FF2B5EF4-FFF2-40B4-BE49-F238E27FC236}">
                    <a16:creationId xmlns:a16="http://schemas.microsoft.com/office/drawing/2014/main" id="{546493CF-DB16-2B65-0750-BC01ABD951FB}"/>
                  </a:ext>
                </a:extLst>
              </p:cNvPr>
              <p:cNvSpPr txBox="1">
                <a:spLocks noRot="1" noChangeAspect="1" noMove="1" noResize="1" noEditPoints="1" noAdjustHandles="1" noChangeArrowheads="1" noChangeShapeType="1" noTextEdit="1"/>
              </p:cNvSpPr>
              <p:nvPr/>
            </p:nvSpPr>
            <p:spPr>
              <a:xfrm>
                <a:off x="8863565" y="3168893"/>
                <a:ext cx="2771519" cy="370416"/>
              </a:xfrm>
              <a:prstGeom prst="rect">
                <a:avLst/>
              </a:prstGeom>
              <a:blipFill>
                <a:blip r:embed="rId10"/>
                <a:stretch>
                  <a:fillRect/>
                </a:stretch>
              </a:blipFill>
            </p:spPr>
            <p:txBody>
              <a:bodyPr/>
              <a:lstStyle/>
              <a:p>
                <a:r>
                  <a:rPr lang="en-GB">
                    <a:noFill/>
                  </a:rPr>
                  <a:t> </a:t>
                </a:r>
              </a:p>
            </p:txBody>
          </p:sp>
        </mc:Fallback>
      </mc:AlternateContent>
      <p:sp>
        <p:nvSpPr>
          <p:cNvPr id="23" name="Rectangle: Rounded Corners 22">
            <a:extLst>
              <a:ext uri="{FF2B5EF4-FFF2-40B4-BE49-F238E27FC236}">
                <a16:creationId xmlns:a16="http://schemas.microsoft.com/office/drawing/2014/main" id="{F8161E62-4FEC-DE97-5CCC-4336D5A762CE}"/>
              </a:ext>
            </a:extLst>
          </p:cNvPr>
          <p:cNvSpPr/>
          <p:nvPr/>
        </p:nvSpPr>
        <p:spPr>
          <a:xfrm flipH="1">
            <a:off x="8401947" y="2762100"/>
            <a:ext cx="1580252" cy="243348"/>
          </a:xfrm>
          <a:prstGeom prst="roundRect">
            <a:avLst>
              <a:gd name="adj" fmla="val 10723"/>
            </a:avLst>
          </a:prstGeom>
          <a:solidFill>
            <a:schemeClr val="bg1">
              <a:alpha val="25098"/>
            </a:schemeClr>
          </a:solidFill>
          <a:ln w="12700" algn="ctr">
            <a:solidFill>
              <a:schemeClr val="accent4">
                <a:lumMod val="50000"/>
              </a:schemeClr>
            </a:solidFill>
            <a:miter lim="800000"/>
            <a:headEnd/>
            <a:tailEnd/>
          </a:ln>
          <a:effectLst/>
        </p:spPr>
        <p:txBody>
          <a:bodyPr wrap="square" lIns="0" tIns="0" rIns="0" bIns="0" anchor="ctr">
            <a:noAutofit/>
          </a:bodyPr>
          <a:lstStyle/>
          <a:p>
            <a:pPr algn="ctr" defTabSz="801688" eaLnBrk="0" hangingPunct="0">
              <a:spcAft>
                <a:spcPts val="1000"/>
              </a:spcAft>
            </a:pPr>
            <a:r>
              <a:rPr lang="en-US" sz="1200" b="1" kern="0" dirty="0">
                <a:solidFill>
                  <a:schemeClr val="accent4">
                    <a:lumMod val="50000"/>
                  </a:schemeClr>
                </a:solidFill>
                <a:latin typeface="Century Gothic" panose="020B0502020202020204" pitchFamily="34" charset="0"/>
                <a:cs typeface="Arial" charset="0"/>
              </a:rPr>
              <a:t>Scene-level anchors</a:t>
            </a:r>
          </a:p>
        </p:txBody>
      </p:sp>
      <p:sp>
        <p:nvSpPr>
          <p:cNvPr id="24" name="Rectangle: Rounded Corners 22">
            <a:extLst>
              <a:ext uri="{FF2B5EF4-FFF2-40B4-BE49-F238E27FC236}">
                <a16:creationId xmlns:a16="http://schemas.microsoft.com/office/drawing/2014/main" id="{814EEF24-6C8F-FB15-BE93-B30F0963DDCF}"/>
              </a:ext>
            </a:extLst>
          </p:cNvPr>
          <p:cNvSpPr/>
          <p:nvPr/>
        </p:nvSpPr>
        <p:spPr>
          <a:xfrm flipH="1">
            <a:off x="10173414" y="2762100"/>
            <a:ext cx="1580252" cy="243348"/>
          </a:xfrm>
          <a:prstGeom prst="roundRect">
            <a:avLst>
              <a:gd name="adj" fmla="val 10723"/>
            </a:avLst>
          </a:prstGeom>
          <a:solidFill>
            <a:schemeClr val="bg1">
              <a:alpha val="25098"/>
            </a:schemeClr>
          </a:solidFill>
          <a:ln w="12700" algn="ctr">
            <a:solidFill>
              <a:schemeClr val="accent4">
                <a:lumMod val="50000"/>
              </a:schemeClr>
            </a:solidFill>
            <a:miter lim="800000"/>
            <a:headEnd/>
            <a:tailEnd/>
          </a:ln>
          <a:effectLst/>
        </p:spPr>
        <p:txBody>
          <a:bodyPr wrap="square" lIns="0" tIns="0" rIns="0" bIns="0" anchor="ctr">
            <a:noAutofit/>
          </a:bodyPr>
          <a:lstStyle/>
          <a:p>
            <a:pPr algn="ctr" defTabSz="801688" eaLnBrk="0" hangingPunct="0">
              <a:spcAft>
                <a:spcPts val="1000"/>
              </a:spcAft>
            </a:pPr>
            <a:r>
              <a:rPr lang="en-US" sz="1200" b="1" kern="0" dirty="0">
                <a:solidFill>
                  <a:schemeClr val="accent4">
                    <a:lumMod val="50000"/>
                  </a:schemeClr>
                </a:solidFill>
                <a:latin typeface="Century Gothic" panose="020B0502020202020204" pitchFamily="34" charset="0"/>
                <a:cs typeface="Arial" charset="0"/>
              </a:rPr>
              <a:t>Agent-level anchors</a:t>
            </a:r>
          </a:p>
        </p:txBody>
      </p:sp>
      <p:sp>
        <p:nvSpPr>
          <p:cNvPr id="25" name="Rectangle: Rounded Corners 22">
            <a:extLst>
              <a:ext uri="{FF2B5EF4-FFF2-40B4-BE49-F238E27FC236}">
                <a16:creationId xmlns:a16="http://schemas.microsoft.com/office/drawing/2014/main" id="{9B1DA9E7-0305-1DDE-14C7-2FADBA21D7F7}"/>
              </a:ext>
            </a:extLst>
          </p:cNvPr>
          <p:cNvSpPr/>
          <p:nvPr/>
        </p:nvSpPr>
        <p:spPr>
          <a:xfrm flipH="1">
            <a:off x="8401947" y="3641632"/>
            <a:ext cx="1580252" cy="243348"/>
          </a:xfrm>
          <a:prstGeom prst="roundRect">
            <a:avLst>
              <a:gd name="adj" fmla="val 10723"/>
            </a:avLst>
          </a:prstGeom>
          <a:solidFill>
            <a:schemeClr val="bg1">
              <a:alpha val="25098"/>
            </a:schemeClr>
          </a:solidFill>
          <a:ln w="12700" algn="ctr">
            <a:solidFill>
              <a:schemeClr val="accent4">
                <a:lumMod val="50000"/>
              </a:schemeClr>
            </a:solidFill>
            <a:miter lim="800000"/>
            <a:headEnd/>
            <a:tailEnd/>
          </a:ln>
          <a:effectLst/>
        </p:spPr>
        <p:txBody>
          <a:bodyPr wrap="square" lIns="0" tIns="0" rIns="0" bIns="0" anchor="ctr">
            <a:noAutofit/>
          </a:bodyPr>
          <a:lstStyle/>
          <a:p>
            <a:pPr algn="ctr" defTabSz="801688" eaLnBrk="0" hangingPunct="0">
              <a:spcAft>
                <a:spcPts val="1000"/>
              </a:spcAft>
            </a:pPr>
            <a:r>
              <a:rPr lang="en-US" sz="1200" b="1" kern="0" dirty="0">
                <a:solidFill>
                  <a:schemeClr val="accent4">
                    <a:lumMod val="50000"/>
                  </a:schemeClr>
                </a:solidFill>
                <a:latin typeface="Century Gothic" panose="020B0502020202020204" pitchFamily="34" charset="0"/>
                <a:cs typeface="Arial" charset="0"/>
              </a:rPr>
              <a:t>Current location</a:t>
            </a:r>
          </a:p>
        </p:txBody>
      </p:sp>
      <p:sp>
        <p:nvSpPr>
          <p:cNvPr id="26" name="Rectangle: Rounded Corners 22">
            <a:extLst>
              <a:ext uri="{FF2B5EF4-FFF2-40B4-BE49-F238E27FC236}">
                <a16:creationId xmlns:a16="http://schemas.microsoft.com/office/drawing/2014/main" id="{4B811390-72E1-5654-D59B-3A349D218341}"/>
              </a:ext>
            </a:extLst>
          </p:cNvPr>
          <p:cNvSpPr/>
          <p:nvPr/>
        </p:nvSpPr>
        <p:spPr>
          <a:xfrm flipH="1">
            <a:off x="10173414" y="3641632"/>
            <a:ext cx="1580252" cy="243348"/>
          </a:xfrm>
          <a:prstGeom prst="roundRect">
            <a:avLst>
              <a:gd name="adj" fmla="val 10723"/>
            </a:avLst>
          </a:prstGeom>
          <a:solidFill>
            <a:schemeClr val="bg1">
              <a:alpha val="25098"/>
            </a:schemeClr>
          </a:solidFill>
          <a:ln w="12700" algn="ctr">
            <a:solidFill>
              <a:schemeClr val="accent4">
                <a:lumMod val="50000"/>
              </a:schemeClr>
            </a:solidFill>
            <a:miter lim="800000"/>
            <a:headEnd/>
            <a:tailEnd/>
          </a:ln>
          <a:effectLst/>
        </p:spPr>
        <p:txBody>
          <a:bodyPr wrap="square" lIns="0" tIns="0" rIns="0" bIns="0" anchor="ctr">
            <a:noAutofit/>
          </a:bodyPr>
          <a:lstStyle/>
          <a:p>
            <a:pPr algn="ctr" defTabSz="801688" eaLnBrk="0" hangingPunct="0">
              <a:spcAft>
                <a:spcPts val="1000"/>
              </a:spcAft>
            </a:pPr>
            <a:r>
              <a:rPr lang="en-US" sz="1200" b="1" kern="0" dirty="0">
                <a:solidFill>
                  <a:schemeClr val="accent4">
                    <a:lumMod val="50000"/>
                  </a:schemeClr>
                </a:solidFill>
                <a:latin typeface="Century Gothic" panose="020B0502020202020204" pitchFamily="34" charset="0"/>
                <a:cs typeface="Arial" charset="0"/>
              </a:rPr>
              <a:t>Predicted goal point</a:t>
            </a:r>
          </a:p>
        </p:txBody>
      </p:sp>
      <p:cxnSp>
        <p:nvCxnSpPr>
          <p:cNvPr id="37" name="Conector: curvado 36">
            <a:extLst>
              <a:ext uri="{FF2B5EF4-FFF2-40B4-BE49-F238E27FC236}">
                <a16:creationId xmlns:a16="http://schemas.microsoft.com/office/drawing/2014/main" id="{3027241A-6523-63AD-9C0D-3A93681A8E4D}"/>
              </a:ext>
            </a:extLst>
          </p:cNvPr>
          <p:cNvCxnSpPr>
            <a:cxnSpLocks/>
            <a:endCxn id="23" idx="0"/>
          </p:cNvCxnSpPr>
          <p:nvPr/>
        </p:nvCxnSpPr>
        <p:spPr>
          <a:xfrm rot="5400000">
            <a:off x="9173711" y="2636871"/>
            <a:ext cx="143592" cy="106867"/>
          </a:xfrm>
          <a:prstGeom prst="curvedConnector3">
            <a:avLst>
              <a:gd name="adj1" fmla="val 50000"/>
            </a:avLst>
          </a:prstGeom>
          <a:solidFill>
            <a:schemeClr val="bg1">
              <a:alpha val="25098"/>
            </a:schemeClr>
          </a:solidFill>
          <a:ln w="12700" algn="ctr">
            <a:solidFill>
              <a:schemeClr val="accent4">
                <a:lumMod val="50000"/>
              </a:schemeClr>
            </a:solidFill>
            <a:miter lim="800000"/>
            <a:headEnd/>
            <a:tailEnd/>
          </a:ln>
          <a:effectLst/>
        </p:spPr>
      </p:cxnSp>
      <p:cxnSp>
        <p:nvCxnSpPr>
          <p:cNvPr id="40" name="Conector: curvado 39">
            <a:extLst>
              <a:ext uri="{FF2B5EF4-FFF2-40B4-BE49-F238E27FC236}">
                <a16:creationId xmlns:a16="http://schemas.microsoft.com/office/drawing/2014/main" id="{C009201B-E8BA-8008-235F-15010F33E4A3}"/>
              </a:ext>
            </a:extLst>
          </p:cNvPr>
          <p:cNvCxnSpPr>
            <a:cxnSpLocks/>
            <a:endCxn id="24" idx="0"/>
          </p:cNvCxnSpPr>
          <p:nvPr/>
        </p:nvCxnSpPr>
        <p:spPr>
          <a:xfrm rot="16200000" flipH="1">
            <a:off x="10831457" y="2630017"/>
            <a:ext cx="143592" cy="120574"/>
          </a:xfrm>
          <a:prstGeom prst="curvedConnector3">
            <a:avLst>
              <a:gd name="adj1" fmla="val 50000"/>
            </a:avLst>
          </a:prstGeom>
          <a:solidFill>
            <a:schemeClr val="bg1">
              <a:alpha val="25098"/>
            </a:schemeClr>
          </a:solidFill>
          <a:ln w="12700" algn="ctr">
            <a:solidFill>
              <a:schemeClr val="accent4">
                <a:lumMod val="50000"/>
              </a:schemeClr>
            </a:solidFill>
            <a:miter lim="800000"/>
            <a:headEnd/>
            <a:tailEnd/>
          </a:ln>
          <a:effectLst/>
        </p:spPr>
      </p:cxnSp>
      <p:cxnSp>
        <p:nvCxnSpPr>
          <p:cNvPr id="46" name="Conector: curvado 45">
            <a:extLst>
              <a:ext uri="{FF2B5EF4-FFF2-40B4-BE49-F238E27FC236}">
                <a16:creationId xmlns:a16="http://schemas.microsoft.com/office/drawing/2014/main" id="{08CB5681-9F4E-28D2-0BF2-A9F9D3C9CF0A}"/>
              </a:ext>
            </a:extLst>
          </p:cNvPr>
          <p:cNvCxnSpPr>
            <a:cxnSpLocks/>
            <a:endCxn id="25" idx="0"/>
          </p:cNvCxnSpPr>
          <p:nvPr/>
        </p:nvCxnSpPr>
        <p:spPr>
          <a:xfrm rot="5400000">
            <a:off x="9179710" y="3471601"/>
            <a:ext cx="182395" cy="157667"/>
          </a:xfrm>
          <a:prstGeom prst="curvedConnector3">
            <a:avLst>
              <a:gd name="adj1" fmla="val 50000"/>
            </a:avLst>
          </a:prstGeom>
          <a:solidFill>
            <a:schemeClr val="bg1">
              <a:alpha val="25098"/>
            </a:schemeClr>
          </a:solidFill>
          <a:ln w="12700" algn="ctr">
            <a:solidFill>
              <a:schemeClr val="accent4">
                <a:lumMod val="50000"/>
              </a:schemeClr>
            </a:solidFill>
            <a:miter lim="800000"/>
            <a:headEnd/>
            <a:tailEnd/>
          </a:ln>
          <a:effectLst/>
        </p:spPr>
      </p:cxnSp>
      <p:cxnSp>
        <p:nvCxnSpPr>
          <p:cNvPr id="50" name="Conector: curvado 49">
            <a:extLst>
              <a:ext uri="{FF2B5EF4-FFF2-40B4-BE49-F238E27FC236}">
                <a16:creationId xmlns:a16="http://schemas.microsoft.com/office/drawing/2014/main" id="{04FF7C34-406E-626E-7960-C697A1A4A775}"/>
              </a:ext>
            </a:extLst>
          </p:cNvPr>
          <p:cNvCxnSpPr>
            <a:cxnSpLocks/>
            <a:endCxn id="26" idx="0"/>
          </p:cNvCxnSpPr>
          <p:nvPr/>
        </p:nvCxnSpPr>
        <p:spPr>
          <a:xfrm rot="16200000" flipH="1">
            <a:off x="10837157" y="3515248"/>
            <a:ext cx="132193" cy="120574"/>
          </a:xfrm>
          <a:prstGeom prst="curvedConnector3">
            <a:avLst>
              <a:gd name="adj1" fmla="val 50000"/>
            </a:avLst>
          </a:prstGeom>
          <a:solidFill>
            <a:schemeClr val="bg1">
              <a:alpha val="25098"/>
            </a:schemeClr>
          </a:solidFill>
          <a:ln w="12700" algn="ctr">
            <a:solidFill>
              <a:schemeClr val="accent4">
                <a:lumMod val="50000"/>
              </a:schemeClr>
            </a:solidFill>
            <a:miter lim="800000"/>
            <a:headEnd/>
            <a:tailEnd/>
          </a:ln>
          <a:effectLst/>
        </p:spPr>
      </p:cxnSp>
      <mc:AlternateContent xmlns:mc="http://schemas.openxmlformats.org/markup-compatibility/2006" xmlns:a14="http://schemas.microsoft.com/office/drawing/2010/main">
        <mc:Choice Requires="a14">
          <p:sp>
            <p:nvSpPr>
              <p:cNvPr id="55" name="Title 14">
                <a:extLst>
                  <a:ext uri="{FF2B5EF4-FFF2-40B4-BE49-F238E27FC236}">
                    <a16:creationId xmlns:a16="http://schemas.microsoft.com/office/drawing/2014/main" id="{4D5E2609-5897-B742-F7AE-87FBBB004D5E}"/>
                  </a:ext>
                </a:extLst>
              </p:cNvPr>
              <p:cNvSpPr txBox="1">
                <a:spLocks/>
              </p:cNvSpPr>
              <p:nvPr/>
            </p:nvSpPr>
            <p:spPr>
              <a:xfrm>
                <a:off x="7667947" y="2410634"/>
                <a:ext cx="4276935" cy="243349"/>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spcBef>
                    <a:spcPts val="0"/>
                  </a:spcBef>
                </a:pPr>
                <a14:m>
                  <m:oMathPara xmlns:m="http://schemas.openxmlformats.org/officeDocument/2006/math">
                    <m:oMathParaPr>
                      <m:jc m:val="centerGroup"/>
                    </m:oMathParaPr>
                    <m:oMath xmlns:m="http://schemas.openxmlformats.org/officeDocument/2006/math">
                      <m:sSub>
                        <m:sSubPr>
                          <m:ctrlPr>
                            <a:rPr lang="es-CO" sz="1400" b="0" i="1" dirty="0" smtClean="0">
                              <a:solidFill>
                                <a:schemeClr val="tx1"/>
                              </a:solidFill>
                              <a:latin typeface="Cambria Math" panose="02040503050406030204" pitchFamily="18" charset="0"/>
                            </a:rPr>
                          </m:ctrlPr>
                        </m:sSubPr>
                        <m:e>
                          <m:r>
                            <a:rPr lang="es-CO" sz="1400" b="0" i="1" dirty="0" smtClean="0">
                              <a:solidFill>
                                <a:schemeClr val="tx1"/>
                              </a:solidFill>
                              <a:latin typeface="Cambria Math" panose="02040503050406030204" pitchFamily="18" charset="0"/>
                            </a:rPr>
                            <m:t>𝑄</m:t>
                          </m:r>
                        </m:e>
                        <m:sub>
                          <m:r>
                            <m:rPr>
                              <m:sty m:val="p"/>
                            </m:rPr>
                            <a:rPr lang="es-CO" sz="1400" b="0" i="0" dirty="0" smtClean="0">
                              <a:solidFill>
                                <a:schemeClr val="tx1"/>
                              </a:solidFill>
                              <a:latin typeface="Cambria Math" panose="02040503050406030204" pitchFamily="18" charset="0"/>
                            </a:rPr>
                            <m:t>pos</m:t>
                          </m:r>
                        </m:sub>
                      </m:sSub>
                      <m:r>
                        <a:rPr lang="es-CO" sz="1400" b="0" i="1" dirty="0" smtClean="0">
                          <a:solidFill>
                            <a:schemeClr val="tx1"/>
                          </a:solidFill>
                          <a:latin typeface="Cambria Math" panose="02040503050406030204" pitchFamily="18" charset="0"/>
                        </a:rPr>
                        <m:t>=</m:t>
                      </m:r>
                      <m:r>
                        <m:rPr>
                          <m:sty m:val="p"/>
                        </m:rPr>
                        <a:rPr lang="es-CO" sz="1400" b="0" i="0" dirty="0" smtClean="0">
                          <a:solidFill>
                            <a:schemeClr val="tx1"/>
                          </a:solidFill>
                          <a:latin typeface="Cambria Math" panose="02040503050406030204" pitchFamily="18" charset="0"/>
                        </a:rPr>
                        <m:t>MLP</m:t>
                      </m:r>
                      <m:d>
                        <m:dPr>
                          <m:ctrlPr>
                            <a:rPr lang="es-CO" sz="1400" b="0" i="1" dirty="0" smtClean="0">
                              <a:solidFill>
                                <a:schemeClr val="tx1"/>
                              </a:solidFill>
                              <a:latin typeface="Cambria Math" panose="02040503050406030204" pitchFamily="18" charset="0"/>
                            </a:rPr>
                          </m:ctrlPr>
                        </m:dPr>
                        <m:e>
                          <m:r>
                            <m:rPr>
                              <m:sty m:val="p"/>
                            </m:rPr>
                            <a:rPr lang="es-CO" sz="1400" b="0" i="0" dirty="0" smtClean="0">
                              <a:solidFill>
                                <a:schemeClr val="tx1"/>
                              </a:solidFill>
                              <a:latin typeface="Cambria Math" panose="02040503050406030204" pitchFamily="18" charset="0"/>
                            </a:rPr>
                            <m:t>PE</m:t>
                          </m:r>
                          <m:d>
                            <m:dPr>
                              <m:ctrlPr>
                                <a:rPr lang="es-CO" sz="1400" b="0" i="1" dirty="0" smtClean="0">
                                  <a:solidFill>
                                    <a:schemeClr val="tx1"/>
                                  </a:solidFill>
                                  <a:latin typeface="Cambria Math" panose="02040503050406030204" pitchFamily="18" charset="0"/>
                                </a:rPr>
                              </m:ctrlPr>
                            </m:dPr>
                            <m:e>
                              <m:sSup>
                                <m:sSupPr>
                                  <m:ctrlPr>
                                    <a:rPr lang="es-CO" sz="1400" b="0" i="1" dirty="0" smtClean="0">
                                      <a:solidFill>
                                        <a:schemeClr val="tx1"/>
                                      </a:solidFill>
                                      <a:latin typeface="Cambria Math" panose="02040503050406030204" pitchFamily="18" charset="0"/>
                                    </a:rPr>
                                  </m:ctrlPr>
                                </m:sSupPr>
                                <m:e>
                                  <m:r>
                                    <a:rPr lang="es-CO" sz="1400" b="0" i="1" dirty="0" smtClean="0">
                                      <a:solidFill>
                                        <a:schemeClr val="tx1"/>
                                      </a:solidFill>
                                      <a:latin typeface="Cambria Math" panose="02040503050406030204" pitchFamily="18" charset="0"/>
                                    </a:rPr>
                                    <m:t>𝐼</m:t>
                                  </m:r>
                                </m:e>
                                <m:sup>
                                  <m:r>
                                    <a:rPr lang="es-CO" sz="1400" b="0" i="1" dirty="0" smtClean="0">
                                      <a:solidFill>
                                        <a:schemeClr val="tx1"/>
                                      </a:solidFill>
                                      <a:latin typeface="Cambria Math" panose="02040503050406030204" pitchFamily="18" charset="0"/>
                                    </a:rPr>
                                    <m:t>𝑠</m:t>
                                  </m:r>
                                </m:sup>
                              </m:sSup>
                            </m:e>
                          </m:d>
                        </m:e>
                      </m:d>
                      <m:r>
                        <a:rPr lang="es-CO" sz="1400" b="0" i="1" dirty="0" smtClean="0">
                          <a:solidFill>
                            <a:schemeClr val="tx1"/>
                          </a:solidFill>
                          <a:latin typeface="Cambria Math" panose="02040503050406030204" pitchFamily="18" charset="0"/>
                        </a:rPr>
                        <m:t>+</m:t>
                      </m:r>
                      <m:r>
                        <m:rPr>
                          <m:sty m:val="p"/>
                        </m:rPr>
                        <a:rPr lang="es-CO" sz="1400" b="0" i="0" dirty="0" smtClean="0">
                          <a:solidFill>
                            <a:schemeClr val="tx1"/>
                          </a:solidFill>
                          <a:latin typeface="Cambria Math" panose="02040503050406030204" pitchFamily="18" charset="0"/>
                        </a:rPr>
                        <m:t>MLP</m:t>
                      </m:r>
                      <m:d>
                        <m:dPr>
                          <m:ctrlPr>
                            <a:rPr lang="es-CO" sz="1400" b="0" i="1" dirty="0" smtClean="0">
                              <a:solidFill>
                                <a:schemeClr val="tx1"/>
                              </a:solidFill>
                              <a:latin typeface="Cambria Math" panose="02040503050406030204" pitchFamily="18" charset="0"/>
                            </a:rPr>
                          </m:ctrlPr>
                        </m:dPr>
                        <m:e>
                          <m:r>
                            <m:rPr>
                              <m:sty m:val="p"/>
                            </m:rPr>
                            <a:rPr lang="es-CO" sz="1400" b="0" i="0" dirty="0" smtClean="0">
                              <a:solidFill>
                                <a:schemeClr val="tx1"/>
                              </a:solidFill>
                              <a:latin typeface="Cambria Math" panose="02040503050406030204" pitchFamily="18" charset="0"/>
                            </a:rPr>
                            <m:t>PE</m:t>
                          </m:r>
                          <m:d>
                            <m:dPr>
                              <m:ctrlPr>
                                <a:rPr lang="es-CO" sz="1400" b="0" i="1" dirty="0" smtClean="0">
                                  <a:solidFill>
                                    <a:schemeClr val="tx1"/>
                                  </a:solidFill>
                                  <a:latin typeface="Cambria Math" panose="02040503050406030204" pitchFamily="18" charset="0"/>
                                </a:rPr>
                              </m:ctrlPr>
                            </m:dPr>
                            <m:e>
                              <m:sSup>
                                <m:sSupPr>
                                  <m:ctrlPr>
                                    <a:rPr lang="es-CO" sz="1400" b="0" i="1" dirty="0" smtClean="0">
                                      <a:solidFill>
                                        <a:schemeClr val="tx1"/>
                                      </a:solidFill>
                                      <a:latin typeface="Cambria Math" panose="02040503050406030204" pitchFamily="18" charset="0"/>
                                    </a:rPr>
                                  </m:ctrlPr>
                                </m:sSupPr>
                                <m:e>
                                  <m:r>
                                    <a:rPr lang="es-CO" sz="1400" b="0" i="1" dirty="0" smtClean="0">
                                      <a:solidFill>
                                        <a:schemeClr val="tx1"/>
                                      </a:solidFill>
                                      <a:latin typeface="Cambria Math" panose="02040503050406030204" pitchFamily="18" charset="0"/>
                                    </a:rPr>
                                    <m:t>𝐼</m:t>
                                  </m:r>
                                </m:e>
                                <m:sup>
                                  <m:r>
                                    <a:rPr lang="es-CO" sz="1400" b="0" i="1" dirty="0" smtClean="0">
                                      <a:solidFill>
                                        <a:schemeClr val="tx1"/>
                                      </a:solidFill>
                                      <a:latin typeface="Cambria Math" panose="02040503050406030204" pitchFamily="18" charset="0"/>
                                    </a:rPr>
                                    <m:t>𝑎</m:t>
                                  </m:r>
                                </m:sup>
                              </m:sSup>
                            </m:e>
                          </m:d>
                        </m:e>
                      </m:d>
                    </m:oMath>
                  </m:oMathPara>
                </a14:m>
                <a:endParaRPr lang="en-GB" sz="1400" dirty="0">
                  <a:latin typeface="Century Gothic" panose="020B0502020202020204" pitchFamily="34" charset="0"/>
                </a:endParaRPr>
              </a:p>
            </p:txBody>
          </p:sp>
        </mc:Choice>
        <mc:Fallback xmlns="">
          <p:sp>
            <p:nvSpPr>
              <p:cNvPr id="55" name="Title 14">
                <a:extLst>
                  <a:ext uri="{FF2B5EF4-FFF2-40B4-BE49-F238E27FC236}">
                    <a16:creationId xmlns:a16="http://schemas.microsoft.com/office/drawing/2014/main" id="{4D5E2609-5897-B742-F7AE-87FBBB004D5E}"/>
                  </a:ext>
                </a:extLst>
              </p:cNvPr>
              <p:cNvSpPr txBox="1">
                <a:spLocks noRot="1" noChangeAspect="1" noMove="1" noResize="1" noEditPoints="1" noAdjustHandles="1" noChangeArrowheads="1" noChangeShapeType="1" noTextEdit="1"/>
              </p:cNvSpPr>
              <p:nvPr/>
            </p:nvSpPr>
            <p:spPr>
              <a:xfrm>
                <a:off x="7667947" y="2410634"/>
                <a:ext cx="4276935" cy="243349"/>
              </a:xfrm>
              <a:prstGeom prst="rect">
                <a:avLst/>
              </a:prstGeom>
              <a:blipFill>
                <a:blip r:embed="rId11"/>
                <a:stretch>
                  <a:fillRect b="-22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itle 14">
                <a:extLst>
                  <a:ext uri="{FF2B5EF4-FFF2-40B4-BE49-F238E27FC236}">
                    <a16:creationId xmlns:a16="http://schemas.microsoft.com/office/drawing/2014/main" id="{655A53BA-6849-2FDB-81A6-BD356F117482}"/>
                  </a:ext>
                </a:extLst>
              </p:cNvPr>
              <p:cNvSpPr txBox="1">
                <a:spLocks/>
              </p:cNvSpPr>
              <p:nvPr/>
            </p:nvSpPr>
            <p:spPr>
              <a:xfrm>
                <a:off x="7667947" y="4054219"/>
                <a:ext cx="4276935" cy="906402"/>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285750" indent="-285750" algn="just">
                  <a:spcBef>
                    <a:spcPts val="0"/>
                  </a:spcBef>
                  <a:buFont typeface="Arial" panose="020B0604020202020204" pitchFamily="34" charset="0"/>
                  <a:buChar char="•"/>
                </a:pPr>
                <a14:m>
                  <m:oMath xmlns:m="http://schemas.openxmlformats.org/officeDocument/2006/math">
                    <m:r>
                      <m:rPr>
                        <m:sty m:val="p"/>
                      </m:rPr>
                      <a:rPr lang="es-CO" sz="1400" b="0" i="0" smtClean="0">
                        <a:solidFill>
                          <a:schemeClr val="tx1"/>
                        </a:solidFill>
                        <a:latin typeface="Cambria Math" panose="02040503050406030204" pitchFamily="18" charset="0"/>
                      </a:rPr>
                      <m:t>PE</m:t>
                    </m:r>
                    <m:d>
                      <m:dPr>
                        <m:ctrlPr>
                          <a:rPr lang="es-CO" sz="1400" b="0" i="1" smtClean="0">
                            <a:solidFill>
                              <a:schemeClr val="tx1"/>
                            </a:solidFill>
                            <a:latin typeface="Cambria Math" panose="02040503050406030204" pitchFamily="18" charset="0"/>
                          </a:rPr>
                        </m:ctrlPr>
                      </m:dPr>
                      <m:e>
                        <m:r>
                          <a:rPr lang="es-CO" sz="1400" b="0" i="1" smtClean="0">
                            <a:solidFill>
                              <a:schemeClr val="tx1"/>
                            </a:solidFill>
                            <a:latin typeface="Cambria Math" panose="02040503050406030204" pitchFamily="18" charset="0"/>
                          </a:rPr>
                          <m:t>⋅</m:t>
                        </m:r>
                      </m:e>
                    </m:d>
                  </m:oMath>
                </a14:m>
                <a:r>
                  <a:rPr lang="en-GB" sz="1400" dirty="0">
                    <a:solidFill>
                      <a:schemeClr val="tx1"/>
                    </a:solidFill>
                    <a:latin typeface="Century Gothic" panose="020B0502020202020204" pitchFamily="34" charset="0"/>
                  </a:rPr>
                  <a:t>: sinusoidal positional encoding</a:t>
                </a:r>
              </a:p>
              <a:p>
                <a:pPr marL="285750" indent="-285750" algn="just">
                  <a:spcBef>
                    <a:spcPts val="0"/>
                  </a:spcBef>
                  <a:buFont typeface="Arial" panose="020B0604020202020204" pitchFamily="34" charset="0"/>
                  <a:buChar char="•"/>
                </a:pPr>
                <a:endParaRPr lang="en-GB" sz="1400" dirty="0">
                  <a:latin typeface="Century Gothic" panose="020B0502020202020204" pitchFamily="34" charset="0"/>
                </a:endParaRPr>
              </a:p>
              <a:p>
                <a:pPr marL="285750" indent="-285750" algn="just">
                  <a:spcBef>
                    <a:spcPts val="0"/>
                  </a:spcBef>
                  <a:buFont typeface="Wingdings" panose="05000000000000000000" pitchFamily="2" charset="2"/>
                  <a:buChar char="v"/>
                </a:pPr>
                <a:r>
                  <a:rPr lang="en-GB" sz="1400" dirty="0">
                    <a:latin typeface="Century Gothic" panose="020B0502020202020204" pitchFamily="34" charset="0"/>
                  </a:rPr>
                  <a:t>Predicted endpoint optimized layer-by-layer in a </a:t>
                </a:r>
                <a:r>
                  <a:rPr lang="en-GB" sz="1400" b="1" dirty="0">
                    <a:latin typeface="Century Gothic" panose="020B0502020202020204" pitchFamily="34" charset="0"/>
                  </a:rPr>
                  <a:t>coarse-to-fine </a:t>
                </a:r>
                <a:r>
                  <a:rPr lang="en-GB" sz="1400" dirty="0">
                    <a:latin typeface="Century Gothic" panose="020B0502020202020204" pitchFamily="34" charset="0"/>
                  </a:rPr>
                  <a:t>fashion.</a:t>
                </a:r>
                <a:endParaRPr lang="en-GB" sz="1400" dirty="0">
                  <a:solidFill>
                    <a:schemeClr val="tx1"/>
                  </a:solidFill>
                  <a:latin typeface="Century Gothic" panose="020B0502020202020204" pitchFamily="34" charset="0"/>
                </a:endParaRPr>
              </a:p>
            </p:txBody>
          </p:sp>
        </mc:Choice>
        <mc:Fallback xmlns="">
          <p:sp>
            <p:nvSpPr>
              <p:cNvPr id="57" name="Title 14">
                <a:extLst>
                  <a:ext uri="{FF2B5EF4-FFF2-40B4-BE49-F238E27FC236}">
                    <a16:creationId xmlns:a16="http://schemas.microsoft.com/office/drawing/2014/main" id="{655A53BA-6849-2FDB-81A6-BD356F117482}"/>
                  </a:ext>
                </a:extLst>
              </p:cNvPr>
              <p:cNvSpPr txBox="1">
                <a:spLocks noRot="1" noChangeAspect="1" noMove="1" noResize="1" noEditPoints="1" noAdjustHandles="1" noChangeArrowheads="1" noChangeShapeType="1" noTextEdit="1"/>
              </p:cNvSpPr>
              <p:nvPr/>
            </p:nvSpPr>
            <p:spPr>
              <a:xfrm>
                <a:off x="7667947" y="4054219"/>
                <a:ext cx="4276935" cy="906402"/>
              </a:xfrm>
              <a:prstGeom prst="rect">
                <a:avLst/>
              </a:prstGeom>
              <a:blipFill>
                <a:blip r:embed="rId12"/>
                <a:stretch>
                  <a:fillRect l="-2425" t="-6040" r="-2710" b="-6040"/>
                </a:stretch>
              </a:blipFill>
            </p:spPr>
            <p:txBody>
              <a:bodyPr/>
              <a:lstStyle/>
              <a:p>
                <a:r>
                  <a:rPr lang="en-GB">
                    <a:noFill/>
                  </a:rPr>
                  <a:t> </a:t>
                </a:r>
              </a:p>
            </p:txBody>
          </p:sp>
        </mc:Fallback>
      </mc:AlternateContent>
      <p:sp>
        <p:nvSpPr>
          <p:cNvPr id="7" name="Marcador de número de diapositiva 2">
            <a:extLst>
              <a:ext uri="{FF2B5EF4-FFF2-40B4-BE49-F238E27FC236}">
                <a16:creationId xmlns:a16="http://schemas.microsoft.com/office/drawing/2014/main" id="{424A9050-BBF5-7951-692D-593C22AE3EA6}"/>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17</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4161595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up)">
                                      <p:cBhvr>
                                        <p:cTn id="18" dur="500"/>
                                        <p:tgtEl>
                                          <p:spTgt spid="37"/>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up)">
                                      <p:cBhvr>
                                        <p:cTn id="26" dur="500"/>
                                        <p:tgtEl>
                                          <p:spTgt spid="40"/>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par>
                          <p:cTn id="31" fill="hold">
                            <p:stCondLst>
                              <p:cond delay="2000"/>
                            </p:stCondLst>
                            <p:childTnLst>
                              <p:par>
                                <p:cTn id="32" presetID="22" presetClass="entr" presetSubtype="1" fill="hold"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up)">
                                      <p:cBhvr>
                                        <p:cTn id="34" dur="500"/>
                                        <p:tgtEl>
                                          <p:spTgt spid="46"/>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3000"/>
                            </p:stCondLst>
                            <p:childTnLst>
                              <p:par>
                                <p:cTn id="40" presetID="22" presetClass="entr" presetSubtype="1" fill="hold" nodeType="after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up)">
                                      <p:cBhvr>
                                        <p:cTn id="42" dur="500"/>
                                        <p:tgtEl>
                                          <p:spTgt spid="50"/>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par>
                          <p:cTn id="47" fill="hold">
                            <p:stCondLst>
                              <p:cond delay="4000"/>
                            </p:stCondLst>
                            <p:childTnLst>
                              <p:par>
                                <p:cTn id="48" presetID="10" presetClass="entr" presetSubtype="0" fill="hold" grpId="0" nodeType="after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p:bldP spid="23" grpId="0" animBg="1"/>
      <p:bldP spid="24" grpId="0" animBg="1"/>
      <p:bldP spid="25" grpId="0" animBg="1"/>
      <p:bldP spid="26" grpId="0" animBg="1"/>
      <p:bldP spid="55" grpId="0"/>
      <p:bldP spid="5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6F635-FCE9-496F-DADC-B57A296888DC}"/>
            </a:ext>
          </a:extLst>
        </p:cNvPr>
        <p:cNvGrpSpPr/>
        <p:nvPr/>
      </p:nvGrpSpPr>
      <p:grpSpPr>
        <a:xfrm>
          <a:off x="0" y="0"/>
          <a:ext cx="0" cy="0"/>
          <a:chOff x="0" y="0"/>
          <a:chExt cx="0" cy="0"/>
        </a:xfrm>
      </p:grpSpPr>
      <p:cxnSp>
        <p:nvCxnSpPr>
          <p:cNvPr id="68" name="Connector: Elbow 31">
            <a:extLst>
              <a:ext uri="{FF2B5EF4-FFF2-40B4-BE49-F238E27FC236}">
                <a16:creationId xmlns:a16="http://schemas.microsoft.com/office/drawing/2014/main" id="{5B044608-9F6C-4B9F-887A-49875329EF60}"/>
              </a:ext>
            </a:extLst>
          </p:cNvPr>
          <p:cNvCxnSpPr>
            <a:cxnSpLocks/>
            <a:stCxn id="64" idx="3"/>
            <a:endCxn id="63" idx="1"/>
          </p:cNvCxnSpPr>
          <p:nvPr/>
        </p:nvCxnSpPr>
        <p:spPr>
          <a:xfrm>
            <a:off x="1457145" y="729344"/>
            <a:ext cx="234749" cy="0"/>
          </a:xfrm>
          <a:prstGeom prst="straightConnector1">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pic>
        <p:nvPicPr>
          <p:cNvPr id="13" name="Imagen 12" descr="Diagrama&#10;&#10;Descripción generada automáticamente">
            <a:extLst>
              <a:ext uri="{FF2B5EF4-FFF2-40B4-BE49-F238E27FC236}">
                <a16:creationId xmlns:a16="http://schemas.microsoft.com/office/drawing/2014/main" id="{7F91D822-147D-0747-4C1F-8D0EC7862A53}"/>
              </a:ext>
            </a:extLst>
          </p:cNvPr>
          <p:cNvPicPr>
            <a:picLocks noChangeAspect="1"/>
          </p:cNvPicPr>
          <p:nvPr/>
        </p:nvPicPr>
        <p:blipFill>
          <a:blip r:embed="rId3">
            <a:alphaModFix/>
          </a:blip>
          <a:srcRect l="50261" t="16941" r="31114"/>
          <a:stretch/>
        </p:blipFill>
        <p:spPr>
          <a:xfrm>
            <a:off x="450780" y="2676768"/>
            <a:ext cx="2222115" cy="3146247"/>
          </a:xfrm>
          <a:prstGeom prst="rect">
            <a:avLst/>
          </a:prstGeom>
          <a:ln>
            <a:noFill/>
          </a:ln>
        </p:spPr>
      </p:pic>
      <p:pic>
        <p:nvPicPr>
          <p:cNvPr id="15" name="Imagen 14" descr="Diagrama&#10;&#10;Descripción generada automáticamente">
            <a:extLst>
              <a:ext uri="{FF2B5EF4-FFF2-40B4-BE49-F238E27FC236}">
                <a16:creationId xmlns:a16="http://schemas.microsoft.com/office/drawing/2014/main" id="{8FA794F6-4CDF-2249-20CE-A6980D0CFD1F}"/>
              </a:ext>
            </a:extLst>
          </p:cNvPr>
          <p:cNvPicPr>
            <a:picLocks noChangeAspect="1"/>
          </p:cNvPicPr>
          <p:nvPr/>
        </p:nvPicPr>
        <p:blipFill>
          <a:blip r:embed="rId3">
            <a:alphaModFix amt="0"/>
          </a:blip>
          <a:srcRect l="22517" t="16941" r="49465"/>
          <a:stretch/>
        </p:blipFill>
        <p:spPr>
          <a:xfrm>
            <a:off x="3191236" y="2675972"/>
            <a:ext cx="3342766" cy="3146247"/>
          </a:xfrm>
          <a:prstGeom prst="rect">
            <a:avLst/>
          </a:prstGeom>
          <a:ln>
            <a:noFill/>
          </a:ln>
        </p:spPr>
      </p:pic>
      <p:sp>
        <p:nvSpPr>
          <p:cNvPr id="117" name="moving straight is what we do">
            <a:extLst>
              <a:ext uri="{FF2B5EF4-FFF2-40B4-BE49-F238E27FC236}">
                <a16:creationId xmlns:a16="http://schemas.microsoft.com/office/drawing/2014/main" id="{3915699A-1AFA-5ADA-5637-537A8188D111}"/>
              </a:ext>
            </a:extLst>
          </p:cNvPr>
          <p:cNvSpPr txBox="1"/>
          <p:nvPr/>
        </p:nvSpPr>
        <p:spPr>
          <a:xfrm>
            <a:off x="4334282" y="498749"/>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The </a:t>
            </a:r>
            <a:r>
              <a:rPr lang="en-US" sz="2400" b="1" cap="none" dirty="0" err="1">
                <a:solidFill>
                  <a:srgbClr val="000000">
                    <a:lumMod val="95000"/>
                    <a:lumOff val="5000"/>
                  </a:srgbClr>
                </a:solidFill>
                <a:latin typeface="Century Gothic" panose="020B0502020202020204" pitchFamily="34" charset="0"/>
              </a:rPr>
              <a:t>UniAD</a:t>
            </a:r>
            <a:r>
              <a:rPr lang="en-US" sz="2400" b="1" cap="none" dirty="0">
                <a:solidFill>
                  <a:srgbClr val="000000">
                    <a:lumMod val="95000"/>
                    <a:lumOff val="5000"/>
                  </a:srgbClr>
                </a:solidFill>
                <a:latin typeface="Century Gothic" panose="020B0502020202020204" pitchFamily="34" charset="0"/>
              </a:rPr>
              <a:t> Pipeline</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grpSp>
        <p:nvGrpSpPr>
          <p:cNvPr id="36" name="Grupo 35">
            <a:extLst>
              <a:ext uri="{FF2B5EF4-FFF2-40B4-BE49-F238E27FC236}">
                <a16:creationId xmlns:a16="http://schemas.microsoft.com/office/drawing/2014/main" id="{64E6AAE7-B9D5-5919-829B-3750A21EBE83}"/>
              </a:ext>
            </a:extLst>
          </p:cNvPr>
          <p:cNvGrpSpPr/>
          <p:nvPr/>
        </p:nvGrpSpPr>
        <p:grpSpPr>
          <a:xfrm>
            <a:off x="7601581" y="462681"/>
            <a:ext cx="471828" cy="471828"/>
            <a:chOff x="7601581" y="462681"/>
            <a:chExt cx="471828" cy="471828"/>
          </a:xfrm>
        </p:grpSpPr>
        <p:sp>
          <p:nvSpPr>
            <p:cNvPr id="33" name="Oval 32">
              <a:extLst>
                <a:ext uri="{FF2B5EF4-FFF2-40B4-BE49-F238E27FC236}">
                  <a16:creationId xmlns:a16="http://schemas.microsoft.com/office/drawing/2014/main" id="{AF292DC5-5A82-B88B-3DF1-08A1C80AA8FF}"/>
                </a:ext>
              </a:extLst>
            </p:cNvPr>
            <p:cNvSpPr/>
            <p:nvPr/>
          </p:nvSpPr>
          <p:spPr>
            <a:xfrm rot="5400000">
              <a:off x="7601581" y="462681"/>
              <a:ext cx="471828" cy="471828"/>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29" name="AutoShape 113">
              <a:extLst>
                <a:ext uri="{FF2B5EF4-FFF2-40B4-BE49-F238E27FC236}">
                  <a16:creationId xmlns:a16="http://schemas.microsoft.com/office/drawing/2014/main" id="{AF5C83B6-305A-9006-7F5B-B17C3B543D0F}"/>
                </a:ext>
              </a:extLst>
            </p:cNvPr>
            <p:cNvSpPr>
              <a:spLocks/>
            </p:cNvSpPr>
            <p:nvPr/>
          </p:nvSpPr>
          <p:spPr bwMode="auto">
            <a:xfrm>
              <a:off x="7720465" y="524940"/>
              <a:ext cx="239316" cy="348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sp>
          <p:nvSpPr>
            <p:cNvPr id="30" name="AutoShape 114">
              <a:extLst>
                <a:ext uri="{FF2B5EF4-FFF2-40B4-BE49-F238E27FC236}">
                  <a16:creationId xmlns:a16="http://schemas.microsoft.com/office/drawing/2014/main" id="{2A2C3DFB-38A7-2844-1D70-6C4D9371EB93}"/>
                </a:ext>
              </a:extLst>
            </p:cNvPr>
            <p:cNvSpPr>
              <a:spLocks/>
            </p:cNvSpPr>
            <p:nvPr/>
          </p:nvSpPr>
          <p:spPr bwMode="auto">
            <a:xfrm>
              <a:off x="7774638" y="579709"/>
              <a:ext cx="70842" cy="708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grpSp>
      <p:pic>
        <p:nvPicPr>
          <p:cNvPr id="16" name="Imagen 15" descr="Diagrama&#10;&#10;Descripción generada automáticamente">
            <a:extLst>
              <a:ext uri="{FF2B5EF4-FFF2-40B4-BE49-F238E27FC236}">
                <a16:creationId xmlns:a16="http://schemas.microsoft.com/office/drawing/2014/main" id="{BAAFB19B-64EF-2459-76C2-4C1F4C47DD6F}"/>
              </a:ext>
            </a:extLst>
          </p:cNvPr>
          <p:cNvPicPr>
            <a:picLocks noChangeAspect="1"/>
          </p:cNvPicPr>
          <p:nvPr/>
        </p:nvPicPr>
        <p:blipFill>
          <a:blip r:embed="rId3">
            <a:alphaModFix amt="0"/>
          </a:blip>
          <a:srcRect t="16941" r="77096"/>
          <a:stretch/>
        </p:blipFill>
        <p:spPr>
          <a:xfrm>
            <a:off x="450780" y="2653983"/>
            <a:ext cx="2732554" cy="3146247"/>
          </a:xfrm>
          <a:prstGeom prst="rect">
            <a:avLst/>
          </a:prstGeom>
          <a:ln>
            <a:noFill/>
          </a:ln>
        </p:spPr>
      </p:pic>
      <p:cxnSp>
        <p:nvCxnSpPr>
          <p:cNvPr id="31" name="Conector recto 30">
            <a:extLst>
              <a:ext uri="{FF2B5EF4-FFF2-40B4-BE49-F238E27FC236}">
                <a16:creationId xmlns:a16="http://schemas.microsoft.com/office/drawing/2014/main" id="{62FE6307-FFA7-E1C7-18EC-2816DEE68442}"/>
              </a:ext>
            </a:extLst>
          </p:cNvPr>
          <p:cNvCxnSpPr>
            <a:cxnSpLocks/>
          </p:cNvCxnSpPr>
          <p:nvPr/>
        </p:nvCxnSpPr>
        <p:spPr>
          <a:xfrm flipV="1">
            <a:off x="2731889" y="1791953"/>
            <a:ext cx="451445" cy="93649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827B499E-521C-B522-CA53-316C3A419323}"/>
              </a:ext>
            </a:extLst>
          </p:cNvPr>
          <p:cNvCxnSpPr>
            <a:cxnSpLocks/>
          </p:cNvCxnSpPr>
          <p:nvPr/>
        </p:nvCxnSpPr>
        <p:spPr>
          <a:xfrm>
            <a:off x="2731889" y="5316079"/>
            <a:ext cx="451445" cy="253514"/>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Connector: Elbow 31">
            <a:extLst>
              <a:ext uri="{FF2B5EF4-FFF2-40B4-BE49-F238E27FC236}">
                <a16:creationId xmlns:a16="http://schemas.microsoft.com/office/drawing/2014/main" id="{4BD6215F-B91F-724D-4D78-69B1BF3A355E}"/>
              </a:ext>
            </a:extLst>
          </p:cNvPr>
          <p:cNvCxnSpPr>
            <a:cxnSpLocks/>
            <a:stCxn id="63" idx="3"/>
            <a:endCxn id="67" idx="1"/>
          </p:cNvCxnSpPr>
          <p:nvPr/>
        </p:nvCxnSpPr>
        <p:spPr>
          <a:xfrm>
            <a:off x="2786588" y="729344"/>
            <a:ext cx="234749" cy="622"/>
          </a:xfrm>
          <a:prstGeom prst="straightConnector1">
            <a:avLst/>
          </a:prstGeom>
          <a:ln w="38100" cap="rnd">
            <a:solidFill>
              <a:schemeClr val="bg2">
                <a:lumMod val="9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3" name="Rectangle: Rounded Corners 22">
            <a:extLst>
              <a:ext uri="{FF2B5EF4-FFF2-40B4-BE49-F238E27FC236}">
                <a16:creationId xmlns:a16="http://schemas.microsoft.com/office/drawing/2014/main" id="{E0572A87-71AE-5F67-7E6E-239F2BDC6625}"/>
              </a:ext>
            </a:extLst>
          </p:cNvPr>
          <p:cNvSpPr/>
          <p:nvPr/>
        </p:nvSpPr>
        <p:spPr>
          <a:xfrm>
            <a:off x="1691894"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Prediction</a:t>
            </a:r>
            <a:endParaRPr lang="en-US" sz="1400" dirty="0">
              <a:solidFill>
                <a:schemeClr val="accent1"/>
              </a:solidFill>
              <a:latin typeface="Century Gothic" panose="020B0502020202020204" pitchFamily="34" charset="0"/>
            </a:endParaRPr>
          </a:p>
        </p:txBody>
      </p:sp>
      <p:sp>
        <p:nvSpPr>
          <p:cNvPr id="64" name="Rectangle: Rounded Corners 22">
            <a:extLst>
              <a:ext uri="{FF2B5EF4-FFF2-40B4-BE49-F238E27FC236}">
                <a16:creationId xmlns:a16="http://schemas.microsoft.com/office/drawing/2014/main" id="{B68BC95B-D6B3-2F59-F781-77AB0BD415FA}"/>
              </a:ext>
            </a:extLst>
          </p:cNvPr>
          <p:cNvSpPr/>
          <p:nvPr/>
        </p:nvSpPr>
        <p:spPr>
          <a:xfrm>
            <a:off x="362451"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Perception</a:t>
            </a:r>
            <a:endParaRPr lang="en-US" sz="1400" dirty="0">
              <a:solidFill>
                <a:schemeClr val="accent1"/>
              </a:solidFill>
              <a:latin typeface="Century Gothic" panose="020B0502020202020204" pitchFamily="34" charset="0"/>
            </a:endParaRPr>
          </a:p>
        </p:txBody>
      </p:sp>
      <p:sp>
        <p:nvSpPr>
          <p:cNvPr id="67" name="Rectangle: Rounded Corners 22">
            <a:extLst>
              <a:ext uri="{FF2B5EF4-FFF2-40B4-BE49-F238E27FC236}">
                <a16:creationId xmlns:a16="http://schemas.microsoft.com/office/drawing/2014/main" id="{7EE61D9A-064C-D4C8-725B-3CF838B486C3}"/>
              </a:ext>
            </a:extLst>
          </p:cNvPr>
          <p:cNvSpPr/>
          <p:nvPr/>
        </p:nvSpPr>
        <p:spPr>
          <a:xfrm>
            <a:off x="3021337" y="575500"/>
            <a:ext cx="1094694" cy="308932"/>
          </a:xfrm>
          <a:prstGeom prst="roundRect">
            <a:avLst>
              <a:gd name="adj" fmla="val 10723"/>
            </a:avLst>
          </a:prstGeom>
          <a:solidFill>
            <a:schemeClr val="bg1"/>
          </a:solid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bg2">
                    <a:lumMod val="90000"/>
                  </a:schemeClr>
                </a:solidFill>
                <a:latin typeface="Century Gothic" panose="020B0502020202020204" pitchFamily="34" charset="0"/>
              </a:rPr>
              <a:t>Planning</a:t>
            </a:r>
            <a:endParaRPr lang="en-US" sz="1400" dirty="0">
              <a:solidFill>
                <a:schemeClr val="bg2">
                  <a:lumMod val="90000"/>
                </a:schemeClr>
              </a:solidFill>
              <a:latin typeface="Century Gothic" panose="020B0502020202020204" pitchFamily="34" charset="0"/>
            </a:endParaRPr>
          </a:p>
        </p:txBody>
      </p:sp>
      <p:sp>
        <p:nvSpPr>
          <p:cNvPr id="73" name="TextBox 35">
            <a:extLst>
              <a:ext uri="{FF2B5EF4-FFF2-40B4-BE49-F238E27FC236}">
                <a16:creationId xmlns:a16="http://schemas.microsoft.com/office/drawing/2014/main" id="{A79D2BD2-FFC0-37BB-8225-A067BA228754}"/>
              </a:ext>
            </a:extLst>
          </p:cNvPr>
          <p:cNvSpPr txBox="1"/>
          <p:nvPr/>
        </p:nvSpPr>
        <p:spPr>
          <a:xfrm>
            <a:off x="3183334" y="1421753"/>
            <a:ext cx="22445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entury Gothic" panose="020B0502020202020204" pitchFamily="34" charset="0"/>
              </a:rPr>
              <a:t>Proposed in </a:t>
            </a:r>
            <a:r>
              <a:rPr lang="en-US" b="1" dirty="0" err="1">
                <a:solidFill>
                  <a:srgbClr val="000000"/>
                </a:solidFill>
                <a:latin typeface="Century Gothic" panose="020B0502020202020204" pitchFamily="34" charset="0"/>
              </a:rPr>
              <a:t>UniAD</a:t>
            </a:r>
            <a:endParaRPr kumimoji="0" lang="en-US" b="1" i="0" u="none" strike="noStrike" kern="1200" cap="none" spc="0" normalizeH="0" baseline="0" noProof="0" dirty="0">
              <a:ln>
                <a:noFill/>
              </a:ln>
              <a:solidFill>
                <a:srgbClr val="0070C0"/>
              </a:solidFill>
              <a:effectLst/>
              <a:uLnTx/>
              <a:uFillTx/>
              <a:latin typeface="Century Gothic" panose="020B0502020202020204" pitchFamily="34" charset="0"/>
            </a:endParaRPr>
          </a:p>
        </p:txBody>
      </p:sp>
      <p:pic>
        <p:nvPicPr>
          <p:cNvPr id="11" name="Imagen 10">
            <a:extLst>
              <a:ext uri="{FF2B5EF4-FFF2-40B4-BE49-F238E27FC236}">
                <a16:creationId xmlns:a16="http://schemas.microsoft.com/office/drawing/2014/main" id="{7B6345D5-9323-B355-AA61-0333238CF86B}"/>
              </a:ext>
            </a:extLst>
          </p:cNvPr>
          <p:cNvPicPr>
            <a:picLocks noChangeAspect="1"/>
          </p:cNvPicPr>
          <p:nvPr/>
        </p:nvPicPr>
        <p:blipFill>
          <a:blip r:embed="rId4"/>
          <a:stretch>
            <a:fillRect/>
          </a:stretch>
        </p:blipFill>
        <p:spPr>
          <a:xfrm>
            <a:off x="3183334" y="1797407"/>
            <a:ext cx="4142786" cy="3772186"/>
          </a:xfrm>
          <a:prstGeom prst="rect">
            <a:avLst/>
          </a:prstGeom>
          <a:ln w="12700">
            <a:solidFill>
              <a:schemeClr val="bg2">
                <a:lumMod val="75000"/>
              </a:schemeClr>
            </a:solidFill>
          </a:ln>
        </p:spPr>
      </p:pic>
      <p:sp>
        <p:nvSpPr>
          <p:cNvPr id="28" name="Rectangle: Rounded Corners 3">
            <a:extLst>
              <a:ext uri="{FF2B5EF4-FFF2-40B4-BE49-F238E27FC236}">
                <a16:creationId xmlns:a16="http://schemas.microsoft.com/office/drawing/2014/main" id="{4798E4AF-1A76-71D5-6586-6F21638EDD45}"/>
              </a:ext>
            </a:extLst>
          </p:cNvPr>
          <p:cNvSpPr/>
          <p:nvPr/>
        </p:nvSpPr>
        <p:spPr>
          <a:xfrm>
            <a:off x="7485355" y="1702398"/>
            <a:ext cx="4528869" cy="4692922"/>
          </a:xfrm>
          <a:prstGeom prst="roundRect">
            <a:avLst>
              <a:gd name="adj" fmla="val 4773"/>
            </a:avLst>
          </a:prstGeom>
          <a:solidFill>
            <a:schemeClr val="bg1"/>
          </a:solidFill>
          <a:ln w="22225">
            <a:noFill/>
          </a:ln>
          <a:effectLst>
            <a:outerShdw blurRad="571500" dist="38100" dir="5400000" algn="t"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 name="Title 14">
                <a:extLst>
                  <a:ext uri="{FF2B5EF4-FFF2-40B4-BE49-F238E27FC236}">
                    <a16:creationId xmlns:a16="http://schemas.microsoft.com/office/drawing/2014/main" id="{D77271A1-8A45-F0E3-F16F-37D583DC7303}"/>
                  </a:ext>
                </a:extLst>
              </p:cNvPr>
              <p:cNvSpPr txBox="1">
                <a:spLocks/>
              </p:cNvSpPr>
              <p:nvPr/>
            </p:nvSpPr>
            <p:spPr>
              <a:xfrm>
                <a:off x="170833" y="3267973"/>
                <a:ext cx="396828" cy="299269"/>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lnSpc>
                    <a:spcPts val="1600"/>
                  </a:lnSpc>
                  <a:spcBef>
                    <a:spcPts val="600"/>
                  </a:spcBef>
                </a:pPr>
                <a14:m>
                  <m:oMathPara xmlns:m="http://schemas.openxmlformats.org/officeDocument/2006/math">
                    <m:oMathParaPr>
                      <m:jc m:val="centerGroup"/>
                    </m:oMathParaPr>
                    <m:oMath xmlns:m="http://schemas.openxmlformats.org/officeDocument/2006/math">
                      <m:sSub>
                        <m:sSubPr>
                          <m:ctrlPr>
                            <a:rPr lang="es-CO" sz="1400" b="0" i="1" smtClean="0">
                              <a:solidFill>
                                <a:schemeClr val="accent5">
                                  <a:lumMod val="75000"/>
                                </a:schemeClr>
                              </a:solidFill>
                              <a:latin typeface="Cambria Math" panose="02040503050406030204" pitchFamily="18" charset="0"/>
                            </a:rPr>
                          </m:ctrlPr>
                        </m:sSubPr>
                        <m:e>
                          <m:r>
                            <a:rPr lang="es-CO" sz="1400" b="0" i="1" smtClean="0">
                              <a:solidFill>
                                <a:schemeClr val="accent5">
                                  <a:lumMod val="75000"/>
                                </a:schemeClr>
                              </a:solidFill>
                              <a:latin typeface="Cambria Math" panose="02040503050406030204" pitchFamily="18" charset="0"/>
                            </a:rPr>
                            <m:t>𝑄</m:t>
                          </m:r>
                        </m:e>
                        <m:sub>
                          <m:r>
                            <a:rPr lang="es-CO" sz="1400" b="0" i="1" smtClean="0">
                              <a:solidFill>
                                <a:schemeClr val="accent5">
                                  <a:lumMod val="75000"/>
                                </a:schemeClr>
                              </a:solidFill>
                              <a:latin typeface="Cambria Math" panose="02040503050406030204" pitchFamily="18" charset="0"/>
                            </a:rPr>
                            <m:t>𝐴</m:t>
                          </m:r>
                        </m:sub>
                      </m:sSub>
                    </m:oMath>
                  </m:oMathPara>
                </a14:m>
                <a:endParaRPr lang="en-US" sz="1400" dirty="0">
                  <a:solidFill>
                    <a:schemeClr val="accent5">
                      <a:lumMod val="75000"/>
                    </a:schemeClr>
                  </a:solidFill>
                  <a:latin typeface="Century Gothic" panose="020B0502020202020204" pitchFamily="34" charset="0"/>
                </a:endParaRPr>
              </a:p>
            </p:txBody>
          </p:sp>
        </mc:Choice>
        <mc:Fallback xmlns="">
          <p:sp>
            <p:nvSpPr>
              <p:cNvPr id="2" name="Title 14">
                <a:extLst>
                  <a:ext uri="{FF2B5EF4-FFF2-40B4-BE49-F238E27FC236}">
                    <a16:creationId xmlns:a16="http://schemas.microsoft.com/office/drawing/2014/main" id="{D77271A1-8A45-F0E3-F16F-37D583DC7303}"/>
                  </a:ext>
                </a:extLst>
              </p:cNvPr>
              <p:cNvSpPr txBox="1">
                <a:spLocks noRot="1" noChangeAspect="1" noMove="1" noResize="1" noEditPoints="1" noAdjustHandles="1" noChangeArrowheads="1" noChangeShapeType="1" noTextEdit="1"/>
              </p:cNvSpPr>
              <p:nvPr/>
            </p:nvSpPr>
            <p:spPr>
              <a:xfrm>
                <a:off x="170833" y="3267973"/>
                <a:ext cx="396828" cy="299269"/>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itle 14">
                <a:extLst>
                  <a:ext uri="{FF2B5EF4-FFF2-40B4-BE49-F238E27FC236}">
                    <a16:creationId xmlns:a16="http://schemas.microsoft.com/office/drawing/2014/main" id="{8F50D2B9-8FD5-465E-EF5A-CAB5D553EA42}"/>
                  </a:ext>
                </a:extLst>
              </p:cNvPr>
              <p:cNvSpPr txBox="1">
                <a:spLocks/>
              </p:cNvSpPr>
              <p:nvPr/>
            </p:nvSpPr>
            <p:spPr>
              <a:xfrm>
                <a:off x="156952" y="4436533"/>
                <a:ext cx="393405" cy="299270"/>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lnSpc>
                    <a:spcPts val="1600"/>
                  </a:lnSpc>
                  <a:spcBef>
                    <a:spcPts val="600"/>
                  </a:spcBef>
                </a:pPr>
                <a14:m>
                  <m:oMathPara xmlns:m="http://schemas.openxmlformats.org/officeDocument/2006/math">
                    <m:oMathParaPr>
                      <m:jc m:val="centerGroup"/>
                    </m:oMathParaPr>
                    <m:oMath xmlns:m="http://schemas.openxmlformats.org/officeDocument/2006/math">
                      <m:sSub>
                        <m:sSubPr>
                          <m:ctrlPr>
                            <a:rPr lang="es-CO" sz="1400" b="0" i="1" smtClean="0">
                              <a:solidFill>
                                <a:srgbClr val="7030A0"/>
                              </a:solidFill>
                              <a:latin typeface="Cambria Math" panose="02040503050406030204" pitchFamily="18" charset="0"/>
                            </a:rPr>
                          </m:ctrlPr>
                        </m:sSubPr>
                        <m:e>
                          <m:r>
                            <a:rPr lang="es-CO" sz="1400" b="0" i="1" smtClean="0">
                              <a:solidFill>
                                <a:srgbClr val="7030A0"/>
                              </a:solidFill>
                              <a:latin typeface="Cambria Math" panose="02040503050406030204" pitchFamily="18" charset="0"/>
                            </a:rPr>
                            <m:t>𝑄</m:t>
                          </m:r>
                        </m:e>
                        <m:sub>
                          <m:r>
                            <a:rPr lang="es-CO" sz="1400" b="0" i="1" smtClean="0">
                              <a:solidFill>
                                <a:srgbClr val="7030A0"/>
                              </a:solidFill>
                              <a:latin typeface="Cambria Math" panose="02040503050406030204" pitchFamily="18" charset="0"/>
                            </a:rPr>
                            <m:t>𝑀</m:t>
                          </m:r>
                        </m:sub>
                      </m:sSub>
                    </m:oMath>
                  </m:oMathPara>
                </a14:m>
                <a:endParaRPr lang="en-US" sz="1400" b="1" dirty="0">
                  <a:solidFill>
                    <a:srgbClr val="7030A0"/>
                  </a:solidFill>
                  <a:latin typeface="Century Gothic" panose="020B0502020202020204" pitchFamily="34" charset="0"/>
                </a:endParaRPr>
              </a:p>
            </p:txBody>
          </p:sp>
        </mc:Choice>
        <mc:Fallback xmlns="">
          <p:sp>
            <p:nvSpPr>
              <p:cNvPr id="3" name="Title 14">
                <a:extLst>
                  <a:ext uri="{FF2B5EF4-FFF2-40B4-BE49-F238E27FC236}">
                    <a16:creationId xmlns:a16="http://schemas.microsoft.com/office/drawing/2014/main" id="{8F50D2B9-8FD5-465E-EF5A-CAB5D553EA42}"/>
                  </a:ext>
                </a:extLst>
              </p:cNvPr>
              <p:cNvSpPr txBox="1">
                <a:spLocks noRot="1" noChangeAspect="1" noMove="1" noResize="1" noEditPoints="1" noAdjustHandles="1" noChangeArrowheads="1" noChangeShapeType="1" noTextEdit="1"/>
              </p:cNvSpPr>
              <p:nvPr/>
            </p:nvSpPr>
            <p:spPr>
              <a:xfrm>
                <a:off x="156952" y="4436533"/>
                <a:ext cx="393405" cy="299270"/>
              </a:xfrm>
              <a:prstGeom prst="rect">
                <a:avLst/>
              </a:prstGeom>
              <a:blipFill>
                <a:blip r:embed="rId6"/>
                <a:stretch>
                  <a:fillRect l="-1563"/>
                </a:stretch>
              </a:blipFill>
            </p:spPr>
            <p:txBody>
              <a:bodyPr/>
              <a:lstStyle/>
              <a:p>
                <a:r>
                  <a:rPr lang="en-GB">
                    <a:noFill/>
                  </a:rPr>
                  <a:t> </a:t>
                </a:r>
              </a:p>
            </p:txBody>
          </p:sp>
        </mc:Fallback>
      </mc:AlternateContent>
      <p:pic>
        <p:nvPicPr>
          <p:cNvPr id="6" name="Imagen 5">
            <a:extLst>
              <a:ext uri="{FF2B5EF4-FFF2-40B4-BE49-F238E27FC236}">
                <a16:creationId xmlns:a16="http://schemas.microsoft.com/office/drawing/2014/main" id="{014C58D5-B2C8-685F-13AF-30990107E8B1}"/>
              </a:ext>
            </a:extLst>
          </p:cNvPr>
          <p:cNvPicPr>
            <a:picLocks noChangeAspect="1"/>
          </p:cNvPicPr>
          <p:nvPr/>
        </p:nvPicPr>
        <p:blipFill>
          <a:blip r:embed="rId7"/>
          <a:stretch>
            <a:fillRect/>
          </a:stretch>
        </p:blipFill>
        <p:spPr>
          <a:xfrm>
            <a:off x="485221" y="3429000"/>
            <a:ext cx="217861" cy="168064"/>
          </a:xfrm>
          <a:prstGeom prst="rect">
            <a:avLst/>
          </a:prstGeom>
        </p:spPr>
      </p:pic>
      <p:pic>
        <p:nvPicPr>
          <p:cNvPr id="8" name="Imagen 7">
            <a:extLst>
              <a:ext uri="{FF2B5EF4-FFF2-40B4-BE49-F238E27FC236}">
                <a16:creationId xmlns:a16="http://schemas.microsoft.com/office/drawing/2014/main" id="{2E24317B-EB28-ED09-89F4-76927C15F39D}"/>
              </a:ext>
            </a:extLst>
          </p:cNvPr>
          <p:cNvPicPr>
            <a:picLocks noChangeAspect="1"/>
          </p:cNvPicPr>
          <p:nvPr/>
        </p:nvPicPr>
        <p:blipFill>
          <a:blip r:embed="rId8"/>
          <a:stretch>
            <a:fillRect/>
          </a:stretch>
        </p:blipFill>
        <p:spPr>
          <a:xfrm>
            <a:off x="467758" y="4366530"/>
            <a:ext cx="247211" cy="196853"/>
          </a:xfrm>
          <a:prstGeom prst="rect">
            <a:avLst/>
          </a:prstGeom>
        </p:spPr>
      </p:pic>
      <p:sp>
        <p:nvSpPr>
          <p:cNvPr id="19" name="Rectángulo 18">
            <a:extLst>
              <a:ext uri="{FF2B5EF4-FFF2-40B4-BE49-F238E27FC236}">
                <a16:creationId xmlns:a16="http://schemas.microsoft.com/office/drawing/2014/main" id="{0B8BCF26-A896-789C-578B-86344BA1A438}"/>
              </a:ext>
            </a:extLst>
          </p:cNvPr>
          <p:cNvSpPr/>
          <p:nvPr/>
        </p:nvSpPr>
        <p:spPr>
          <a:xfrm>
            <a:off x="615494" y="2728452"/>
            <a:ext cx="2116395" cy="2587627"/>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itle 14">
            <a:extLst>
              <a:ext uri="{FF2B5EF4-FFF2-40B4-BE49-F238E27FC236}">
                <a16:creationId xmlns:a16="http://schemas.microsoft.com/office/drawing/2014/main" id="{C0AA2954-95CE-A3C3-2750-3356C6817CCC}"/>
              </a:ext>
            </a:extLst>
          </p:cNvPr>
          <p:cNvSpPr txBox="1">
            <a:spLocks/>
          </p:cNvSpPr>
          <p:nvPr/>
        </p:nvSpPr>
        <p:spPr>
          <a:xfrm>
            <a:off x="7667947" y="1843719"/>
            <a:ext cx="4276935" cy="312244"/>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spcBef>
                <a:spcPts val="600"/>
              </a:spcBef>
              <a:spcAft>
                <a:spcPts val="600"/>
              </a:spcAft>
            </a:pPr>
            <a:r>
              <a:rPr lang="es-CO" sz="1400" b="1" dirty="0" err="1">
                <a:solidFill>
                  <a:schemeClr val="tx1"/>
                </a:solidFill>
                <a:latin typeface="Century Gothic" panose="020B0502020202020204" pitchFamily="34" charset="0"/>
              </a:rPr>
              <a:t>Tackle</a:t>
            </a:r>
            <a:r>
              <a:rPr lang="es-CO" sz="1400" b="1" dirty="0">
                <a:solidFill>
                  <a:schemeClr val="tx1"/>
                </a:solidFill>
                <a:latin typeface="Century Gothic" panose="020B0502020202020204" pitchFamily="34" charset="0"/>
              </a:rPr>
              <a:t> </a:t>
            </a:r>
            <a:r>
              <a:rPr lang="es-CO" sz="1400" b="1" dirty="0" err="1">
                <a:solidFill>
                  <a:schemeClr val="tx1"/>
                </a:solidFill>
                <a:latin typeface="Century Gothic" panose="020B0502020202020204" pitchFamily="34" charset="0"/>
              </a:rPr>
              <a:t>prediction</a:t>
            </a:r>
            <a:r>
              <a:rPr lang="es-CO" sz="1400" b="1" dirty="0">
                <a:solidFill>
                  <a:schemeClr val="tx1"/>
                </a:solidFill>
                <a:latin typeface="Century Gothic" panose="020B0502020202020204" pitchFamily="34" charset="0"/>
              </a:rPr>
              <a:t> </a:t>
            </a:r>
            <a:r>
              <a:rPr lang="es-CO" sz="1400" b="1" dirty="0" err="1">
                <a:solidFill>
                  <a:schemeClr val="tx1"/>
                </a:solidFill>
                <a:latin typeface="Century Gothic" panose="020B0502020202020204" pitchFamily="34" charset="0"/>
              </a:rPr>
              <a:t>uncertainty</a:t>
            </a:r>
            <a:r>
              <a:rPr lang="es-CO" sz="1400" dirty="0">
                <a:latin typeface="Century Gothic" panose="020B0502020202020204" pitchFamily="34" charset="0"/>
              </a:rPr>
              <a:t> </a:t>
            </a:r>
          </a:p>
        </p:txBody>
      </p:sp>
      <mc:AlternateContent xmlns:mc="http://schemas.openxmlformats.org/markup-compatibility/2006" xmlns:a14="http://schemas.microsoft.com/office/drawing/2010/main">
        <mc:Choice Requires="a14">
          <p:sp>
            <p:nvSpPr>
              <p:cNvPr id="55" name="Title 14">
                <a:extLst>
                  <a:ext uri="{FF2B5EF4-FFF2-40B4-BE49-F238E27FC236}">
                    <a16:creationId xmlns:a16="http://schemas.microsoft.com/office/drawing/2014/main" id="{9FC2169D-FA7B-16EE-561F-4DCF56645961}"/>
                  </a:ext>
                </a:extLst>
              </p:cNvPr>
              <p:cNvSpPr txBox="1">
                <a:spLocks/>
              </p:cNvSpPr>
              <p:nvPr/>
            </p:nvSpPr>
            <p:spPr>
              <a:xfrm>
                <a:off x="7667947" y="4105431"/>
                <a:ext cx="4276935" cy="827271"/>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spcBef>
                    <a:spcPts val="0"/>
                  </a:spcBef>
                </a:pPr>
                <a14:m>
                  <m:oMathPara xmlns:m="http://schemas.openxmlformats.org/officeDocument/2006/math">
                    <m:oMathParaPr>
                      <m:jc m:val="centerGroup"/>
                    </m:oMathParaPr>
                    <m:oMath xmlns:m="http://schemas.openxmlformats.org/officeDocument/2006/math">
                      <m:sSup>
                        <m:sSupPr>
                          <m:ctrlPr>
                            <a:rPr lang="es-CO" sz="1400" b="1" i="1" dirty="0" smtClean="0">
                              <a:solidFill>
                                <a:schemeClr val="tx1"/>
                              </a:solidFill>
                              <a:latin typeface="Cambria Math" panose="02040503050406030204" pitchFamily="18" charset="0"/>
                            </a:rPr>
                          </m:ctrlPr>
                        </m:sSupPr>
                        <m:e>
                          <m:acc>
                            <m:accPr>
                              <m:chr m:val="̃"/>
                              <m:ctrlPr>
                                <a:rPr lang="es-CO" sz="1400" b="1" i="1" dirty="0" smtClean="0">
                                  <a:solidFill>
                                    <a:schemeClr val="tx1"/>
                                  </a:solidFill>
                                  <a:latin typeface="Cambria Math" panose="02040503050406030204" pitchFamily="18" charset="0"/>
                                </a:rPr>
                              </m:ctrlPr>
                            </m:accPr>
                            <m:e>
                              <m:r>
                                <a:rPr lang="es-CO" sz="1400" b="1" i="0" dirty="0" smtClean="0">
                                  <a:solidFill>
                                    <a:schemeClr val="tx1"/>
                                  </a:solidFill>
                                  <a:latin typeface="Cambria Math" panose="02040503050406030204" pitchFamily="18" charset="0"/>
                                </a:rPr>
                                <m:t>𝐱</m:t>
                              </m:r>
                            </m:e>
                          </m:acc>
                        </m:e>
                        <m:sup>
                          <m:r>
                            <a:rPr lang="es-CO" sz="1400" b="1" i="1" dirty="0" smtClean="0">
                              <a:solidFill>
                                <a:schemeClr val="tx1"/>
                              </a:solidFill>
                              <a:latin typeface="Cambria Math" panose="02040503050406030204" pitchFamily="18" charset="0"/>
                            </a:rPr>
                            <m:t>∗</m:t>
                          </m:r>
                        </m:sup>
                      </m:sSup>
                      <m:r>
                        <a:rPr lang="es-CO" sz="1400" b="0" i="1" dirty="0" smtClean="0">
                          <a:solidFill>
                            <a:schemeClr val="tx1"/>
                          </a:solidFill>
                          <a:latin typeface="Cambria Math" panose="02040503050406030204" pitchFamily="18" charset="0"/>
                        </a:rPr>
                        <m:t>=</m:t>
                      </m:r>
                      <m:func>
                        <m:funcPr>
                          <m:ctrlPr>
                            <a:rPr lang="es-CO" sz="1400" b="0" i="1" dirty="0" smtClean="0">
                              <a:solidFill>
                                <a:schemeClr val="tx1"/>
                              </a:solidFill>
                              <a:latin typeface="Cambria Math" panose="02040503050406030204" pitchFamily="18" charset="0"/>
                            </a:rPr>
                          </m:ctrlPr>
                        </m:funcPr>
                        <m:fName>
                          <m:r>
                            <m:rPr>
                              <m:sty m:val="p"/>
                            </m:rPr>
                            <a:rPr lang="es-CO" sz="1400" b="0" i="0" dirty="0" smtClean="0">
                              <a:solidFill>
                                <a:schemeClr val="tx1"/>
                              </a:solidFill>
                              <a:latin typeface="Cambria Math" panose="02040503050406030204" pitchFamily="18" charset="0"/>
                            </a:rPr>
                            <m:t>arg</m:t>
                          </m:r>
                          <m:limLow>
                            <m:limLowPr>
                              <m:ctrlPr>
                                <a:rPr lang="es-CO" sz="1400" b="0" i="1" dirty="0" smtClean="0">
                                  <a:solidFill>
                                    <a:schemeClr val="tx1"/>
                                  </a:solidFill>
                                  <a:latin typeface="Cambria Math" panose="02040503050406030204" pitchFamily="18" charset="0"/>
                                </a:rPr>
                              </m:ctrlPr>
                            </m:limLowPr>
                            <m:e>
                              <m:r>
                                <m:rPr>
                                  <m:sty m:val="p"/>
                                </m:rPr>
                                <a:rPr lang="es-CO" sz="1400" b="0" i="0" dirty="0" smtClean="0">
                                  <a:solidFill>
                                    <a:schemeClr val="tx1"/>
                                  </a:solidFill>
                                  <a:latin typeface="Cambria Math" panose="02040503050406030204" pitchFamily="18" charset="0"/>
                                </a:rPr>
                                <m:t>min</m:t>
                              </m:r>
                            </m:e>
                            <m:lim>
                              <m:r>
                                <m:rPr>
                                  <m:sty m:val="p"/>
                                </m:rPr>
                                <a:rPr lang="es-CO" sz="1400" b="0" i="0" dirty="0" smtClean="0">
                                  <a:solidFill>
                                    <a:schemeClr val="tx1"/>
                                  </a:solidFill>
                                  <a:latin typeface="Cambria Math" panose="02040503050406030204" pitchFamily="18" charset="0"/>
                                </a:rPr>
                                <m:t>x</m:t>
                              </m:r>
                            </m:lim>
                          </m:limLow>
                        </m:fName>
                        <m:e>
                          <m:r>
                            <a:rPr lang="es-CO" sz="1400" b="0" i="1" dirty="0" smtClean="0">
                              <a:solidFill>
                                <a:schemeClr val="tx1"/>
                              </a:solidFill>
                              <a:latin typeface="Cambria Math" panose="02040503050406030204" pitchFamily="18" charset="0"/>
                            </a:rPr>
                            <m:t>𝑐</m:t>
                          </m:r>
                          <m:d>
                            <m:dPr>
                              <m:ctrlPr>
                                <a:rPr lang="es-CO" sz="1400" b="0" i="1" dirty="0" smtClean="0">
                                  <a:solidFill>
                                    <a:schemeClr val="tx1"/>
                                  </a:solidFill>
                                  <a:latin typeface="Cambria Math" panose="02040503050406030204" pitchFamily="18" charset="0"/>
                                </a:rPr>
                              </m:ctrlPr>
                            </m:dPr>
                            <m:e>
                              <m:r>
                                <a:rPr lang="es-CO" sz="1400" b="1" i="0" dirty="0" smtClean="0">
                                  <a:solidFill>
                                    <a:schemeClr val="tx1"/>
                                  </a:solidFill>
                                  <a:latin typeface="Cambria Math" panose="02040503050406030204" pitchFamily="18" charset="0"/>
                                </a:rPr>
                                <m:t>𝐱</m:t>
                              </m:r>
                              <m:r>
                                <a:rPr lang="es-CO" sz="1400" b="0" i="1" dirty="0" smtClean="0">
                                  <a:solidFill>
                                    <a:schemeClr val="tx1"/>
                                  </a:solidFill>
                                  <a:latin typeface="Cambria Math" panose="02040503050406030204" pitchFamily="18" charset="0"/>
                                </a:rPr>
                                <m:t>,</m:t>
                              </m:r>
                              <m:acc>
                                <m:accPr>
                                  <m:chr m:val="̃"/>
                                  <m:ctrlPr>
                                    <a:rPr lang="es-CO" sz="1400" b="0" i="1" dirty="0" smtClean="0">
                                      <a:solidFill>
                                        <a:schemeClr val="tx1"/>
                                      </a:solidFill>
                                      <a:latin typeface="Cambria Math" panose="02040503050406030204" pitchFamily="18" charset="0"/>
                                    </a:rPr>
                                  </m:ctrlPr>
                                </m:accPr>
                                <m:e>
                                  <m:r>
                                    <a:rPr lang="es-CO" sz="1400" b="1" i="0" dirty="0" smtClean="0">
                                      <a:solidFill>
                                        <a:schemeClr val="tx1"/>
                                      </a:solidFill>
                                      <a:latin typeface="Cambria Math" panose="02040503050406030204" pitchFamily="18" charset="0"/>
                                    </a:rPr>
                                    <m:t>𝐱</m:t>
                                  </m:r>
                                </m:e>
                              </m:acc>
                            </m:e>
                          </m:d>
                        </m:e>
                      </m:func>
                    </m:oMath>
                  </m:oMathPara>
                </a14:m>
                <a:endParaRPr lang="es-CO" sz="1400" b="0" dirty="0">
                  <a:solidFill>
                    <a:schemeClr val="tx1"/>
                  </a:solidFill>
                  <a:latin typeface="Century Gothic" panose="020B0502020202020204" pitchFamily="34" charset="0"/>
                </a:endParaRPr>
              </a:p>
              <a:p>
                <a:pPr>
                  <a:spcBef>
                    <a:spcPts val="0"/>
                  </a:spcBef>
                </a:pPr>
                <a14:m>
                  <m:oMathPara xmlns:m="http://schemas.openxmlformats.org/officeDocument/2006/math">
                    <m:oMathParaPr>
                      <m:jc m:val="centerGroup"/>
                    </m:oMathParaPr>
                    <m:oMath xmlns:m="http://schemas.openxmlformats.org/officeDocument/2006/math">
                      <m:r>
                        <a:rPr lang="es-CO" sz="1400" i="1" dirty="0">
                          <a:latin typeface="Cambria Math" panose="02040503050406030204" pitchFamily="18" charset="0"/>
                        </a:rPr>
                        <m:t>𝑐</m:t>
                      </m:r>
                      <m:d>
                        <m:dPr>
                          <m:ctrlPr>
                            <a:rPr lang="es-CO" sz="1400" i="1" dirty="0">
                              <a:latin typeface="Cambria Math" panose="02040503050406030204" pitchFamily="18" charset="0"/>
                            </a:rPr>
                          </m:ctrlPr>
                        </m:dPr>
                        <m:e>
                          <m:r>
                            <a:rPr lang="es-CO" sz="1400" b="1" dirty="0">
                              <a:latin typeface="Cambria Math" panose="02040503050406030204" pitchFamily="18" charset="0"/>
                            </a:rPr>
                            <m:t>𝐱</m:t>
                          </m:r>
                          <m:r>
                            <a:rPr lang="es-CO" sz="1400" i="1" dirty="0">
                              <a:latin typeface="Cambria Math" panose="02040503050406030204" pitchFamily="18" charset="0"/>
                            </a:rPr>
                            <m:t>,</m:t>
                          </m:r>
                          <m:acc>
                            <m:accPr>
                              <m:chr m:val="̃"/>
                              <m:ctrlPr>
                                <a:rPr lang="es-CO" sz="1400" i="1" dirty="0">
                                  <a:latin typeface="Cambria Math" panose="02040503050406030204" pitchFamily="18" charset="0"/>
                                </a:rPr>
                              </m:ctrlPr>
                            </m:accPr>
                            <m:e>
                              <m:r>
                                <a:rPr lang="es-CO" sz="1400" b="1" dirty="0">
                                  <a:latin typeface="Cambria Math" panose="02040503050406030204" pitchFamily="18" charset="0"/>
                                </a:rPr>
                                <m:t>𝐱</m:t>
                              </m:r>
                            </m:e>
                          </m:acc>
                        </m:e>
                      </m:d>
                      <m:r>
                        <a:rPr lang="es-CO" sz="1400" b="0" i="1" dirty="0" smtClean="0">
                          <a:latin typeface="Cambria Math" panose="02040503050406030204" pitchFamily="18" charset="0"/>
                        </a:rPr>
                        <m:t>=</m:t>
                      </m:r>
                      <m:sSub>
                        <m:sSubPr>
                          <m:ctrlPr>
                            <a:rPr lang="es-CO" sz="1400" i="1" dirty="0" smtClean="0">
                              <a:latin typeface="Cambria Math" panose="02040503050406030204" pitchFamily="18" charset="0"/>
                            </a:rPr>
                          </m:ctrlPr>
                        </m:sSubPr>
                        <m:e>
                          <m:r>
                            <a:rPr lang="es-CO" sz="1400" b="0" i="1" dirty="0" smtClean="0">
                              <a:latin typeface="Cambria Math" panose="02040503050406030204" pitchFamily="18" charset="0"/>
                            </a:rPr>
                            <m:t>𝜆</m:t>
                          </m:r>
                        </m:e>
                        <m:sub>
                          <m:r>
                            <m:rPr>
                              <m:sty m:val="p"/>
                            </m:rPr>
                            <a:rPr lang="es-CO" sz="1400" b="0" i="0" dirty="0" smtClean="0">
                              <a:latin typeface="Cambria Math" panose="02040503050406030204" pitchFamily="18" charset="0"/>
                            </a:rPr>
                            <m:t>xy</m:t>
                          </m:r>
                        </m:sub>
                      </m:sSub>
                      <m:sSub>
                        <m:sSubPr>
                          <m:ctrlPr>
                            <a:rPr lang="es-CO" sz="1400" b="0" i="1" dirty="0" smtClean="0">
                              <a:latin typeface="Cambria Math" panose="02040503050406030204" pitchFamily="18" charset="0"/>
                            </a:rPr>
                          </m:ctrlPr>
                        </m:sSubPr>
                        <m:e>
                          <m:d>
                            <m:dPr>
                              <m:begChr m:val="‖"/>
                              <m:endChr m:val="‖"/>
                              <m:ctrlPr>
                                <a:rPr lang="es-CO" sz="1400" i="1" dirty="0" smtClean="0">
                                  <a:latin typeface="Cambria Math" panose="02040503050406030204" pitchFamily="18" charset="0"/>
                                </a:rPr>
                              </m:ctrlPr>
                            </m:dPr>
                            <m:e>
                              <m:r>
                                <a:rPr lang="es-CO" sz="1400" b="1" i="0" dirty="0" smtClean="0">
                                  <a:latin typeface="Cambria Math" panose="02040503050406030204" pitchFamily="18" charset="0"/>
                                </a:rPr>
                                <m:t>𝐱</m:t>
                              </m:r>
                              <m:r>
                                <a:rPr lang="es-CO" sz="1400" b="0" i="1" dirty="0" smtClean="0">
                                  <a:latin typeface="Cambria Math" panose="02040503050406030204" pitchFamily="18" charset="0"/>
                                </a:rPr>
                                <m:t>,</m:t>
                              </m:r>
                              <m:acc>
                                <m:accPr>
                                  <m:chr m:val="̃"/>
                                  <m:ctrlPr>
                                    <a:rPr lang="es-CO" sz="1400" b="0" i="1" dirty="0" smtClean="0">
                                      <a:latin typeface="Cambria Math" panose="02040503050406030204" pitchFamily="18" charset="0"/>
                                    </a:rPr>
                                  </m:ctrlPr>
                                </m:accPr>
                                <m:e>
                                  <m:r>
                                    <a:rPr lang="es-CO" sz="1400" b="1" i="0" dirty="0" smtClean="0">
                                      <a:latin typeface="Cambria Math" panose="02040503050406030204" pitchFamily="18" charset="0"/>
                                    </a:rPr>
                                    <m:t>𝐱</m:t>
                                  </m:r>
                                </m:e>
                              </m:acc>
                            </m:e>
                          </m:d>
                        </m:e>
                        <m:sub>
                          <m:r>
                            <a:rPr lang="es-CO" sz="1400" b="0" i="1" dirty="0" smtClean="0">
                              <a:latin typeface="Cambria Math" panose="02040503050406030204" pitchFamily="18" charset="0"/>
                            </a:rPr>
                            <m:t>2</m:t>
                          </m:r>
                        </m:sub>
                      </m:sSub>
                      <m:r>
                        <a:rPr lang="es-CO" sz="1400" b="0" i="1" dirty="0" smtClean="0">
                          <a:latin typeface="Cambria Math" panose="02040503050406030204" pitchFamily="18" charset="0"/>
                        </a:rPr>
                        <m:t>+</m:t>
                      </m:r>
                      <m:sSub>
                        <m:sSubPr>
                          <m:ctrlPr>
                            <a:rPr lang="es-CO" sz="1400" b="0" i="1" dirty="0" smtClean="0">
                              <a:latin typeface="Cambria Math" panose="02040503050406030204" pitchFamily="18" charset="0"/>
                            </a:rPr>
                          </m:ctrlPr>
                        </m:sSubPr>
                        <m:e>
                          <m:r>
                            <a:rPr lang="es-CO" sz="1400" b="0" i="1" dirty="0" smtClean="0">
                              <a:latin typeface="Cambria Math" panose="02040503050406030204" pitchFamily="18" charset="0"/>
                            </a:rPr>
                            <m:t>𝜆</m:t>
                          </m:r>
                        </m:e>
                        <m:sub>
                          <m:r>
                            <m:rPr>
                              <m:sty m:val="p"/>
                            </m:rPr>
                            <a:rPr lang="es-CO" sz="1400" b="0" i="0" dirty="0" smtClean="0">
                              <a:latin typeface="Cambria Math" panose="02040503050406030204" pitchFamily="18" charset="0"/>
                            </a:rPr>
                            <m:t>goal</m:t>
                          </m:r>
                        </m:sub>
                      </m:sSub>
                      <m:sSub>
                        <m:sSubPr>
                          <m:ctrlPr>
                            <a:rPr lang="es-CO" sz="1400" b="0" i="1" dirty="0" smtClean="0">
                              <a:latin typeface="Cambria Math" panose="02040503050406030204" pitchFamily="18" charset="0"/>
                            </a:rPr>
                          </m:ctrlPr>
                        </m:sSubPr>
                        <m:e>
                          <m:d>
                            <m:dPr>
                              <m:begChr m:val="‖"/>
                              <m:endChr m:val="‖"/>
                              <m:ctrlPr>
                                <a:rPr lang="es-CO" sz="1400" b="0" i="1" dirty="0" smtClean="0">
                                  <a:latin typeface="Cambria Math" panose="02040503050406030204" pitchFamily="18" charset="0"/>
                                </a:rPr>
                              </m:ctrlPr>
                            </m:dPr>
                            <m:e>
                              <m:sSub>
                                <m:sSubPr>
                                  <m:ctrlPr>
                                    <a:rPr lang="es-CO" sz="1400" b="1" i="1" dirty="0" smtClean="0">
                                      <a:latin typeface="Cambria Math" panose="02040503050406030204" pitchFamily="18" charset="0"/>
                                    </a:rPr>
                                  </m:ctrlPr>
                                </m:sSubPr>
                                <m:e>
                                  <m:r>
                                    <a:rPr lang="es-CO" sz="1400" b="1" i="0" dirty="0" smtClean="0">
                                      <a:latin typeface="Cambria Math" panose="02040503050406030204" pitchFamily="18" charset="0"/>
                                    </a:rPr>
                                    <m:t>𝐱</m:t>
                                  </m:r>
                                </m:e>
                                <m:sub>
                                  <m:r>
                                    <a:rPr lang="es-CO" sz="1400" b="0" i="1" dirty="0" smtClean="0">
                                      <a:latin typeface="Cambria Math" panose="02040503050406030204" pitchFamily="18" charset="0"/>
                                    </a:rPr>
                                    <m:t>𝑇</m:t>
                                  </m:r>
                                </m:sub>
                              </m:sSub>
                              <m:r>
                                <a:rPr lang="es-CO" sz="1400" b="1" i="0" dirty="0" smtClean="0">
                                  <a:latin typeface="Cambria Math" panose="02040503050406030204" pitchFamily="18" charset="0"/>
                                </a:rPr>
                                <m:t>,</m:t>
                              </m:r>
                              <m:sSub>
                                <m:sSubPr>
                                  <m:ctrlPr>
                                    <a:rPr lang="es-CO" sz="1400" b="0" i="1" dirty="0" smtClean="0">
                                      <a:latin typeface="Cambria Math" panose="02040503050406030204" pitchFamily="18" charset="0"/>
                                    </a:rPr>
                                  </m:ctrlPr>
                                </m:sSubPr>
                                <m:e>
                                  <m:acc>
                                    <m:accPr>
                                      <m:chr m:val="̃"/>
                                      <m:ctrlPr>
                                        <a:rPr lang="es-CO" sz="1400" b="1" i="1" dirty="0" smtClean="0">
                                          <a:latin typeface="Cambria Math" panose="02040503050406030204" pitchFamily="18" charset="0"/>
                                        </a:rPr>
                                      </m:ctrlPr>
                                    </m:accPr>
                                    <m:e>
                                      <m:r>
                                        <a:rPr lang="es-CO" sz="1400" b="1" i="0" dirty="0" smtClean="0">
                                          <a:latin typeface="Cambria Math" panose="02040503050406030204" pitchFamily="18" charset="0"/>
                                        </a:rPr>
                                        <m:t>𝐱</m:t>
                                      </m:r>
                                    </m:e>
                                  </m:acc>
                                </m:e>
                                <m:sub>
                                  <m:r>
                                    <a:rPr lang="es-CO" sz="1400" b="0" i="1" dirty="0" smtClean="0">
                                      <a:latin typeface="Cambria Math" panose="02040503050406030204" pitchFamily="18" charset="0"/>
                                    </a:rPr>
                                    <m:t>𝑇</m:t>
                                  </m:r>
                                </m:sub>
                              </m:sSub>
                            </m:e>
                          </m:d>
                        </m:e>
                        <m:sub>
                          <m:r>
                            <a:rPr lang="es-CO" sz="1400" b="0" i="1" dirty="0" smtClean="0">
                              <a:latin typeface="Cambria Math" panose="02040503050406030204" pitchFamily="18" charset="0"/>
                            </a:rPr>
                            <m:t>2</m:t>
                          </m:r>
                        </m:sub>
                      </m:sSub>
                      <m:r>
                        <a:rPr lang="es-CO" sz="1400" b="0" i="1" dirty="0" smtClean="0">
                          <a:latin typeface="Cambria Math" panose="02040503050406030204" pitchFamily="18" charset="0"/>
                        </a:rPr>
                        <m:t>+</m:t>
                      </m:r>
                      <m:nary>
                        <m:naryPr>
                          <m:chr m:val="∑"/>
                          <m:supHide m:val="on"/>
                          <m:ctrlPr>
                            <a:rPr lang="es-CO" sz="1400" b="0" i="1" dirty="0" smtClean="0">
                              <a:latin typeface="Cambria Math" panose="02040503050406030204" pitchFamily="18" charset="0"/>
                            </a:rPr>
                          </m:ctrlPr>
                        </m:naryPr>
                        <m:sub>
                          <m:r>
                            <a:rPr lang="es-CO" sz="1400" b="0" i="1" dirty="0" smtClean="0">
                              <a:latin typeface="Cambria Math" panose="02040503050406030204" pitchFamily="18" charset="0"/>
                            </a:rPr>
                            <m:t>𝜙</m:t>
                          </m:r>
                          <m:r>
                            <a:rPr lang="es-CO" sz="1400" b="0" i="1" dirty="0" smtClean="0">
                              <a:latin typeface="Cambria Math" panose="02040503050406030204" pitchFamily="18" charset="0"/>
                            </a:rPr>
                            <m:t>∈</m:t>
                          </m:r>
                          <m:r>
                            <m:rPr>
                              <m:sty m:val="p"/>
                            </m:rPr>
                            <a:rPr lang="el-GR" sz="1400" b="0" i="1" dirty="0" smtClean="0">
                              <a:latin typeface="Cambria Math" panose="02040503050406030204" pitchFamily="18" charset="0"/>
                              <a:ea typeface="Cambria Math" panose="02040503050406030204" pitchFamily="18" charset="0"/>
                            </a:rPr>
                            <m:t>Φ</m:t>
                          </m:r>
                        </m:sub>
                        <m:sup/>
                        <m:e>
                          <m:r>
                            <a:rPr lang="es-CO" sz="1400" b="0" i="1" dirty="0" smtClean="0">
                              <a:latin typeface="Cambria Math" panose="02040503050406030204" pitchFamily="18" charset="0"/>
                            </a:rPr>
                            <m:t>𝜙</m:t>
                          </m:r>
                          <m:r>
                            <a:rPr lang="es-CO" sz="1400" b="0" i="1" dirty="0" smtClean="0">
                              <a:latin typeface="Cambria Math" panose="02040503050406030204" pitchFamily="18" charset="0"/>
                            </a:rPr>
                            <m:t>(</m:t>
                          </m:r>
                          <m:r>
                            <a:rPr lang="es-CO" sz="1400" b="1" i="0" dirty="0" smtClean="0">
                              <a:latin typeface="Cambria Math" panose="02040503050406030204" pitchFamily="18" charset="0"/>
                            </a:rPr>
                            <m:t>𝐱</m:t>
                          </m:r>
                          <m:r>
                            <a:rPr lang="es-CO" sz="1400" b="0" i="1" dirty="0" smtClean="0">
                              <a:latin typeface="Cambria Math" panose="02040503050406030204" pitchFamily="18" charset="0"/>
                            </a:rPr>
                            <m:t>)</m:t>
                          </m:r>
                        </m:e>
                      </m:nary>
                    </m:oMath>
                  </m:oMathPara>
                </a14:m>
                <a:endParaRPr lang="es-CO" sz="1400" dirty="0">
                  <a:latin typeface="Century Gothic" panose="020B0502020202020204" pitchFamily="34" charset="0"/>
                </a:endParaRPr>
              </a:p>
              <a:p>
                <a:pPr>
                  <a:spcBef>
                    <a:spcPts val="0"/>
                  </a:spcBef>
                </a:pPr>
                <a:endParaRPr lang="en-GB" sz="1400" dirty="0">
                  <a:latin typeface="Century Gothic" panose="020B0502020202020204" pitchFamily="34" charset="0"/>
                </a:endParaRPr>
              </a:p>
              <a:p>
                <a:pPr>
                  <a:spcBef>
                    <a:spcPts val="0"/>
                  </a:spcBef>
                </a:pPr>
                <a:endParaRPr lang="en-GB" sz="1400" dirty="0">
                  <a:latin typeface="Century Gothic" panose="020B0502020202020204" pitchFamily="34" charset="0"/>
                </a:endParaRPr>
              </a:p>
            </p:txBody>
          </p:sp>
        </mc:Choice>
        <mc:Fallback xmlns="">
          <p:sp>
            <p:nvSpPr>
              <p:cNvPr id="55" name="Title 14">
                <a:extLst>
                  <a:ext uri="{FF2B5EF4-FFF2-40B4-BE49-F238E27FC236}">
                    <a16:creationId xmlns:a16="http://schemas.microsoft.com/office/drawing/2014/main" id="{9FC2169D-FA7B-16EE-561F-4DCF56645961}"/>
                  </a:ext>
                </a:extLst>
              </p:cNvPr>
              <p:cNvSpPr txBox="1">
                <a:spLocks noRot="1" noChangeAspect="1" noMove="1" noResize="1" noEditPoints="1" noAdjustHandles="1" noChangeArrowheads="1" noChangeShapeType="1" noTextEdit="1"/>
              </p:cNvSpPr>
              <p:nvPr/>
            </p:nvSpPr>
            <p:spPr>
              <a:xfrm>
                <a:off x="7667947" y="4105431"/>
                <a:ext cx="4276935" cy="827271"/>
              </a:xfrm>
              <a:prstGeom prst="rect">
                <a:avLst/>
              </a:prstGeom>
              <a:blipFill>
                <a:blip r:embed="rId9"/>
                <a:stretch>
                  <a:fillRect t="-58088" r="-14123" b="-12573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itle 14">
                <a:extLst>
                  <a:ext uri="{FF2B5EF4-FFF2-40B4-BE49-F238E27FC236}">
                    <a16:creationId xmlns:a16="http://schemas.microsoft.com/office/drawing/2014/main" id="{BB6AAE7A-3A04-BDB4-02EF-F3A8EE6A9A90}"/>
                  </a:ext>
                </a:extLst>
              </p:cNvPr>
              <p:cNvSpPr txBox="1">
                <a:spLocks/>
              </p:cNvSpPr>
              <p:nvPr/>
            </p:nvSpPr>
            <p:spPr>
              <a:xfrm>
                <a:off x="7667947" y="4979145"/>
                <a:ext cx="4188774" cy="1380106"/>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742950" lvl="1" indent="-285750" algn="just">
                  <a:buFont typeface="Arial" panose="020B0604020202020204" pitchFamily="34" charset="0"/>
                  <a:buChar char="•"/>
                </a:pPr>
                <a14:m>
                  <m:oMath xmlns:m="http://schemas.openxmlformats.org/officeDocument/2006/math">
                    <m:acc>
                      <m:accPr>
                        <m:chr m:val="̃"/>
                        <m:ctrlPr>
                          <a:rPr lang="en-GB" sz="1400" i="1" smtClean="0">
                            <a:solidFill>
                              <a:schemeClr val="tx1"/>
                            </a:solidFill>
                            <a:latin typeface="Cambria Math" panose="02040503050406030204" pitchFamily="18" charset="0"/>
                          </a:rPr>
                        </m:ctrlPr>
                      </m:accPr>
                      <m:e>
                        <m:r>
                          <a:rPr lang="es-CO" sz="1400" b="1" i="0" smtClean="0">
                            <a:solidFill>
                              <a:schemeClr val="tx1"/>
                            </a:solidFill>
                            <a:latin typeface="Cambria Math" panose="02040503050406030204" pitchFamily="18" charset="0"/>
                          </a:rPr>
                          <m:t>𝐱</m:t>
                        </m:r>
                      </m:e>
                    </m:acc>
                  </m:oMath>
                </a14:m>
                <a:r>
                  <a:rPr lang="en-GB" sz="1400" dirty="0">
                    <a:solidFill>
                      <a:schemeClr val="tx1"/>
                    </a:solidFill>
                    <a:latin typeface="Century Gothic" panose="020B0502020202020204" pitchFamily="34" charset="0"/>
                  </a:rPr>
                  <a:t> denotes the ground-truth</a:t>
                </a:r>
              </a:p>
              <a:p>
                <a:pPr marL="742950" lvl="1" indent="-285750" algn="just">
                  <a:buFont typeface="Arial" panose="020B0604020202020204" pitchFamily="34" charset="0"/>
                  <a:buChar char="•"/>
                </a:pPr>
                <a14:m>
                  <m:oMath xmlns:m="http://schemas.openxmlformats.org/officeDocument/2006/math">
                    <m:sSup>
                      <m:sSupPr>
                        <m:ctrlPr>
                          <a:rPr lang="es-CO" sz="1400" b="1" i="1" smtClean="0">
                            <a:latin typeface="Cambria Math" panose="02040503050406030204" pitchFamily="18" charset="0"/>
                          </a:rPr>
                        </m:ctrlPr>
                      </m:sSupPr>
                      <m:e>
                        <m:acc>
                          <m:accPr>
                            <m:chr m:val="̃"/>
                            <m:ctrlPr>
                              <a:rPr lang="en-GB" sz="1400" i="1">
                                <a:latin typeface="Cambria Math" panose="02040503050406030204" pitchFamily="18" charset="0"/>
                              </a:rPr>
                            </m:ctrlPr>
                          </m:accPr>
                          <m:e>
                            <m:r>
                              <a:rPr lang="es-CO" sz="1400" b="1">
                                <a:latin typeface="Cambria Math" panose="02040503050406030204" pitchFamily="18" charset="0"/>
                              </a:rPr>
                              <m:t>𝐱</m:t>
                            </m:r>
                          </m:e>
                        </m:acc>
                      </m:e>
                      <m:sup>
                        <m:r>
                          <a:rPr lang="es-CO" sz="1400" b="1" i="1" smtClean="0">
                            <a:latin typeface="Cambria Math" panose="02040503050406030204" pitchFamily="18" charset="0"/>
                          </a:rPr>
                          <m:t>∗</m:t>
                        </m:r>
                      </m:sup>
                    </m:sSup>
                  </m:oMath>
                </a14:m>
                <a:r>
                  <a:rPr lang="en-GB" sz="1400" dirty="0">
                    <a:latin typeface="Century Gothic" panose="020B0502020202020204" pitchFamily="34" charset="0"/>
                  </a:rPr>
                  <a:t> denotes the smoothed trajectory</a:t>
                </a:r>
                <a:endParaRPr lang="es-CO" sz="1400" dirty="0">
                  <a:latin typeface="Cambria Math" panose="02040503050406030204" pitchFamily="18" charset="0"/>
                </a:endParaRPr>
              </a:p>
              <a:p>
                <a:pPr marL="742950" lvl="1" indent="-285750" algn="just">
                  <a:buFont typeface="Arial" panose="020B0604020202020204" pitchFamily="34" charset="0"/>
                  <a:buChar char="•"/>
                </a:pPr>
                <a14:m>
                  <m:oMath xmlns:m="http://schemas.openxmlformats.org/officeDocument/2006/math">
                    <m:r>
                      <a:rPr lang="es-CO" sz="1400" b="1" i="0" smtClean="0">
                        <a:solidFill>
                          <a:schemeClr val="tx1"/>
                        </a:solidFill>
                        <a:latin typeface="Cambria Math" panose="02040503050406030204" pitchFamily="18" charset="0"/>
                      </a:rPr>
                      <m:t>𝐱</m:t>
                    </m:r>
                    <m:r>
                      <a:rPr lang="es-CO" sz="1400" b="1" i="0" smtClean="0">
                        <a:solidFill>
                          <a:schemeClr val="tx1"/>
                        </a:solidFill>
                        <a:latin typeface="Cambria Math" panose="02040503050406030204" pitchFamily="18" charset="0"/>
                      </a:rPr>
                      <m:t> </m:t>
                    </m:r>
                  </m:oMath>
                </a14:m>
                <a:r>
                  <a:rPr lang="en-GB" sz="1400" dirty="0">
                    <a:latin typeface="Century Gothic" panose="020B0502020202020204" pitchFamily="34" charset="0"/>
                  </a:rPr>
                  <a:t>is generated by </a:t>
                </a:r>
                <a:r>
                  <a:rPr lang="en-GB" sz="1400" b="1" dirty="0">
                    <a:latin typeface="Century Gothic" panose="020B0502020202020204" pitchFamily="34" charset="0"/>
                  </a:rPr>
                  <a:t>multiple shooting</a:t>
                </a:r>
              </a:p>
              <a:p>
                <a:pPr marL="742950" lvl="1" indent="-285750" algn="just">
                  <a:buFont typeface="Arial" panose="020B0604020202020204" pitchFamily="34" charset="0"/>
                  <a:buChar char="•"/>
                </a:pPr>
                <a14:m>
                  <m:oMath xmlns:m="http://schemas.openxmlformats.org/officeDocument/2006/math">
                    <m:r>
                      <m:rPr>
                        <m:sty m:val="p"/>
                      </m:rPr>
                      <a:rPr lang="en-GB" sz="1400" b="0" i="0" smtClean="0">
                        <a:latin typeface="Cambria Math" panose="02040503050406030204" pitchFamily="18" charset="0"/>
                        <a:ea typeface="Cambria Math" panose="02040503050406030204" pitchFamily="18" charset="0"/>
                      </a:rPr>
                      <m:t>Φ</m:t>
                    </m:r>
                  </m:oMath>
                </a14:m>
                <a:r>
                  <a:rPr lang="en-GB" sz="1400" b="1" dirty="0">
                    <a:latin typeface="Century Gothic" panose="020B0502020202020204" pitchFamily="34" charset="0"/>
                  </a:rPr>
                  <a:t> </a:t>
                </a:r>
                <a:r>
                  <a:rPr lang="en-GB" sz="1400" dirty="0">
                    <a:latin typeface="Century Gothic" panose="020B0502020202020204" pitchFamily="34" charset="0"/>
                  </a:rPr>
                  <a:t>is the kinematic function set: jerk, curvature, curvature rate, acceleration and lateral acceleration</a:t>
                </a:r>
                <a:endParaRPr lang="en-GB" sz="1400" dirty="0">
                  <a:solidFill>
                    <a:schemeClr val="tx1"/>
                  </a:solidFill>
                  <a:latin typeface="Century Gothic" panose="020B0502020202020204" pitchFamily="34" charset="0"/>
                </a:endParaRPr>
              </a:p>
            </p:txBody>
          </p:sp>
        </mc:Choice>
        <mc:Fallback xmlns="">
          <p:sp>
            <p:nvSpPr>
              <p:cNvPr id="5" name="Title 14">
                <a:extLst>
                  <a:ext uri="{FF2B5EF4-FFF2-40B4-BE49-F238E27FC236}">
                    <a16:creationId xmlns:a16="http://schemas.microsoft.com/office/drawing/2014/main" id="{BB6AAE7A-3A04-BDB4-02EF-F3A8EE6A9A90}"/>
                  </a:ext>
                </a:extLst>
              </p:cNvPr>
              <p:cNvSpPr txBox="1">
                <a:spLocks noRot="1" noChangeAspect="1" noMove="1" noResize="1" noEditPoints="1" noAdjustHandles="1" noChangeArrowheads="1" noChangeShapeType="1" noTextEdit="1"/>
              </p:cNvSpPr>
              <p:nvPr/>
            </p:nvSpPr>
            <p:spPr>
              <a:xfrm>
                <a:off x="7667947" y="4979145"/>
                <a:ext cx="4188774" cy="1380106"/>
              </a:xfrm>
              <a:prstGeom prst="rect">
                <a:avLst/>
              </a:prstGeom>
              <a:blipFill>
                <a:blip r:embed="rId10"/>
                <a:stretch>
                  <a:fillRect t="-3982" r="-2620" b="-885"/>
                </a:stretch>
              </a:blipFill>
            </p:spPr>
            <p:txBody>
              <a:bodyPr/>
              <a:lstStyle/>
              <a:p>
                <a:r>
                  <a:rPr lang="en-GB">
                    <a:noFill/>
                  </a:rPr>
                  <a:t> </a:t>
                </a:r>
              </a:p>
            </p:txBody>
          </p:sp>
        </mc:Fallback>
      </mc:AlternateContent>
      <p:sp>
        <p:nvSpPr>
          <p:cNvPr id="7" name="Title 14">
            <a:extLst>
              <a:ext uri="{FF2B5EF4-FFF2-40B4-BE49-F238E27FC236}">
                <a16:creationId xmlns:a16="http://schemas.microsoft.com/office/drawing/2014/main" id="{BED0A21E-35BB-1D9C-2F87-312979B12A74}"/>
              </a:ext>
            </a:extLst>
          </p:cNvPr>
          <p:cNvSpPr txBox="1">
            <a:spLocks/>
          </p:cNvSpPr>
          <p:nvPr/>
        </p:nvSpPr>
        <p:spPr>
          <a:xfrm>
            <a:off x="7667946" y="2291083"/>
            <a:ext cx="2081844" cy="227066"/>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spcBef>
                <a:spcPts val="0"/>
              </a:spcBef>
            </a:pPr>
            <a:r>
              <a:rPr lang="es-CO" sz="1200" dirty="0" err="1">
                <a:latin typeface="Century Gothic" panose="020B0502020202020204" pitchFamily="34" charset="0"/>
              </a:rPr>
              <a:t>Imperfect</a:t>
            </a:r>
            <a:r>
              <a:rPr lang="es-CO" sz="1200" dirty="0">
                <a:latin typeface="Century Gothic" panose="020B0502020202020204" pitchFamily="34" charset="0"/>
              </a:rPr>
              <a:t> </a:t>
            </a:r>
            <a:r>
              <a:rPr lang="es-CO" sz="1200" dirty="0" err="1">
                <a:latin typeface="Century Gothic" panose="020B0502020202020204" pitchFamily="34" charset="0"/>
              </a:rPr>
              <a:t>detection</a:t>
            </a:r>
            <a:endParaRPr lang="es-CO" sz="1200" dirty="0">
              <a:latin typeface="Century Gothic" panose="020B0502020202020204" pitchFamily="34" charset="0"/>
            </a:endParaRPr>
          </a:p>
        </p:txBody>
      </p:sp>
      <p:sp>
        <p:nvSpPr>
          <p:cNvPr id="9" name="Cerrar llave 8">
            <a:extLst>
              <a:ext uri="{FF2B5EF4-FFF2-40B4-BE49-F238E27FC236}">
                <a16:creationId xmlns:a16="http://schemas.microsoft.com/office/drawing/2014/main" id="{99464ADF-0893-4B55-8EDE-3ACC263672F6}"/>
              </a:ext>
            </a:extLst>
          </p:cNvPr>
          <p:cNvSpPr/>
          <p:nvPr/>
        </p:nvSpPr>
        <p:spPr>
          <a:xfrm>
            <a:off x="9827046" y="2324518"/>
            <a:ext cx="122708" cy="838765"/>
          </a:xfrm>
          <a:prstGeom prst="rightBrace">
            <a:avLst/>
          </a:prstGeom>
          <a:ln w="12700">
            <a:solidFill>
              <a:schemeClr val="bg2">
                <a:lumMod val="5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a:p>
        </p:txBody>
      </p:sp>
      <p:sp>
        <p:nvSpPr>
          <p:cNvPr id="21" name="Title 14">
            <a:extLst>
              <a:ext uri="{FF2B5EF4-FFF2-40B4-BE49-F238E27FC236}">
                <a16:creationId xmlns:a16="http://schemas.microsoft.com/office/drawing/2014/main" id="{345D7EBB-AF1A-436C-EB01-A7F42AF6F51F}"/>
              </a:ext>
            </a:extLst>
          </p:cNvPr>
          <p:cNvSpPr txBox="1">
            <a:spLocks/>
          </p:cNvSpPr>
          <p:nvPr/>
        </p:nvSpPr>
        <p:spPr>
          <a:xfrm>
            <a:off x="7667947" y="3298403"/>
            <a:ext cx="4188774" cy="1289137"/>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spcBef>
                <a:spcPts val="600"/>
              </a:spcBef>
              <a:spcAft>
                <a:spcPts val="600"/>
              </a:spcAft>
            </a:pPr>
            <a:r>
              <a:rPr lang="en-GB" sz="1400" dirty="0">
                <a:latin typeface="Century Gothic" panose="020B0502020202020204" pitchFamily="34" charset="0"/>
              </a:rPr>
              <a:t>Instead, make them </a:t>
            </a:r>
            <a:r>
              <a:rPr lang="en-GB" sz="1400" b="1" dirty="0">
                <a:latin typeface="Century Gothic" panose="020B0502020202020204" pitchFamily="34" charset="0"/>
              </a:rPr>
              <a:t>physically feasible </a:t>
            </a:r>
            <a:r>
              <a:rPr lang="en-GB" sz="1400" dirty="0">
                <a:latin typeface="Century Gothic" panose="020B0502020202020204" pitchFamily="34" charset="0"/>
              </a:rPr>
              <a:t>given an imprecise starting point predicted by the upstream module:</a:t>
            </a:r>
            <a:endParaRPr lang="en-GB" sz="1400" dirty="0">
              <a:solidFill>
                <a:schemeClr val="tx1"/>
              </a:solidFill>
              <a:latin typeface="Century Gothic" panose="020B0502020202020204" pitchFamily="34" charset="0"/>
            </a:endParaRPr>
          </a:p>
        </p:txBody>
      </p:sp>
      <p:pic>
        <p:nvPicPr>
          <p:cNvPr id="12" name="Gráfico 11" descr="Cerrar con relleno sólido">
            <a:extLst>
              <a:ext uri="{FF2B5EF4-FFF2-40B4-BE49-F238E27FC236}">
                <a16:creationId xmlns:a16="http://schemas.microsoft.com/office/drawing/2014/main" id="{2459EA78-1612-82EC-DA0B-47DA0D48302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27010" y="2443177"/>
            <a:ext cx="149942" cy="149942"/>
          </a:xfrm>
          <a:prstGeom prst="rect">
            <a:avLst/>
          </a:prstGeom>
        </p:spPr>
      </p:pic>
      <p:cxnSp>
        <p:nvCxnSpPr>
          <p:cNvPr id="14" name="Connector: Elbow 31">
            <a:extLst>
              <a:ext uri="{FF2B5EF4-FFF2-40B4-BE49-F238E27FC236}">
                <a16:creationId xmlns:a16="http://schemas.microsoft.com/office/drawing/2014/main" id="{3964E9C2-02B4-4256-8670-4C497E126D17}"/>
              </a:ext>
            </a:extLst>
          </p:cNvPr>
          <p:cNvCxnSpPr>
            <a:cxnSpLocks/>
            <a:stCxn id="7" idx="2"/>
            <a:endCxn id="18" idx="0"/>
          </p:cNvCxnSpPr>
          <p:nvPr/>
        </p:nvCxnSpPr>
        <p:spPr>
          <a:xfrm>
            <a:off x="8708868" y="2518149"/>
            <a:ext cx="0" cy="425721"/>
          </a:xfrm>
          <a:prstGeom prst="straightConnector1">
            <a:avLst/>
          </a:prstGeom>
          <a:ln w="19050" cap="rnd" cmpd="sng">
            <a:solidFill>
              <a:schemeClr val="bg1">
                <a:lumMod val="65000"/>
              </a:schemeClr>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itle 14">
            <a:extLst>
              <a:ext uri="{FF2B5EF4-FFF2-40B4-BE49-F238E27FC236}">
                <a16:creationId xmlns:a16="http://schemas.microsoft.com/office/drawing/2014/main" id="{7A9DC0A8-1677-F608-FED3-58814FFF8E7B}"/>
              </a:ext>
            </a:extLst>
          </p:cNvPr>
          <p:cNvSpPr txBox="1">
            <a:spLocks/>
          </p:cNvSpPr>
          <p:nvPr/>
        </p:nvSpPr>
        <p:spPr>
          <a:xfrm>
            <a:off x="7667946" y="2943870"/>
            <a:ext cx="2081844" cy="219413"/>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spcBef>
                <a:spcPts val="0"/>
              </a:spcBef>
            </a:pPr>
            <a:r>
              <a:rPr lang="en-US" sz="1200" dirty="0">
                <a:latin typeface="Century Gothic" panose="020B0502020202020204" pitchFamily="34" charset="0"/>
              </a:rPr>
              <a:t>Ground-truth waypoints</a:t>
            </a:r>
          </a:p>
        </p:txBody>
      </p:sp>
      <p:sp>
        <p:nvSpPr>
          <p:cNvPr id="26" name="Title 14">
            <a:extLst>
              <a:ext uri="{FF2B5EF4-FFF2-40B4-BE49-F238E27FC236}">
                <a16:creationId xmlns:a16="http://schemas.microsoft.com/office/drawing/2014/main" id="{F2F03659-F16C-AE77-41F1-EBBD21C90C3F}"/>
              </a:ext>
            </a:extLst>
          </p:cNvPr>
          <p:cNvSpPr txBox="1">
            <a:spLocks/>
          </p:cNvSpPr>
          <p:nvPr/>
        </p:nvSpPr>
        <p:spPr>
          <a:xfrm>
            <a:off x="10213340" y="2404615"/>
            <a:ext cx="1860336" cy="227066"/>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spcBef>
                <a:spcPts val="0"/>
              </a:spcBef>
            </a:pPr>
            <a:r>
              <a:rPr lang="es-CO" sz="1200" dirty="0" err="1">
                <a:latin typeface="Century Gothic" panose="020B0502020202020204" pitchFamily="34" charset="0"/>
              </a:rPr>
              <a:t>Unrealistic</a:t>
            </a:r>
            <a:r>
              <a:rPr lang="es-CO" sz="1200" dirty="0">
                <a:latin typeface="Century Gothic" panose="020B0502020202020204" pitchFamily="34" charset="0"/>
              </a:rPr>
              <a:t> </a:t>
            </a:r>
            <a:r>
              <a:rPr lang="es-CO" sz="1200" dirty="0" err="1">
                <a:latin typeface="Century Gothic" panose="020B0502020202020204" pitchFamily="34" charset="0"/>
              </a:rPr>
              <a:t>trajectories</a:t>
            </a:r>
            <a:endParaRPr lang="es-CO" sz="1200" dirty="0">
              <a:latin typeface="Century Gothic" panose="020B0502020202020204" pitchFamily="34" charset="0"/>
            </a:endParaRPr>
          </a:p>
        </p:txBody>
      </p:sp>
      <p:sp>
        <p:nvSpPr>
          <p:cNvPr id="27" name="Title 14">
            <a:extLst>
              <a:ext uri="{FF2B5EF4-FFF2-40B4-BE49-F238E27FC236}">
                <a16:creationId xmlns:a16="http://schemas.microsoft.com/office/drawing/2014/main" id="{9272D9D9-027F-E8DC-F995-6B688D99FD50}"/>
              </a:ext>
            </a:extLst>
          </p:cNvPr>
          <p:cNvSpPr txBox="1">
            <a:spLocks/>
          </p:cNvSpPr>
          <p:nvPr/>
        </p:nvSpPr>
        <p:spPr>
          <a:xfrm>
            <a:off x="10217368" y="2630493"/>
            <a:ext cx="1860336" cy="227066"/>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spcBef>
                <a:spcPts val="0"/>
              </a:spcBef>
            </a:pPr>
            <a:r>
              <a:rPr lang="es-CO" sz="1200" dirty="0" err="1">
                <a:latin typeface="Century Gothic" panose="020B0502020202020204" pitchFamily="34" charset="0"/>
              </a:rPr>
              <a:t>Large</a:t>
            </a:r>
            <a:r>
              <a:rPr lang="es-CO" sz="1200" dirty="0">
                <a:latin typeface="Century Gothic" panose="020B0502020202020204" pitchFamily="34" charset="0"/>
              </a:rPr>
              <a:t> </a:t>
            </a:r>
            <a:r>
              <a:rPr lang="es-CO" sz="1200" dirty="0" err="1">
                <a:latin typeface="Century Gothic" panose="020B0502020202020204" pitchFamily="34" charset="0"/>
              </a:rPr>
              <a:t>curvature</a:t>
            </a:r>
            <a:endParaRPr lang="es-CO" sz="1200" dirty="0">
              <a:latin typeface="Century Gothic" panose="020B0502020202020204" pitchFamily="34" charset="0"/>
            </a:endParaRPr>
          </a:p>
        </p:txBody>
      </p:sp>
      <p:pic>
        <p:nvPicPr>
          <p:cNvPr id="32" name="Gráfico 31" descr="Cerrar con relleno sólido">
            <a:extLst>
              <a:ext uri="{FF2B5EF4-FFF2-40B4-BE49-F238E27FC236}">
                <a16:creationId xmlns:a16="http://schemas.microsoft.com/office/drawing/2014/main" id="{8C557B3E-D003-9168-249B-688191D464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27010" y="2661174"/>
            <a:ext cx="149942" cy="149942"/>
          </a:xfrm>
          <a:prstGeom prst="rect">
            <a:avLst/>
          </a:prstGeom>
        </p:spPr>
      </p:pic>
      <p:sp>
        <p:nvSpPr>
          <p:cNvPr id="34" name="Title 14">
            <a:extLst>
              <a:ext uri="{FF2B5EF4-FFF2-40B4-BE49-F238E27FC236}">
                <a16:creationId xmlns:a16="http://schemas.microsoft.com/office/drawing/2014/main" id="{01BD356C-980E-2A67-FB0C-44E9C76F6B14}"/>
              </a:ext>
            </a:extLst>
          </p:cNvPr>
          <p:cNvSpPr txBox="1">
            <a:spLocks/>
          </p:cNvSpPr>
          <p:nvPr/>
        </p:nvSpPr>
        <p:spPr>
          <a:xfrm>
            <a:off x="10217368" y="2861289"/>
            <a:ext cx="1860336" cy="227066"/>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spcBef>
                <a:spcPts val="0"/>
              </a:spcBef>
            </a:pPr>
            <a:r>
              <a:rPr lang="es-CO" sz="1200" dirty="0" err="1">
                <a:latin typeface="Century Gothic" panose="020B0502020202020204" pitchFamily="34" charset="0"/>
              </a:rPr>
              <a:t>Large</a:t>
            </a:r>
            <a:r>
              <a:rPr lang="es-CO" sz="1200" dirty="0">
                <a:latin typeface="Century Gothic" panose="020B0502020202020204" pitchFamily="34" charset="0"/>
              </a:rPr>
              <a:t> </a:t>
            </a:r>
            <a:r>
              <a:rPr lang="es-CO" sz="1200" dirty="0" err="1">
                <a:latin typeface="Century Gothic" panose="020B0502020202020204" pitchFamily="34" charset="0"/>
              </a:rPr>
              <a:t>acceleration</a:t>
            </a:r>
            <a:endParaRPr lang="es-CO" sz="1200" dirty="0">
              <a:latin typeface="Century Gothic" panose="020B0502020202020204" pitchFamily="34" charset="0"/>
            </a:endParaRPr>
          </a:p>
        </p:txBody>
      </p:sp>
      <p:pic>
        <p:nvPicPr>
          <p:cNvPr id="35" name="Gráfico 34" descr="Cerrar con relleno sólido">
            <a:extLst>
              <a:ext uri="{FF2B5EF4-FFF2-40B4-BE49-F238E27FC236}">
                <a16:creationId xmlns:a16="http://schemas.microsoft.com/office/drawing/2014/main" id="{91173773-595D-D66A-12AA-D1EC3089455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27010" y="2891970"/>
            <a:ext cx="149942" cy="149942"/>
          </a:xfrm>
          <a:prstGeom prst="rect">
            <a:avLst/>
          </a:prstGeom>
        </p:spPr>
      </p:pic>
      <p:sp>
        <p:nvSpPr>
          <p:cNvPr id="37" name="Title 14">
            <a:extLst>
              <a:ext uri="{FF2B5EF4-FFF2-40B4-BE49-F238E27FC236}">
                <a16:creationId xmlns:a16="http://schemas.microsoft.com/office/drawing/2014/main" id="{E7B4CE7D-1698-A520-25D7-F23E5C677C89}"/>
              </a:ext>
            </a:extLst>
          </p:cNvPr>
          <p:cNvSpPr txBox="1">
            <a:spLocks/>
          </p:cNvSpPr>
          <p:nvPr/>
        </p:nvSpPr>
        <p:spPr>
          <a:xfrm rot="16200000" flipH="1">
            <a:off x="8385298" y="2618202"/>
            <a:ext cx="467713" cy="220500"/>
          </a:xfrm>
          <a:prstGeom prst="rect">
            <a:avLst/>
          </a:prstGeom>
          <a:noFill/>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r>
              <a:rPr lang="en-US" sz="700" i="1" dirty="0">
                <a:solidFill>
                  <a:schemeClr val="bg1">
                    <a:lumMod val="50000"/>
                  </a:schemeClr>
                </a:solidFill>
                <a:latin typeface="Century Gothic" panose="020B0502020202020204" pitchFamily="34" charset="0"/>
              </a:rPr>
              <a:t>regression</a:t>
            </a:r>
          </a:p>
        </p:txBody>
      </p:sp>
      <p:sp>
        <p:nvSpPr>
          <p:cNvPr id="17" name="Marcador de número de diapositiva 2">
            <a:extLst>
              <a:ext uri="{FF2B5EF4-FFF2-40B4-BE49-F238E27FC236}">
                <a16:creationId xmlns:a16="http://schemas.microsoft.com/office/drawing/2014/main" id="{0775CD02-10D7-EFF0-F24F-D6F26219F5BF}"/>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18</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2507259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up)">
                                      <p:cBhvr>
                                        <p:cTn id="18" dur="500"/>
                                        <p:tgtEl>
                                          <p:spTgt spid="37"/>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par>
                                <p:cTn id="40" presetID="10" presetClass="entr" presetSubtype="0"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5">
                                            <p:txEl>
                                              <p:pRg st="0" end="0"/>
                                            </p:txEl>
                                          </p:spTgt>
                                        </p:tgtEl>
                                        <p:attrNameLst>
                                          <p:attrName>style.visibility</p:attrName>
                                        </p:attrNameLst>
                                      </p:cBhvr>
                                      <p:to>
                                        <p:strVal val="visible"/>
                                      </p:to>
                                    </p:set>
                                    <p:animEffect transition="in" filter="fade">
                                      <p:cBhvr>
                                        <p:cTn id="53" dur="500"/>
                                        <p:tgtEl>
                                          <p:spTgt spid="55">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5">
                                            <p:txEl>
                                              <p:pRg st="1" end="1"/>
                                            </p:txEl>
                                          </p:spTgt>
                                        </p:tgtEl>
                                        <p:attrNameLst>
                                          <p:attrName>style.visibility</p:attrName>
                                        </p:attrNameLst>
                                      </p:cBhvr>
                                      <p:to>
                                        <p:strVal val="visible"/>
                                      </p:to>
                                    </p:set>
                                    <p:animEffect transition="in" filter="fade">
                                      <p:cBhvr>
                                        <p:cTn id="58" dur="500"/>
                                        <p:tgtEl>
                                          <p:spTgt spid="55">
                                            <p:txEl>
                                              <p:pRg st="1" end="1"/>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uiExpand="1" build="p"/>
      <p:bldP spid="5" grpId="0"/>
      <p:bldP spid="7" grpId="0"/>
      <p:bldP spid="9" grpId="0" animBg="1"/>
      <p:bldP spid="21" grpId="0"/>
      <p:bldP spid="18" grpId="0"/>
      <p:bldP spid="26" grpId="0"/>
      <p:bldP spid="27" grpId="0"/>
      <p:bldP spid="34"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A1F33-4ABF-7612-9356-48065F7D3F1A}"/>
            </a:ext>
          </a:extLst>
        </p:cNvPr>
        <p:cNvGrpSpPr/>
        <p:nvPr/>
      </p:nvGrpSpPr>
      <p:grpSpPr>
        <a:xfrm>
          <a:off x="0" y="0"/>
          <a:ext cx="0" cy="0"/>
          <a:chOff x="0" y="0"/>
          <a:chExt cx="0" cy="0"/>
        </a:xfrm>
      </p:grpSpPr>
      <p:cxnSp>
        <p:nvCxnSpPr>
          <p:cNvPr id="68" name="Connector: Elbow 31">
            <a:extLst>
              <a:ext uri="{FF2B5EF4-FFF2-40B4-BE49-F238E27FC236}">
                <a16:creationId xmlns:a16="http://schemas.microsoft.com/office/drawing/2014/main" id="{0AD83A00-640D-76B7-B772-9F4DAC5BA667}"/>
              </a:ext>
            </a:extLst>
          </p:cNvPr>
          <p:cNvCxnSpPr>
            <a:cxnSpLocks/>
            <a:stCxn id="64" idx="3"/>
            <a:endCxn id="63" idx="1"/>
          </p:cNvCxnSpPr>
          <p:nvPr/>
        </p:nvCxnSpPr>
        <p:spPr>
          <a:xfrm>
            <a:off x="1457145" y="729344"/>
            <a:ext cx="234749" cy="0"/>
          </a:xfrm>
          <a:prstGeom prst="straightConnector1">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117" name="moving straight is what we do">
            <a:extLst>
              <a:ext uri="{FF2B5EF4-FFF2-40B4-BE49-F238E27FC236}">
                <a16:creationId xmlns:a16="http://schemas.microsoft.com/office/drawing/2014/main" id="{ACAD988A-1C3B-2403-1464-129C6419259B}"/>
              </a:ext>
            </a:extLst>
          </p:cNvPr>
          <p:cNvSpPr txBox="1"/>
          <p:nvPr/>
        </p:nvSpPr>
        <p:spPr>
          <a:xfrm>
            <a:off x="4334282" y="498749"/>
            <a:ext cx="3503213" cy="435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The </a:t>
            </a:r>
            <a:r>
              <a:rPr lang="en-US" sz="2400" b="1" cap="none" dirty="0" err="1">
                <a:solidFill>
                  <a:srgbClr val="000000">
                    <a:lumMod val="95000"/>
                    <a:lumOff val="5000"/>
                  </a:srgbClr>
                </a:solidFill>
                <a:latin typeface="Century Gothic" panose="020B0502020202020204" pitchFamily="34" charset="0"/>
              </a:rPr>
              <a:t>UniAD</a:t>
            </a:r>
            <a:r>
              <a:rPr lang="en-US" sz="2400" b="1" cap="none" dirty="0">
                <a:solidFill>
                  <a:srgbClr val="000000">
                    <a:lumMod val="95000"/>
                    <a:lumOff val="5000"/>
                  </a:srgbClr>
                </a:solidFill>
                <a:latin typeface="Century Gothic" panose="020B0502020202020204" pitchFamily="34" charset="0"/>
              </a:rPr>
              <a:t> Pipeline</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grpSp>
        <p:nvGrpSpPr>
          <p:cNvPr id="36" name="Grupo 35">
            <a:extLst>
              <a:ext uri="{FF2B5EF4-FFF2-40B4-BE49-F238E27FC236}">
                <a16:creationId xmlns:a16="http://schemas.microsoft.com/office/drawing/2014/main" id="{80B9E3EB-7D85-50F6-7327-E707D10B7D8F}"/>
              </a:ext>
            </a:extLst>
          </p:cNvPr>
          <p:cNvGrpSpPr/>
          <p:nvPr/>
        </p:nvGrpSpPr>
        <p:grpSpPr>
          <a:xfrm>
            <a:off x="7601581" y="462681"/>
            <a:ext cx="471828" cy="471828"/>
            <a:chOff x="7601581" y="462681"/>
            <a:chExt cx="471828" cy="471828"/>
          </a:xfrm>
        </p:grpSpPr>
        <p:sp>
          <p:nvSpPr>
            <p:cNvPr id="33" name="Oval 32">
              <a:extLst>
                <a:ext uri="{FF2B5EF4-FFF2-40B4-BE49-F238E27FC236}">
                  <a16:creationId xmlns:a16="http://schemas.microsoft.com/office/drawing/2014/main" id="{CECD2B2D-345C-33BE-3FF8-0C5DAFA6A1AB}"/>
                </a:ext>
              </a:extLst>
            </p:cNvPr>
            <p:cNvSpPr/>
            <p:nvPr/>
          </p:nvSpPr>
          <p:spPr>
            <a:xfrm rot="5400000">
              <a:off x="7601581" y="462681"/>
              <a:ext cx="471828" cy="471828"/>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29" name="AutoShape 113">
              <a:extLst>
                <a:ext uri="{FF2B5EF4-FFF2-40B4-BE49-F238E27FC236}">
                  <a16:creationId xmlns:a16="http://schemas.microsoft.com/office/drawing/2014/main" id="{0C9FC01D-606C-3296-DBC4-2971B576D5AB}"/>
                </a:ext>
              </a:extLst>
            </p:cNvPr>
            <p:cNvSpPr>
              <a:spLocks/>
            </p:cNvSpPr>
            <p:nvPr/>
          </p:nvSpPr>
          <p:spPr bwMode="auto">
            <a:xfrm>
              <a:off x="7720465" y="524940"/>
              <a:ext cx="239316" cy="348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sp>
          <p:nvSpPr>
            <p:cNvPr id="30" name="AutoShape 114">
              <a:extLst>
                <a:ext uri="{FF2B5EF4-FFF2-40B4-BE49-F238E27FC236}">
                  <a16:creationId xmlns:a16="http://schemas.microsoft.com/office/drawing/2014/main" id="{0D171362-9755-3F57-2FEE-EE900D14617E}"/>
                </a:ext>
              </a:extLst>
            </p:cNvPr>
            <p:cNvSpPr>
              <a:spLocks/>
            </p:cNvSpPr>
            <p:nvPr/>
          </p:nvSpPr>
          <p:spPr bwMode="auto">
            <a:xfrm>
              <a:off x="7774638" y="579709"/>
              <a:ext cx="70842" cy="708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grpSp>
      <p:cxnSp>
        <p:nvCxnSpPr>
          <p:cNvPr id="61" name="Connector: Elbow 31">
            <a:extLst>
              <a:ext uri="{FF2B5EF4-FFF2-40B4-BE49-F238E27FC236}">
                <a16:creationId xmlns:a16="http://schemas.microsoft.com/office/drawing/2014/main" id="{32A760CA-CF8F-4EEC-EC0E-70DF966F6BC6}"/>
              </a:ext>
            </a:extLst>
          </p:cNvPr>
          <p:cNvCxnSpPr>
            <a:cxnSpLocks/>
            <a:stCxn id="63" idx="3"/>
            <a:endCxn id="67" idx="1"/>
          </p:cNvCxnSpPr>
          <p:nvPr/>
        </p:nvCxnSpPr>
        <p:spPr>
          <a:xfrm>
            <a:off x="2786588" y="729344"/>
            <a:ext cx="234749" cy="622"/>
          </a:xfrm>
          <a:prstGeom prst="straightConnector1">
            <a:avLst/>
          </a:prstGeom>
          <a:ln w="38100" cap="rnd">
            <a:solidFill>
              <a:schemeClr val="bg2">
                <a:lumMod val="9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3" name="Rectangle: Rounded Corners 22">
            <a:extLst>
              <a:ext uri="{FF2B5EF4-FFF2-40B4-BE49-F238E27FC236}">
                <a16:creationId xmlns:a16="http://schemas.microsoft.com/office/drawing/2014/main" id="{2F5727B8-62C5-0531-612B-EA86F74FD441}"/>
              </a:ext>
            </a:extLst>
          </p:cNvPr>
          <p:cNvSpPr/>
          <p:nvPr/>
        </p:nvSpPr>
        <p:spPr>
          <a:xfrm>
            <a:off x="1691894"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Prediction</a:t>
            </a:r>
            <a:endParaRPr lang="en-US" sz="1400" dirty="0">
              <a:solidFill>
                <a:schemeClr val="accent1"/>
              </a:solidFill>
              <a:latin typeface="Century Gothic" panose="020B0502020202020204" pitchFamily="34" charset="0"/>
            </a:endParaRPr>
          </a:p>
        </p:txBody>
      </p:sp>
      <p:sp>
        <p:nvSpPr>
          <p:cNvPr id="64" name="Rectangle: Rounded Corners 22">
            <a:extLst>
              <a:ext uri="{FF2B5EF4-FFF2-40B4-BE49-F238E27FC236}">
                <a16:creationId xmlns:a16="http://schemas.microsoft.com/office/drawing/2014/main" id="{9FCB24F3-F6D6-8F67-44B2-BB6FA3764540}"/>
              </a:ext>
            </a:extLst>
          </p:cNvPr>
          <p:cNvSpPr/>
          <p:nvPr/>
        </p:nvSpPr>
        <p:spPr>
          <a:xfrm>
            <a:off x="362451"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Perception</a:t>
            </a:r>
            <a:endParaRPr lang="en-US" sz="1400" dirty="0">
              <a:solidFill>
                <a:schemeClr val="accent1"/>
              </a:solidFill>
              <a:latin typeface="Century Gothic" panose="020B0502020202020204" pitchFamily="34" charset="0"/>
            </a:endParaRPr>
          </a:p>
        </p:txBody>
      </p:sp>
      <p:sp>
        <p:nvSpPr>
          <p:cNvPr id="67" name="Rectangle: Rounded Corners 22">
            <a:extLst>
              <a:ext uri="{FF2B5EF4-FFF2-40B4-BE49-F238E27FC236}">
                <a16:creationId xmlns:a16="http://schemas.microsoft.com/office/drawing/2014/main" id="{EA7AAC4A-7C38-8914-018D-5DCFED6ABF50}"/>
              </a:ext>
            </a:extLst>
          </p:cNvPr>
          <p:cNvSpPr/>
          <p:nvPr/>
        </p:nvSpPr>
        <p:spPr>
          <a:xfrm>
            <a:off x="3021337" y="575500"/>
            <a:ext cx="1094694" cy="308932"/>
          </a:xfrm>
          <a:prstGeom prst="roundRect">
            <a:avLst>
              <a:gd name="adj" fmla="val 10723"/>
            </a:avLst>
          </a:prstGeom>
          <a:solidFill>
            <a:schemeClr val="bg1"/>
          </a:solid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bg2">
                    <a:lumMod val="90000"/>
                  </a:schemeClr>
                </a:solidFill>
                <a:latin typeface="Century Gothic" panose="020B0502020202020204" pitchFamily="34" charset="0"/>
              </a:rPr>
              <a:t>Planning</a:t>
            </a:r>
            <a:endParaRPr lang="en-US" sz="1400" dirty="0">
              <a:solidFill>
                <a:schemeClr val="bg2">
                  <a:lumMod val="90000"/>
                </a:schemeClr>
              </a:solidFill>
              <a:latin typeface="Century Gothic" panose="020B0502020202020204" pitchFamily="34" charset="0"/>
            </a:endParaRPr>
          </a:p>
        </p:txBody>
      </p:sp>
      <p:pic>
        <p:nvPicPr>
          <p:cNvPr id="25" name="Imagen 24" descr="Diagrama&#10;&#10;Descripción generada automáticamente">
            <a:extLst>
              <a:ext uri="{FF2B5EF4-FFF2-40B4-BE49-F238E27FC236}">
                <a16:creationId xmlns:a16="http://schemas.microsoft.com/office/drawing/2014/main" id="{F8AA1D98-6EB0-28EC-1A83-109A0BC1CF51}"/>
              </a:ext>
            </a:extLst>
          </p:cNvPr>
          <p:cNvPicPr>
            <a:picLocks noChangeAspect="1"/>
          </p:cNvPicPr>
          <p:nvPr/>
        </p:nvPicPr>
        <p:blipFill>
          <a:blip r:embed="rId3"/>
          <a:srcRect l="68938" t="16941" r="14048" b="9070"/>
          <a:stretch/>
        </p:blipFill>
        <p:spPr>
          <a:xfrm>
            <a:off x="450780" y="2676768"/>
            <a:ext cx="2029856" cy="2802705"/>
          </a:xfrm>
          <a:prstGeom prst="rect">
            <a:avLst/>
          </a:prstGeom>
          <a:ln>
            <a:noFill/>
          </a:ln>
        </p:spPr>
      </p:pic>
      <p:cxnSp>
        <p:nvCxnSpPr>
          <p:cNvPr id="32" name="Conector recto 31">
            <a:extLst>
              <a:ext uri="{FF2B5EF4-FFF2-40B4-BE49-F238E27FC236}">
                <a16:creationId xmlns:a16="http://schemas.microsoft.com/office/drawing/2014/main" id="{1FBBCB1B-7BAE-7541-FF14-F346671C06E0}"/>
              </a:ext>
            </a:extLst>
          </p:cNvPr>
          <p:cNvCxnSpPr>
            <a:cxnSpLocks/>
          </p:cNvCxnSpPr>
          <p:nvPr/>
        </p:nvCxnSpPr>
        <p:spPr>
          <a:xfrm flipV="1">
            <a:off x="2515342" y="1693572"/>
            <a:ext cx="505995" cy="103488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532F5CE4-EF79-6EDF-B5CC-BE01BD0D081C}"/>
              </a:ext>
            </a:extLst>
          </p:cNvPr>
          <p:cNvCxnSpPr>
            <a:cxnSpLocks/>
          </p:cNvCxnSpPr>
          <p:nvPr/>
        </p:nvCxnSpPr>
        <p:spPr>
          <a:xfrm>
            <a:off x="2515342" y="5397690"/>
            <a:ext cx="505995" cy="730966"/>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ángulo 36">
            <a:extLst>
              <a:ext uri="{FF2B5EF4-FFF2-40B4-BE49-F238E27FC236}">
                <a16:creationId xmlns:a16="http://schemas.microsoft.com/office/drawing/2014/main" id="{3EE3568B-E027-FC24-0F92-A57184397177}"/>
              </a:ext>
            </a:extLst>
          </p:cNvPr>
          <p:cNvSpPr/>
          <p:nvPr/>
        </p:nvSpPr>
        <p:spPr>
          <a:xfrm>
            <a:off x="398947" y="2728452"/>
            <a:ext cx="2116395" cy="2669238"/>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0" name="Imagen 39">
            <a:extLst>
              <a:ext uri="{FF2B5EF4-FFF2-40B4-BE49-F238E27FC236}">
                <a16:creationId xmlns:a16="http://schemas.microsoft.com/office/drawing/2014/main" id="{6F98E8ED-F74C-E78A-EE7D-27CA4E7E20BE}"/>
              </a:ext>
            </a:extLst>
          </p:cNvPr>
          <p:cNvPicPr>
            <a:picLocks noChangeAspect="1"/>
          </p:cNvPicPr>
          <p:nvPr/>
        </p:nvPicPr>
        <p:blipFill>
          <a:blip r:embed="rId4"/>
          <a:stretch>
            <a:fillRect/>
          </a:stretch>
        </p:blipFill>
        <p:spPr>
          <a:xfrm>
            <a:off x="3021337" y="1693572"/>
            <a:ext cx="3336485" cy="4435084"/>
          </a:xfrm>
          <a:prstGeom prst="rect">
            <a:avLst/>
          </a:prstGeom>
          <a:ln w="12700">
            <a:solidFill>
              <a:schemeClr val="bg2">
                <a:lumMod val="75000"/>
              </a:schemeClr>
            </a:solidFill>
          </a:ln>
        </p:spPr>
      </p:pic>
      <p:sp>
        <p:nvSpPr>
          <p:cNvPr id="50" name="Rectangle: Rounded Corners 3">
            <a:extLst>
              <a:ext uri="{FF2B5EF4-FFF2-40B4-BE49-F238E27FC236}">
                <a16:creationId xmlns:a16="http://schemas.microsoft.com/office/drawing/2014/main" id="{E8429F5A-8533-1F1D-95AF-25A4A3A4C6F6}"/>
              </a:ext>
            </a:extLst>
          </p:cNvPr>
          <p:cNvSpPr/>
          <p:nvPr/>
        </p:nvSpPr>
        <p:spPr>
          <a:xfrm>
            <a:off x="6529599" y="1473158"/>
            <a:ext cx="5459959" cy="4692922"/>
          </a:xfrm>
          <a:prstGeom prst="roundRect">
            <a:avLst>
              <a:gd name="adj" fmla="val 4773"/>
            </a:avLst>
          </a:prstGeom>
          <a:solidFill>
            <a:schemeClr val="bg1"/>
          </a:solidFill>
          <a:ln w="22225">
            <a:noFill/>
          </a:ln>
          <a:effectLst>
            <a:outerShdw blurRad="571500" dist="38100" dir="5400000" algn="t"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itle 14">
            <a:extLst>
              <a:ext uri="{FF2B5EF4-FFF2-40B4-BE49-F238E27FC236}">
                <a16:creationId xmlns:a16="http://schemas.microsoft.com/office/drawing/2014/main" id="{7D8F66BB-9A4B-5500-2E21-945F2E8EA397}"/>
              </a:ext>
            </a:extLst>
          </p:cNvPr>
          <p:cNvSpPr txBox="1">
            <a:spLocks/>
          </p:cNvSpPr>
          <p:nvPr/>
        </p:nvSpPr>
        <p:spPr>
          <a:xfrm>
            <a:off x="6709975" y="1975608"/>
            <a:ext cx="4921375" cy="779672"/>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285750" indent="-285750" algn="just">
              <a:lnSpc>
                <a:spcPts val="1600"/>
              </a:lnSpc>
              <a:spcBef>
                <a:spcPts val="600"/>
              </a:spcBef>
              <a:buFont typeface="Wingdings" panose="05000000000000000000" pitchFamily="2" charset="2"/>
              <a:buChar char="v"/>
            </a:pPr>
            <a:r>
              <a:rPr lang="en-GB" sz="1400" dirty="0">
                <a:latin typeface="Century Gothic" panose="020B0502020202020204" pitchFamily="34" charset="0"/>
              </a:rPr>
              <a:t>Predict </a:t>
            </a:r>
            <a:r>
              <a:rPr lang="en-GB" sz="1400" b="1" dirty="0">
                <a:latin typeface="Century Gothic" panose="020B0502020202020204" pitchFamily="34" charset="0"/>
              </a:rPr>
              <a:t>occupancy</a:t>
            </a:r>
            <a:r>
              <a:rPr lang="en-GB" sz="1400" dirty="0">
                <a:latin typeface="Century Gothic" panose="020B0502020202020204" pitchFamily="34" charset="0"/>
              </a:rPr>
              <a:t> as attention mask</a:t>
            </a:r>
          </a:p>
          <a:p>
            <a:pPr marL="285750" indent="-285750" algn="just">
              <a:lnSpc>
                <a:spcPts val="1600"/>
              </a:lnSpc>
              <a:spcBef>
                <a:spcPts val="600"/>
              </a:spcBef>
              <a:buFont typeface="Wingdings" panose="05000000000000000000" pitchFamily="2" charset="2"/>
              <a:buChar char="v"/>
            </a:pPr>
            <a:r>
              <a:rPr lang="en-GB" sz="1400" dirty="0">
                <a:latin typeface="Century Gothic" panose="020B0502020202020204" pitchFamily="34" charset="0"/>
              </a:rPr>
              <a:t>Encode </a:t>
            </a:r>
            <a:r>
              <a:rPr lang="en-GB" sz="1400" b="1" dirty="0">
                <a:latin typeface="Century Gothic" panose="020B0502020202020204" pitchFamily="34" charset="0"/>
              </a:rPr>
              <a:t>agent-wise knowledge </a:t>
            </a:r>
            <a:r>
              <a:rPr lang="en-GB" sz="1400" dirty="0">
                <a:latin typeface="Century Gothic" panose="020B0502020202020204" pitchFamily="34" charset="0"/>
              </a:rPr>
              <a:t>into the scene representation</a:t>
            </a:r>
          </a:p>
        </p:txBody>
      </p:sp>
      <p:sp>
        <p:nvSpPr>
          <p:cNvPr id="54" name="Rectangle: Rounded Corners 22">
            <a:extLst>
              <a:ext uri="{FF2B5EF4-FFF2-40B4-BE49-F238E27FC236}">
                <a16:creationId xmlns:a16="http://schemas.microsoft.com/office/drawing/2014/main" id="{86C76FAF-A5A5-22E4-BB5E-FC5BF44D6C6B}"/>
              </a:ext>
            </a:extLst>
          </p:cNvPr>
          <p:cNvSpPr/>
          <p:nvPr/>
        </p:nvSpPr>
        <p:spPr>
          <a:xfrm flipH="1">
            <a:off x="6758699" y="2851050"/>
            <a:ext cx="2020559" cy="301911"/>
          </a:xfrm>
          <a:prstGeom prst="roundRect">
            <a:avLst>
              <a:gd name="adj" fmla="val 10723"/>
            </a:avLst>
          </a:prstGeom>
          <a:solidFill>
            <a:schemeClr val="bg1">
              <a:alpha val="50196"/>
            </a:schemeClr>
          </a:solidFill>
          <a:ln w="12700" algn="ctr">
            <a:solidFill>
              <a:schemeClr val="accent2">
                <a:lumMod val="50000"/>
              </a:schemeClr>
            </a:solidFill>
            <a:miter lim="800000"/>
            <a:headEnd/>
            <a:tailEnd/>
          </a:ln>
          <a:effectLst/>
        </p:spPr>
        <p:txBody>
          <a:bodyPr wrap="square" lIns="0" tIns="0" rIns="0" bIns="0" anchor="ctr">
            <a:noAutofit/>
          </a:bodyPr>
          <a:lstStyle/>
          <a:p>
            <a:pPr algn="ctr" defTabSz="801688" eaLnBrk="0" hangingPunct="0">
              <a:spcAft>
                <a:spcPts val="1000"/>
              </a:spcAft>
            </a:pPr>
            <a:r>
              <a:rPr lang="en-US" sz="1400" b="1" kern="0" dirty="0">
                <a:solidFill>
                  <a:schemeClr val="accent2">
                    <a:lumMod val="50000"/>
                  </a:schemeClr>
                </a:solidFill>
                <a:latin typeface="Century Gothic" panose="020B0502020202020204" pitchFamily="34" charset="0"/>
                <a:cs typeface="Arial" charset="0"/>
              </a:rPr>
              <a:t>Scene-level semantics</a:t>
            </a:r>
          </a:p>
        </p:txBody>
      </p:sp>
      <p:sp>
        <p:nvSpPr>
          <p:cNvPr id="59" name="Rectangle: Rounded Corners 22">
            <a:extLst>
              <a:ext uri="{FF2B5EF4-FFF2-40B4-BE49-F238E27FC236}">
                <a16:creationId xmlns:a16="http://schemas.microsoft.com/office/drawing/2014/main" id="{F5F23A91-CBBC-B8D9-877D-990D7C0F528F}"/>
              </a:ext>
            </a:extLst>
          </p:cNvPr>
          <p:cNvSpPr/>
          <p:nvPr/>
        </p:nvSpPr>
        <p:spPr>
          <a:xfrm flipH="1">
            <a:off x="9642619" y="2845267"/>
            <a:ext cx="2020558" cy="301911"/>
          </a:xfrm>
          <a:prstGeom prst="roundRect">
            <a:avLst>
              <a:gd name="adj" fmla="val 10723"/>
            </a:avLst>
          </a:prstGeom>
          <a:solidFill>
            <a:schemeClr val="bg1">
              <a:alpha val="50196"/>
            </a:schemeClr>
          </a:solidFill>
          <a:ln w="12700" algn="ctr">
            <a:solidFill>
              <a:schemeClr val="accent2">
                <a:lumMod val="50000"/>
              </a:schemeClr>
            </a:solidFill>
            <a:miter lim="800000"/>
            <a:headEnd/>
            <a:tailEnd/>
          </a:ln>
          <a:effectLst/>
        </p:spPr>
        <p:txBody>
          <a:bodyPr wrap="square" lIns="0" tIns="0" rIns="0" bIns="0" anchor="ctr">
            <a:noAutofit/>
          </a:bodyPr>
          <a:lstStyle/>
          <a:p>
            <a:pPr algn="ctr" defTabSz="801688" eaLnBrk="0" hangingPunct="0">
              <a:spcAft>
                <a:spcPts val="1000"/>
              </a:spcAft>
            </a:pPr>
            <a:r>
              <a:rPr lang="en-US" sz="1400" b="1" kern="0" dirty="0">
                <a:solidFill>
                  <a:schemeClr val="accent2">
                    <a:lumMod val="50000"/>
                  </a:schemeClr>
                </a:solidFill>
                <a:latin typeface="Century Gothic" panose="020B0502020202020204" pitchFamily="34" charset="0"/>
                <a:cs typeface="Arial" charset="0"/>
              </a:rPr>
              <a:t>Agent-level semantics</a:t>
            </a:r>
          </a:p>
        </p:txBody>
      </p:sp>
      <p:sp>
        <p:nvSpPr>
          <p:cNvPr id="62" name="Cerrar llave 61">
            <a:extLst>
              <a:ext uri="{FF2B5EF4-FFF2-40B4-BE49-F238E27FC236}">
                <a16:creationId xmlns:a16="http://schemas.microsoft.com/office/drawing/2014/main" id="{8BD9A963-6809-83B8-047B-BA9F7F5C64FD}"/>
              </a:ext>
            </a:extLst>
          </p:cNvPr>
          <p:cNvSpPr/>
          <p:nvPr/>
        </p:nvSpPr>
        <p:spPr>
          <a:xfrm rot="5400000">
            <a:off x="9067102" y="1753190"/>
            <a:ext cx="94364" cy="3036724"/>
          </a:xfrm>
          <a:prstGeom prst="rightBrace">
            <a:avLst/>
          </a:prstGeom>
          <a:solidFill>
            <a:schemeClr val="bg1">
              <a:alpha val="50196"/>
            </a:schemeClr>
          </a:solidFill>
          <a:ln w="12700" algn="ctr">
            <a:solidFill>
              <a:schemeClr val="accent2">
                <a:lumMod val="50000"/>
              </a:schemeClr>
            </a:solidFill>
            <a:miter lim="800000"/>
            <a:headEnd/>
            <a:tailEnd/>
          </a:ln>
          <a:effectLst/>
        </p:spPr>
        <p:txBody>
          <a:bodyPr wrap="square" lIns="0" tIns="0" rIns="0" bIns="0" anchor="ctr">
            <a:noAutofit/>
          </a:bodyPr>
          <a:lstStyle/>
          <a:p>
            <a:pPr algn="ctr" defTabSz="801688" eaLnBrk="0" hangingPunct="0">
              <a:spcAft>
                <a:spcPts val="1000"/>
              </a:spcAft>
            </a:pPr>
            <a:endParaRPr lang="en-GB" sz="1400" b="1" kern="0">
              <a:solidFill>
                <a:schemeClr val="accent2">
                  <a:lumMod val="50000"/>
                </a:schemeClr>
              </a:solidFill>
              <a:latin typeface="Century Gothic" panose="020B0502020202020204" pitchFamily="34" charset="0"/>
              <a:cs typeface="Arial" charset="0"/>
            </a:endParaRPr>
          </a:p>
        </p:txBody>
      </p:sp>
      <mc:AlternateContent xmlns:mc="http://schemas.openxmlformats.org/markup-compatibility/2006" xmlns:a14="http://schemas.microsoft.com/office/drawing/2010/main">
        <mc:Choice Requires="a14">
          <p:sp>
            <p:nvSpPr>
              <p:cNvPr id="65" name="Title 14">
                <a:extLst>
                  <a:ext uri="{FF2B5EF4-FFF2-40B4-BE49-F238E27FC236}">
                    <a16:creationId xmlns:a16="http://schemas.microsoft.com/office/drawing/2014/main" id="{418126F5-27EC-8C1B-DB58-AEE77115C1EF}"/>
                  </a:ext>
                </a:extLst>
              </p:cNvPr>
              <p:cNvSpPr txBox="1">
                <a:spLocks/>
              </p:cNvSpPr>
              <p:nvPr/>
            </p:nvSpPr>
            <p:spPr>
              <a:xfrm>
                <a:off x="6764358" y="3530853"/>
                <a:ext cx="4976862" cy="779673"/>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171450" indent="-171450" algn="just">
                  <a:lnSpc>
                    <a:spcPts val="1600"/>
                  </a:lnSpc>
                  <a:spcBef>
                    <a:spcPts val="600"/>
                  </a:spcBef>
                  <a:buFont typeface="Wingdings" panose="05000000000000000000" pitchFamily="2" charset="2"/>
                  <a:buChar char="v"/>
                </a:pPr>
                <a:r>
                  <a:rPr lang="en-GB" sz="1400" dirty="0">
                    <a:latin typeface="Century Gothic" panose="020B0502020202020204" pitchFamily="34" charset="0"/>
                  </a:rPr>
                  <a:t>Dense scene features ↔ agent-level (</a:t>
                </a:r>
                <a:r>
                  <a:rPr lang="en-GB" sz="1400" b="1" dirty="0">
                    <a:latin typeface="Century Gothic" panose="020B0502020202020204" pitchFamily="34" charset="0"/>
                  </a:rPr>
                  <a:t>attention module</a:t>
                </a:r>
                <a:r>
                  <a:rPr lang="en-GB" sz="1400" dirty="0">
                    <a:latin typeface="Century Gothic" panose="020B0502020202020204" pitchFamily="34" charset="0"/>
                  </a:rPr>
                  <a:t>)</a:t>
                </a:r>
              </a:p>
              <a:p>
                <a:pPr marL="171450" indent="-171450" algn="just">
                  <a:lnSpc>
                    <a:spcPts val="1600"/>
                  </a:lnSpc>
                  <a:spcBef>
                    <a:spcPts val="600"/>
                  </a:spcBef>
                  <a:buFont typeface="Wingdings" panose="05000000000000000000" pitchFamily="2" charset="2"/>
                  <a:buChar char="v"/>
                </a:pPr>
                <a:r>
                  <a:rPr lang="en-GB" sz="1400" b="1" dirty="0">
                    <a:latin typeface="Century Gothic" panose="020B0502020202020204" pitchFamily="34" charset="0"/>
                  </a:rPr>
                  <a:t>Instance-wise occupancy</a:t>
                </a:r>
                <a:r>
                  <a:rPr lang="en-GB" sz="1400" dirty="0">
                    <a:latin typeface="Century Gothic" panose="020B0502020202020204" pitchFamily="34" charset="0"/>
                  </a:rPr>
                  <a:t> via matrix multiplication:</a:t>
                </a:r>
              </a:p>
              <a:p>
                <a:pPr algn="ctr">
                  <a:lnSpc>
                    <a:spcPts val="1600"/>
                  </a:lnSpc>
                  <a:spcBef>
                    <a:spcPts val="600"/>
                  </a:spcBef>
                </a:pPr>
                <a:r>
                  <a:rPr lang="en-GB" sz="1400" dirty="0">
                    <a:latin typeface="Century Gothic" panose="020B0502020202020204" pitchFamily="34" charset="0"/>
                  </a:rPr>
                  <a:t>agent-level features </a:t>
                </a:r>
                <a14:m>
                  <m:oMath xmlns:m="http://schemas.openxmlformats.org/officeDocument/2006/math">
                    <m:r>
                      <a:rPr lang="es-CO" sz="1400" b="0" i="1" smtClean="0">
                        <a:latin typeface="Cambria Math" panose="02040503050406030204" pitchFamily="18" charset="0"/>
                      </a:rPr>
                      <m:t>× </m:t>
                    </m:r>
                  </m:oMath>
                </a14:m>
                <a:r>
                  <a:rPr lang="en-GB" sz="1400" dirty="0">
                    <a:latin typeface="Century Gothic" panose="020B0502020202020204" pitchFamily="34" charset="0"/>
                  </a:rPr>
                  <a:t>dense scene-features</a:t>
                </a:r>
              </a:p>
            </p:txBody>
          </p:sp>
        </mc:Choice>
        <mc:Fallback xmlns="">
          <p:sp>
            <p:nvSpPr>
              <p:cNvPr id="65" name="Title 14">
                <a:extLst>
                  <a:ext uri="{FF2B5EF4-FFF2-40B4-BE49-F238E27FC236}">
                    <a16:creationId xmlns:a16="http://schemas.microsoft.com/office/drawing/2014/main" id="{418126F5-27EC-8C1B-DB58-AEE77115C1EF}"/>
                  </a:ext>
                </a:extLst>
              </p:cNvPr>
              <p:cNvSpPr txBox="1">
                <a:spLocks noRot="1" noChangeAspect="1" noMove="1" noResize="1" noEditPoints="1" noAdjustHandles="1" noChangeArrowheads="1" noChangeShapeType="1" noTextEdit="1"/>
              </p:cNvSpPr>
              <p:nvPr/>
            </p:nvSpPr>
            <p:spPr>
              <a:xfrm>
                <a:off x="6764358" y="3530853"/>
                <a:ext cx="4976862" cy="779673"/>
              </a:xfrm>
              <a:prstGeom prst="rect">
                <a:avLst/>
              </a:prstGeom>
              <a:blipFill>
                <a:blip r:embed="rId5"/>
                <a:stretch>
                  <a:fillRect l="-2083" t="-8594" r="-1471" b="-1171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Title 14">
                <a:extLst>
                  <a:ext uri="{FF2B5EF4-FFF2-40B4-BE49-F238E27FC236}">
                    <a16:creationId xmlns:a16="http://schemas.microsoft.com/office/drawing/2014/main" id="{58430D29-E41A-2331-038E-54BB288476A0}"/>
                  </a:ext>
                </a:extLst>
              </p:cNvPr>
              <p:cNvSpPr txBox="1">
                <a:spLocks/>
              </p:cNvSpPr>
              <p:nvPr/>
            </p:nvSpPr>
            <p:spPr>
              <a:xfrm>
                <a:off x="6758699" y="4479386"/>
                <a:ext cx="4976862" cy="779673"/>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171450" indent="-171450" algn="just">
                  <a:lnSpc>
                    <a:spcPts val="1600"/>
                  </a:lnSpc>
                  <a:spcBef>
                    <a:spcPts val="600"/>
                  </a:spcBef>
                  <a:buFont typeface="Wingdings" panose="05000000000000000000" pitchFamily="2" charset="2"/>
                  <a:buChar char="v"/>
                </a:pPr>
                <a14:m>
                  <m:oMath xmlns:m="http://schemas.openxmlformats.org/officeDocument/2006/math">
                    <m:sSub>
                      <m:sSubPr>
                        <m:ctrlPr>
                          <a:rPr lang="es-CO" sz="1400" b="0" i="1" smtClean="0">
                            <a:latin typeface="Cambria Math" panose="02040503050406030204" pitchFamily="18" charset="0"/>
                          </a:rPr>
                        </m:ctrlPr>
                      </m:sSubPr>
                      <m:e>
                        <m:r>
                          <a:rPr lang="es-CO" sz="1400" b="0" i="1" smtClean="0">
                            <a:latin typeface="Cambria Math" panose="02040503050406030204" pitchFamily="18" charset="0"/>
                          </a:rPr>
                          <m:t>𝑇</m:t>
                        </m:r>
                      </m:e>
                      <m:sub>
                        <m:r>
                          <a:rPr lang="es-CO" sz="1400" b="0" i="1" smtClean="0">
                            <a:latin typeface="Cambria Math" panose="02040503050406030204" pitchFamily="18" charset="0"/>
                          </a:rPr>
                          <m:t>𝑜</m:t>
                        </m:r>
                      </m:sub>
                    </m:sSub>
                  </m:oMath>
                </a14:m>
                <a:r>
                  <a:rPr lang="en-GB" sz="1400" dirty="0">
                    <a:latin typeface="Century Gothic" panose="020B0502020202020204" pitchFamily="34" charset="0"/>
                  </a:rPr>
                  <a:t> sequential blocks, with </a:t>
                </a:r>
                <a14:m>
                  <m:oMath xmlns:m="http://schemas.openxmlformats.org/officeDocument/2006/math">
                    <m:sSub>
                      <m:sSubPr>
                        <m:ctrlPr>
                          <a:rPr lang="es-CO" sz="1400" b="0" i="1" smtClean="0">
                            <a:latin typeface="Cambria Math" panose="02040503050406030204" pitchFamily="18" charset="0"/>
                          </a:rPr>
                        </m:ctrlPr>
                      </m:sSubPr>
                      <m:e>
                        <m:r>
                          <a:rPr lang="es-CO" sz="1400" b="0" i="1" smtClean="0">
                            <a:latin typeface="Cambria Math" panose="02040503050406030204" pitchFamily="18" charset="0"/>
                          </a:rPr>
                          <m:t>𝑇</m:t>
                        </m:r>
                      </m:e>
                      <m:sub>
                        <m:r>
                          <a:rPr lang="es-CO" sz="1400" b="0" i="1" smtClean="0">
                            <a:latin typeface="Cambria Math" panose="02040503050406030204" pitchFamily="18" charset="0"/>
                          </a:rPr>
                          <m:t>𝑜</m:t>
                        </m:r>
                      </m:sub>
                    </m:sSub>
                    <m:r>
                      <a:rPr lang="es-CO" sz="1400" b="0" i="1" smtClean="0">
                        <a:latin typeface="Cambria Math" panose="02040503050406030204" pitchFamily="18" charset="0"/>
                      </a:rPr>
                      <m:t>&lt;</m:t>
                    </m:r>
                    <m:r>
                      <a:rPr lang="es-CO" sz="1400" b="0" i="1" smtClean="0">
                        <a:latin typeface="Cambria Math" panose="02040503050406030204" pitchFamily="18" charset="0"/>
                      </a:rPr>
                      <m:t>𝑇</m:t>
                    </m:r>
                  </m:oMath>
                </a14:m>
                <a:r>
                  <a:rPr lang="en-GB" sz="1400" dirty="0">
                    <a:latin typeface="Century Gothic" panose="020B0502020202020204" pitchFamily="34" charset="0"/>
                  </a:rPr>
                  <a:t> from </a:t>
                </a:r>
                <a:r>
                  <a:rPr lang="en-GB" sz="1400" b="1" dirty="0" err="1">
                    <a:solidFill>
                      <a:schemeClr val="accent4">
                        <a:lumMod val="75000"/>
                      </a:schemeClr>
                    </a:solidFill>
                    <a:latin typeface="Century Gothic" panose="020B0502020202020204" pitchFamily="34" charset="0"/>
                  </a:rPr>
                  <a:t>MotionFormer</a:t>
                </a:r>
                <a:endParaRPr lang="en-GB" sz="1400" dirty="0">
                  <a:latin typeface="Century Gothic" panose="020B0502020202020204" pitchFamily="34" charset="0"/>
                </a:endParaRPr>
              </a:p>
              <a:p>
                <a:pPr marL="171450" indent="-171450" algn="just">
                  <a:lnSpc>
                    <a:spcPts val="1600"/>
                  </a:lnSpc>
                  <a:spcBef>
                    <a:spcPts val="600"/>
                  </a:spcBef>
                  <a:buFont typeface="Wingdings" panose="05000000000000000000" pitchFamily="2" charset="2"/>
                  <a:buChar char="v"/>
                </a:pPr>
                <a:r>
                  <a:rPr lang="en-GB" sz="1400" dirty="0">
                    <a:latin typeface="Century Gothic" panose="020B0502020202020204" pitchFamily="34" charset="0"/>
                  </a:rPr>
                  <a:t>High-computational cost</a:t>
                </a:r>
              </a:p>
            </p:txBody>
          </p:sp>
        </mc:Choice>
        <mc:Fallback xmlns="">
          <p:sp>
            <p:nvSpPr>
              <p:cNvPr id="2" name="Title 14">
                <a:extLst>
                  <a:ext uri="{FF2B5EF4-FFF2-40B4-BE49-F238E27FC236}">
                    <a16:creationId xmlns:a16="http://schemas.microsoft.com/office/drawing/2014/main" id="{58430D29-E41A-2331-038E-54BB288476A0}"/>
                  </a:ext>
                </a:extLst>
              </p:cNvPr>
              <p:cNvSpPr txBox="1">
                <a:spLocks noRot="1" noChangeAspect="1" noMove="1" noResize="1" noEditPoints="1" noAdjustHandles="1" noChangeArrowheads="1" noChangeShapeType="1" noTextEdit="1"/>
              </p:cNvSpPr>
              <p:nvPr/>
            </p:nvSpPr>
            <p:spPr>
              <a:xfrm>
                <a:off x="6758699" y="4479386"/>
                <a:ext cx="4976862" cy="779673"/>
              </a:xfrm>
              <a:prstGeom prst="rect">
                <a:avLst/>
              </a:prstGeom>
              <a:blipFill>
                <a:blip r:embed="rId6"/>
                <a:stretch>
                  <a:fillRect l="-2083" t="-85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itle 14">
                <a:extLst>
                  <a:ext uri="{FF2B5EF4-FFF2-40B4-BE49-F238E27FC236}">
                    <a16:creationId xmlns:a16="http://schemas.microsoft.com/office/drawing/2014/main" id="{BCDBF9D5-4997-75E6-0BBC-6F445627617D}"/>
                  </a:ext>
                </a:extLst>
              </p:cNvPr>
              <p:cNvSpPr txBox="1">
                <a:spLocks/>
              </p:cNvSpPr>
              <p:nvPr/>
            </p:nvSpPr>
            <p:spPr>
              <a:xfrm>
                <a:off x="7437121" y="5350917"/>
                <a:ext cx="2028982" cy="241497"/>
              </a:xfrm>
              <a:prstGeom prst="roundRect">
                <a:avLst/>
              </a:prstGeom>
              <a:ln w="12700">
                <a:solidFill>
                  <a:schemeClr val="accent2">
                    <a:lumMod val="50000"/>
                  </a:schemeClr>
                </a:solidFill>
              </a:ln>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lnSpc>
                    <a:spcPts val="1600"/>
                  </a:lnSpc>
                  <a:spcBef>
                    <a:spcPts val="600"/>
                  </a:spcBef>
                  <a:spcAft>
                    <a:spcPts val="600"/>
                  </a:spcAft>
                </a:pPr>
                <a:r>
                  <a:rPr lang="es-CO" sz="1200" dirty="0">
                    <a:solidFill>
                      <a:schemeClr val="accent2">
                        <a:lumMod val="50000"/>
                      </a:schemeClr>
                    </a:solidFill>
                    <a:latin typeface="Century Gothic" panose="020B0502020202020204" pitchFamily="34" charset="0"/>
                  </a:rPr>
                  <a:t>Agent </a:t>
                </a:r>
                <a:r>
                  <a:rPr lang="es-CO" sz="1200" dirty="0" err="1">
                    <a:solidFill>
                      <a:schemeClr val="accent2">
                        <a:lumMod val="50000"/>
                      </a:schemeClr>
                    </a:solidFill>
                    <a:latin typeface="Century Gothic" panose="020B0502020202020204" pitchFamily="34" charset="0"/>
                  </a:rPr>
                  <a:t>features</a:t>
                </a:r>
                <a:r>
                  <a:rPr lang="es-CO" sz="1200" dirty="0">
                    <a:solidFill>
                      <a:schemeClr val="accent2">
                        <a:lumMod val="50000"/>
                      </a:schemeClr>
                    </a:solidFill>
                    <a:latin typeface="Century Gothic" panose="020B0502020202020204" pitchFamily="34" charset="0"/>
                  </a:rPr>
                  <a:t> </a:t>
                </a:r>
                <a14:m>
                  <m:oMath xmlns:m="http://schemas.openxmlformats.org/officeDocument/2006/math">
                    <m:sSup>
                      <m:sSupPr>
                        <m:ctrlPr>
                          <a:rPr lang="es-CO" sz="1400" b="0" i="1" smtClean="0">
                            <a:solidFill>
                              <a:schemeClr val="accent2">
                                <a:lumMod val="50000"/>
                              </a:schemeClr>
                            </a:solidFill>
                            <a:latin typeface="Cambria Math" panose="02040503050406030204" pitchFamily="18" charset="0"/>
                          </a:rPr>
                        </m:ctrlPr>
                      </m:sSupPr>
                      <m:e>
                        <m:r>
                          <a:rPr lang="es-CO" sz="1400" i="1" smtClean="0">
                            <a:solidFill>
                              <a:schemeClr val="accent2">
                                <a:lumMod val="50000"/>
                              </a:schemeClr>
                            </a:solidFill>
                            <a:latin typeface="Cambria Math" panose="02040503050406030204" pitchFamily="18" charset="0"/>
                          </a:rPr>
                          <m:t>𝐺</m:t>
                        </m:r>
                      </m:e>
                      <m:sup>
                        <m:r>
                          <a:rPr lang="es-CO" sz="1400" b="0" i="1" smtClean="0">
                            <a:solidFill>
                              <a:schemeClr val="accent2">
                                <a:lumMod val="50000"/>
                              </a:schemeClr>
                            </a:solidFill>
                            <a:latin typeface="Cambria Math" panose="02040503050406030204" pitchFamily="18" charset="0"/>
                          </a:rPr>
                          <m:t>𝑡</m:t>
                        </m:r>
                      </m:sup>
                    </m:sSup>
                  </m:oMath>
                </a14:m>
                <a:endParaRPr lang="es-CO" sz="1400" b="0" i="1" dirty="0">
                  <a:solidFill>
                    <a:schemeClr val="accent2">
                      <a:lumMod val="50000"/>
                    </a:schemeClr>
                  </a:solidFill>
                  <a:latin typeface="Cambria Math" panose="02040503050406030204" pitchFamily="18" charset="0"/>
                </a:endParaRPr>
              </a:p>
            </p:txBody>
          </p:sp>
        </mc:Choice>
        <mc:Fallback xmlns="">
          <p:sp>
            <p:nvSpPr>
              <p:cNvPr id="3" name="Title 14">
                <a:extLst>
                  <a:ext uri="{FF2B5EF4-FFF2-40B4-BE49-F238E27FC236}">
                    <a16:creationId xmlns:a16="http://schemas.microsoft.com/office/drawing/2014/main" id="{BCDBF9D5-4997-75E6-0BBC-6F445627617D}"/>
                  </a:ext>
                </a:extLst>
              </p:cNvPr>
              <p:cNvSpPr txBox="1">
                <a:spLocks noRot="1" noChangeAspect="1" noMove="1" noResize="1" noEditPoints="1" noAdjustHandles="1" noChangeArrowheads="1" noChangeShapeType="1" noTextEdit="1"/>
              </p:cNvSpPr>
              <p:nvPr/>
            </p:nvSpPr>
            <p:spPr>
              <a:xfrm>
                <a:off x="7437121" y="5350917"/>
                <a:ext cx="2028982" cy="241497"/>
              </a:xfrm>
              <a:prstGeom prst="roundRect">
                <a:avLst/>
              </a:prstGeom>
              <a:blipFill>
                <a:blip r:embed="rId7"/>
                <a:stretch>
                  <a:fillRect t="-4878" b="-24390"/>
                </a:stretch>
              </a:blipFill>
              <a:ln w="12700">
                <a:solidFill>
                  <a:schemeClr val="accent2">
                    <a:lumMod val="50000"/>
                  </a:schemeClr>
                </a:solidFill>
              </a:ln>
            </p:spPr>
            <p:txBody>
              <a:bodyPr/>
              <a:lstStyle/>
              <a:p>
                <a:r>
                  <a:rPr lang="en-GB">
                    <a:noFill/>
                  </a:rPr>
                  <a:t> </a:t>
                </a:r>
              </a:p>
            </p:txBody>
          </p:sp>
        </mc:Fallback>
      </mc:AlternateContent>
      <p:sp>
        <p:nvSpPr>
          <p:cNvPr id="4" name="Cerrar llave 3">
            <a:extLst>
              <a:ext uri="{FF2B5EF4-FFF2-40B4-BE49-F238E27FC236}">
                <a16:creationId xmlns:a16="http://schemas.microsoft.com/office/drawing/2014/main" id="{9F5C69C6-DA03-7903-C281-49EBF88D1189}"/>
              </a:ext>
            </a:extLst>
          </p:cNvPr>
          <p:cNvSpPr/>
          <p:nvPr/>
        </p:nvSpPr>
        <p:spPr>
          <a:xfrm>
            <a:off x="9528202" y="5380997"/>
            <a:ext cx="108925" cy="566297"/>
          </a:xfrm>
          <a:prstGeom prst="rightBrace">
            <a:avLst/>
          </a:prstGeom>
          <a:solidFill>
            <a:schemeClr val="bg1">
              <a:alpha val="50196"/>
            </a:schemeClr>
          </a:solidFill>
          <a:ln w="12700" algn="ctr">
            <a:solidFill>
              <a:schemeClr val="accent2">
                <a:lumMod val="50000"/>
              </a:schemeClr>
            </a:solidFill>
            <a:miter lim="800000"/>
            <a:headEnd/>
            <a:tailEnd/>
          </a:ln>
          <a:effectLst/>
        </p:spPr>
        <p:txBody>
          <a:bodyPr wrap="square" lIns="0" tIns="0" rIns="0" bIns="0" anchor="ctr">
            <a:noAutofit/>
          </a:bodyPr>
          <a:lstStyle/>
          <a:p>
            <a:pPr algn="ctr" defTabSz="801688" eaLnBrk="0" hangingPunct="0">
              <a:spcAft>
                <a:spcPts val="1000"/>
              </a:spcAft>
            </a:pPr>
            <a:endParaRPr lang="en-GB" sz="1400" b="1" kern="0">
              <a:solidFill>
                <a:schemeClr val="accent2">
                  <a:lumMod val="50000"/>
                </a:schemeClr>
              </a:solidFill>
              <a:latin typeface="Century Gothic" panose="020B0502020202020204" pitchFamily="34" charset="0"/>
              <a:cs typeface="Arial" charset="0"/>
            </a:endParaRPr>
          </a:p>
        </p:txBody>
      </p:sp>
      <p:cxnSp>
        <p:nvCxnSpPr>
          <p:cNvPr id="5" name="Connector: Elbow 31">
            <a:extLst>
              <a:ext uri="{FF2B5EF4-FFF2-40B4-BE49-F238E27FC236}">
                <a16:creationId xmlns:a16="http://schemas.microsoft.com/office/drawing/2014/main" id="{99D7BB5A-CF51-E422-DD70-9BA3A1B25E31}"/>
              </a:ext>
            </a:extLst>
          </p:cNvPr>
          <p:cNvCxnSpPr>
            <a:cxnSpLocks/>
            <a:stCxn id="4" idx="1"/>
            <a:endCxn id="7" idx="1"/>
          </p:cNvCxnSpPr>
          <p:nvPr/>
        </p:nvCxnSpPr>
        <p:spPr>
          <a:xfrm flipV="1">
            <a:off x="9637127" y="5664145"/>
            <a:ext cx="1661591" cy="1"/>
          </a:xfrm>
          <a:prstGeom prst="straightConnector1">
            <a:avLst/>
          </a:prstGeom>
          <a:solidFill>
            <a:schemeClr val="bg1">
              <a:alpha val="50196"/>
            </a:schemeClr>
          </a:solidFill>
          <a:ln w="12700" algn="ctr">
            <a:solidFill>
              <a:schemeClr val="accent2">
                <a:lumMod val="50000"/>
              </a:schemeClr>
            </a:solidFill>
            <a:miter lim="800000"/>
            <a:headEnd type="none" w="med" len="med"/>
            <a:tailEnd type="triangle" w="med" len="med"/>
          </a:ln>
          <a:effectLst/>
        </p:spPr>
      </p:cxnSp>
      <p:sp>
        <p:nvSpPr>
          <p:cNvPr id="6" name="Title 14">
            <a:extLst>
              <a:ext uri="{FF2B5EF4-FFF2-40B4-BE49-F238E27FC236}">
                <a16:creationId xmlns:a16="http://schemas.microsoft.com/office/drawing/2014/main" id="{BA2E3AA1-10ED-2A9C-5F58-4B05582FF2C7}"/>
              </a:ext>
            </a:extLst>
          </p:cNvPr>
          <p:cNvSpPr txBox="1">
            <a:spLocks/>
          </p:cNvSpPr>
          <p:nvPr/>
        </p:nvSpPr>
        <p:spPr>
          <a:xfrm>
            <a:off x="9834261" y="5469992"/>
            <a:ext cx="1122408" cy="359510"/>
          </a:xfrm>
          <a:prstGeom prst="roundRect">
            <a:avLst/>
          </a:prstGeom>
          <a:solidFill>
            <a:schemeClr val="accent2">
              <a:lumMod val="20000"/>
              <a:lumOff val="80000"/>
            </a:schemeClr>
          </a:solidFill>
          <a:ln w="12700">
            <a:solidFill>
              <a:schemeClr val="accent2">
                <a:lumMod val="50000"/>
              </a:schemeClr>
            </a:solidFill>
          </a:ln>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r>
              <a:rPr lang="en-US" sz="1200" b="1" dirty="0" err="1">
                <a:solidFill>
                  <a:schemeClr val="accent2">
                    <a:lumMod val="50000"/>
                  </a:schemeClr>
                </a:solidFill>
                <a:latin typeface="Century Gothic" panose="020B0502020202020204" pitchFamily="34" charset="0"/>
              </a:rPr>
              <a:t>OccFormer</a:t>
            </a:r>
            <a:endParaRPr lang="en-US" sz="900" b="1" dirty="0">
              <a:solidFill>
                <a:schemeClr val="accent2">
                  <a:lumMod val="50000"/>
                </a:schemeClr>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7" name="Title 14">
                <a:extLst>
                  <a:ext uri="{FF2B5EF4-FFF2-40B4-BE49-F238E27FC236}">
                    <a16:creationId xmlns:a16="http://schemas.microsoft.com/office/drawing/2014/main" id="{56AB01A1-B2A6-AF22-4189-4E269F35659C}"/>
                  </a:ext>
                </a:extLst>
              </p:cNvPr>
              <p:cNvSpPr txBox="1">
                <a:spLocks/>
              </p:cNvSpPr>
              <p:nvPr/>
            </p:nvSpPr>
            <p:spPr>
              <a:xfrm>
                <a:off x="11298718" y="5553895"/>
                <a:ext cx="348791" cy="220500"/>
              </a:xfrm>
              <a:prstGeom prst="rect">
                <a:avLst/>
              </a:prstGeom>
              <a:solidFill>
                <a:schemeClr val="bg1"/>
              </a:solidFill>
            </p:spPr>
            <p:txBody>
              <a:bodyPr lIns="0" tIns="0" rIns="0" bIns="0" anchor="ctr"/>
              <a:lstStyle>
                <a:defPPr>
                  <a:defRPr lang="en-US"/>
                </a:defPPr>
                <a:lvl1pPr algn="ctr">
                  <a:lnSpc>
                    <a:spcPct val="100000"/>
                  </a:lnSpc>
                  <a:spcBef>
                    <a:spcPct val="0"/>
                  </a:spcBef>
                  <a:buNone/>
                  <a:defRPr sz="1400">
                    <a:solidFill>
                      <a:schemeClr val="bg2">
                        <a:lumMod val="50000"/>
                      </a:schemeClr>
                    </a:solidFill>
                    <a:latin typeface="Century Gothic" panose="020B0502020202020204" pitchFamily="34" charset="0"/>
                    <a:ea typeface="+mj-ea"/>
                    <a:cs typeface="+mj-cs"/>
                  </a:defRPr>
                </a:lvl1pPr>
              </a:lstStyle>
              <a:p>
                <a:pPr/>
                <a14:m>
                  <m:oMathPara xmlns:m="http://schemas.openxmlformats.org/officeDocument/2006/math">
                    <m:oMathParaPr>
                      <m:jc m:val="centerGroup"/>
                    </m:oMathParaPr>
                    <m:oMath xmlns:m="http://schemas.openxmlformats.org/officeDocument/2006/math">
                      <m:sSup>
                        <m:sSupPr>
                          <m:ctrlPr>
                            <a:rPr lang="es-CO" b="0" i="1" dirty="0" smtClean="0">
                              <a:solidFill>
                                <a:schemeClr val="accent2">
                                  <a:lumMod val="50000"/>
                                </a:schemeClr>
                              </a:solidFill>
                              <a:latin typeface="Cambria Math" panose="02040503050406030204" pitchFamily="18" charset="0"/>
                            </a:rPr>
                          </m:ctrlPr>
                        </m:sSupPr>
                        <m:e>
                          <m:r>
                            <a:rPr lang="es-CO" b="0" i="1" dirty="0" smtClean="0">
                              <a:solidFill>
                                <a:schemeClr val="accent2">
                                  <a:lumMod val="50000"/>
                                </a:schemeClr>
                              </a:solidFill>
                              <a:latin typeface="Cambria Math" panose="02040503050406030204" pitchFamily="18" charset="0"/>
                            </a:rPr>
                            <m:t>𝐹</m:t>
                          </m:r>
                        </m:e>
                        <m:sup>
                          <m:r>
                            <a:rPr lang="es-CO" b="0" i="1" dirty="0" smtClean="0">
                              <a:solidFill>
                                <a:schemeClr val="accent2">
                                  <a:lumMod val="50000"/>
                                </a:schemeClr>
                              </a:solidFill>
                              <a:latin typeface="Cambria Math" panose="02040503050406030204" pitchFamily="18" charset="0"/>
                            </a:rPr>
                            <m:t>𝑡</m:t>
                          </m:r>
                        </m:sup>
                      </m:sSup>
                    </m:oMath>
                  </m:oMathPara>
                </a14:m>
                <a:endParaRPr lang="en-US" dirty="0">
                  <a:solidFill>
                    <a:schemeClr val="accent2">
                      <a:lumMod val="50000"/>
                    </a:schemeClr>
                  </a:solidFill>
                </a:endParaRPr>
              </a:p>
            </p:txBody>
          </p:sp>
        </mc:Choice>
        <mc:Fallback xmlns="">
          <p:sp>
            <p:nvSpPr>
              <p:cNvPr id="7" name="Title 14">
                <a:extLst>
                  <a:ext uri="{FF2B5EF4-FFF2-40B4-BE49-F238E27FC236}">
                    <a16:creationId xmlns:a16="http://schemas.microsoft.com/office/drawing/2014/main" id="{56AB01A1-B2A6-AF22-4189-4E269F35659C}"/>
                  </a:ext>
                </a:extLst>
              </p:cNvPr>
              <p:cNvSpPr txBox="1">
                <a:spLocks noRot="1" noChangeAspect="1" noMove="1" noResize="1" noEditPoints="1" noAdjustHandles="1" noChangeArrowheads="1" noChangeShapeType="1" noTextEdit="1"/>
              </p:cNvSpPr>
              <p:nvPr/>
            </p:nvSpPr>
            <p:spPr>
              <a:xfrm>
                <a:off x="11298718" y="5553895"/>
                <a:ext cx="348791" cy="220500"/>
              </a:xfrm>
              <a:prstGeom prst="rect">
                <a:avLst/>
              </a:prstGeom>
              <a:blipFill>
                <a:blip r:embed="rId8"/>
                <a:stretch>
                  <a:fillRect b="-11111"/>
                </a:stretch>
              </a:blipFill>
            </p:spPr>
            <p:txBody>
              <a:bodyPr/>
              <a:lstStyle/>
              <a:p>
                <a:r>
                  <a:rPr lang="en-GB">
                    <a:noFill/>
                  </a:rPr>
                  <a:t> </a:t>
                </a:r>
              </a:p>
            </p:txBody>
          </p:sp>
        </mc:Fallback>
      </mc:AlternateContent>
      <p:sp>
        <p:nvSpPr>
          <p:cNvPr id="8" name="Rectangle: Rounded Corners 22">
            <a:extLst>
              <a:ext uri="{FF2B5EF4-FFF2-40B4-BE49-F238E27FC236}">
                <a16:creationId xmlns:a16="http://schemas.microsoft.com/office/drawing/2014/main" id="{8091C5C1-0903-BDF0-EC2D-06F55DD8854C}"/>
              </a:ext>
            </a:extLst>
          </p:cNvPr>
          <p:cNvSpPr/>
          <p:nvPr/>
        </p:nvSpPr>
        <p:spPr>
          <a:xfrm flipH="1">
            <a:off x="7102987" y="5559553"/>
            <a:ext cx="136440" cy="149021"/>
          </a:xfrm>
          <a:prstGeom prst="ellipse">
            <a:avLst/>
          </a:prstGeom>
          <a:solidFill>
            <a:schemeClr val="accent2">
              <a:lumMod val="75000"/>
              <a:alpha val="25098"/>
            </a:schemeClr>
          </a:solidFill>
          <a:ln w="12700" algn="ctr">
            <a:solidFill>
              <a:schemeClr val="accent2">
                <a:lumMod val="50000"/>
              </a:schemeClr>
            </a:solidFill>
            <a:miter lim="800000"/>
            <a:headEnd/>
            <a:tailEnd/>
          </a:ln>
          <a:effectLst/>
        </p:spPr>
        <p:txBody>
          <a:bodyPr wrap="square" lIns="0" tIns="0" rIns="0" bIns="0" anchor="ctr">
            <a:noAutofit/>
          </a:bodyPr>
          <a:lstStyle/>
          <a:p>
            <a:pPr algn="ctr" defTabSz="801688" eaLnBrk="0" hangingPunct="0">
              <a:spcAft>
                <a:spcPts val="1000"/>
              </a:spcAft>
            </a:pPr>
            <a:endParaRPr lang="en-US" sz="1200" b="1" kern="0" dirty="0">
              <a:solidFill>
                <a:schemeClr val="accent4">
                  <a:lumMod val="50000"/>
                </a:schemeClr>
              </a:solidFill>
              <a:latin typeface="Century Gothic" panose="020B0502020202020204" pitchFamily="34" charset="0"/>
              <a:cs typeface="Arial" charset="0"/>
            </a:endParaRPr>
          </a:p>
        </p:txBody>
      </p:sp>
      <p:cxnSp>
        <p:nvCxnSpPr>
          <p:cNvPr id="17" name="Connector: Elbow 31">
            <a:extLst>
              <a:ext uri="{FF2B5EF4-FFF2-40B4-BE49-F238E27FC236}">
                <a16:creationId xmlns:a16="http://schemas.microsoft.com/office/drawing/2014/main" id="{AE580351-6335-A8A7-8603-1B245C7FCDBE}"/>
              </a:ext>
            </a:extLst>
          </p:cNvPr>
          <p:cNvCxnSpPr>
            <a:cxnSpLocks/>
            <a:stCxn id="7" idx="0"/>
            <a:endCxn id="8" idx="0"/>
          </p:cNvCxnSpPr>
          <p:nvPr/>
        </p:nvCxnSpPr>
        <p:spPr>
          <a:xfrm rot="16200000" flipH="1" flipV="1">
            <a:off x="9319332" y="3405770"/>
            <a:ext cx="5658" cy="4301907"/>
          </a:xfrm>
          <a:prstGeom prst="bentConnector3">
            <a:avLst>
              <a:gd name="adj1" fmla="val -7070555"/>
            </a:avLst>
          </a:prstGeom>
          <a:solidFill>
            <a:schemeClr val="bg1">
              <a:alpha val="50196"/>
            </a:schemeClr>
          </a:solidFill>
          <a:ln w="12700" algn="ctr">
            <a:solidFill>
              <a:schemeClr val="accent2">
                <a:lumMod val="50000"/>
              </a:schemeClr>
            </a:solidFill>
            <a:miter lim="800000"/>
            <a:headEnd type="none" w="med" len="med"/>
            <a:tailEnd type="triangle" w="med" len="med"/>
          </a:ln>
          <a:effectLst/>
        </p:spPr>
      </p:cxnSp>
      <mc:AlternateContent xmlns:mc="http://schemas.openxmlformats.org/markup-compatibility/2006" xmlns:a14="http://schemas.microsoft.com/office/drawing/2010/main">
        <mc:Choice Requires="a14">
          <p:sp>
            <p:nvSpPr>
              <p:cNvPr id="57" name="Title 14">
                <a:extLst>
                  <a:ext uri="{FF2B5EF4-FFF2-40B4-BE49-F238E27FC236}">
                    <a16:creationId xmlns:a16="http://schemas.microsoft.com/office/drawing/2014/main" id="{C8BFFFA1-09A4-47D0-990A-E1BE1F551243}"/>
                  </a:ext>
                </a:extLst>
              </p:cNvPr>
              <p:cNvSpPr txBox="1">
                <a:spLocks/>
              </p:cNvSpPr>
              <p:nvPr/>
            </p:nvSpPr>
            <p:spPr>
              <a:xfrm>
                <a:off x="7437120" y="5708574"/>
                <a:ext cx="2028983" cy="241496"/>
              </a:xfrm>
              <a:prstGeom prst="roundRect">
                <a:avLst/>
              </a:prstGeom>
              <a:ln w="12700">
                <a:solidFill>
                  <a:schemeClr val="accent2">
                    <a:lumMod val="50000"/>
                  </a:schemeClr>
                </a:solidFill>
              </a:ln>
            </p:spPr>
            <p:txBody>
              <a:bodyPr lIns="0" tIns="0" rIns="0" bIns="0" anchor="t"/>
              <a:lstStyle>
                <a:defPPr>
                  <a:defRPr lang="en-US"/>
                </a:defPPr>
                <a:lvl1pPr algn="ctr">
                  <a:lnSpc>
                    <a:spcPts val="1600"/>
                  </a:lnSpc>
                  <a:spcBef>
                    <a:spcPts val="600"/>
                  </a:spcBef>
                  <a:spcAft>
                    <a:spcPts val="600"/>
                  </a:spcAft>
                  <a:buNone/>
                  <a:defRPr sz="1200">
                    <a:solidFill>
                      <a:schemeClr val="accent2">
                        <a:lumMod val="50000"/>
                      </a:schemeClr>
                    </a:solidFill>
                    <a:latin typeface="Century Gothic" panose="020B0502020202020204" pitchFamily="34" charset="0"/>
                    <a:ea typeface="+mj-ea"/>
                    <a:cs typeface="+mj-cs"/>
                  </a:defRPr>
                </a:lvl1pPr>
              </a:lstStyle>
              <a:p>
                <a:r>
                  <a:rPr lang="es-CO" dirty="0" err="1"/>
                  <a:t>State</a:t>
                </a:r>
                <a:r>
                  <a:rPr lang="es-CO" dirty="0"/>
                  <a:t> (dense </a:t>
                </a:r>
                <a:r>
                  <a:rPr lang="es-CO" dirty="0" err="1"/>
                  <a:t>feature</a:t>
                </a:r>
                <a:r>
                  <a:rPr lang="es-CO" dirty="0"/>
                  <a:t>) </a:t>
                </a:r>
                <a14:m>
                  <m:oMath xmlns:m="http://schemas.openxmlformats.org/officeDocument/2006/math">
                    <m:sSup>
                      <m:sSupPr>
                        <m:ctrlPr>
                          <a:rPr lang="es-CO" i="1">
                            <a:latin typeface="Cambria Math" panose="02040503050406030204" pitchFamily="18" charset="0"/>
                          </a:rPr>
                        </m:ctrlPr>
                      </m:sSupPr>
                      <m:e>
                        <m:r>
                          <a:rPr lang="es-CO">
                            <a:latin typeface="Cambria Math" panose="02040503050406030204" pitchFamily="18" charset="0"/>
                          </a:rPr>
                          <m:t>𝐹</m:t>
                        </m:r>
                      </m:e>
                      <m:sup>
                        <m:r>
                          <a:rPr lang="es-CO">
                            <a:latin typeface="Cambria Math" panose="02040503050406030204" pitchFamily="18" charset="0"/>
                          </a:rPr>
                          <m:t>𝑡</m:t>
                        </m:r>
                        <m:r>
                          <a:rPr lang="es-CO">
                            <a:latin typeface="Cambria Math" panose="02040503050406030204" pitchFamily="18" charset="0"/>
                          </a:rPr>
                          <m:t>−1</m:t>
                        </m:r>
                      </m:sup>
                    </m:sSup>
                  </m:oMath>
                </a14:m>
                <a:endParaRPr lang="en-US" dirty="0"/>
              </a:p>
            </p:txBody>
          </p:sp>
        </mc:Choice>
        <mc:Fallback xmlns="">
          <p:sp>
            <p:nvSpPr>
              <p:cNvPr id="57" name="Title 14">
                <a:extLst>
                  <a:ext uri="{FF2B5EF4-FFF2-40B4-BE49-F238E27FC236}">
                    <a16:creationId xmlns:a16="http://schemas.microsoft.com/office/drawing/2014/main" id="{C8BFFFA1-09A4-47D0-990A-E1BE1F551243}"/>
                  </a:ext>
                </a:extLst>
              </p:cNvPr>
              <p:cNvSpPr txBox="1">
                <a:spLocks noRot="1" noChangeAspect="1" noMove="1" noResize="1" noEditPoints="1" noAdjustHandles="1" noChangeArrowheads="1" noChangeShapeType="1" noTextEdit="1"/>
              </p:cNvSpPr>
              <p:nvPr/>
            </p:nvSpPr>
            <p:spPr>
              <a:xfrm>
                <a:off x="7437120" y="5708574"/>
                <a:ext cx="2028983" cy="241496"/>
              </a:xfrm>
              <a:prstGeom prst="roundRect">
                <a:avLst/>
              </a:prstGeom>
              <a:blipFill>
                <a:blip r:embed="rId9"/>
                <a:stretch>
                  <a:fillRect l="-1791" t="-9524" b="-19048"/>
                </a:stretch>
              </a:blipFill>
              <a:ln w="12700">
                <a:solidFill>
                  <a:schemeClr val="accent2">
                    <a:lumMod val="50000"/>
                  </a:schemeClr>
                </a:solidFill>
              </a:ln>
            </p:spPr>
            <p:txBody>
              <a:bodyPr/>
              <a:lstStyle/>
              <a:p>
                <a:r>
                  <a:rPr lang="en-GB">
                    <a:noFill/>
                  </a:rPr>
                  <a:t> </a:t>
                </a:r>
              </a:p>
            </p:txBody>
          </p:sp>
        </mc:Fallback>
      </mc:AlternateContent>
      <p:sp>
        <p:nvSpPr>
          <p:cNvPr id="73" name="Cerrar llave 72">
            <a:extLst>
              <a:ext uri="{FF2B5EF4-FFF2-40B4-BE49-F238E27FC236}">
                <a16:creationId xmlns:a16="http://schemas.microsoft.com/office/drawing/2014/main" id="{1E0ED47C-57E1-166E-9790-4AC171D4EC60}"/>
              </a:ext>
            </a:extLst>
          </p:cNvPr>
          <p:cNvSpPr/>
          <p:nvPr/>
        </p:nvSpPr>
        <p:spPr>
          <a:xfrm rot="10800000">
            <a:off x="7277476" y="5362537"/>
            <a:ext cx="108925" cy="566297"/>
          </a:xfrm>
          <a:prstGeom prst="rightBrace">
            <a:avLst>
              <a:gd name="adj1" fmla="val 8333"/>
              <a:gd name="adj2" fmla="val 51346"/>
            </a:avLst>
          </a:prstGeom>
          <a:solidFill>
            <a:schemeClr val="bg1">
              <a:alpha val="50196"/>
            </a:schemeClr>
          </a:solidFill>
          <a:ln w="12700" algn="ctr">
            <a:solidFill>
              <a:schemeClr val="accent2">
                <a:lumMod val="50000"/>
              </a:schemeClr>
            </a:solidFill>
            <a:miter lim="800000"/>
            <a:headEnd/>
            <a:tailEnd/>
          </a:ln>
          <a:effectLst/>
        </p:spPr>
        <p:txBody>
          <a:bodyPr wrap="square" lIns="0" tIns="0" rIns="0" bIns="0" anchor="ctr">
            <a:noAutofit/>
          </a:bodyPr>
          <a:lstStyle/>
          <a:p>
            <a:pPr algn="ctr" defTabSz="801688" eaLnBrk="0" hangingPunct="0">
              <a:spcAft>
                <a:spcPts val="1000"/>
              </a:spcAft>
            </a:pPr>
            <a:endParaRPr lang="en-GB" sz="1400" b="1" kern="0">
              <a:solidFill>
                <a:schemeClr val="accent2">
                  <a:lumMod val="50000"/>
                </a:schemeClr>
              </a:solidFill>
              <a:latin typeface="Century Gothic" panose="020B0502020202020204" pitchFamily="34" charset="0"/>
              <a:cs typeface="Arial" charset="0"/>
            </a:endParaRPr>
          </a:p>
        </p:txBody>
      </p:sp>
      <p:sp>
        <p:nvSpPr>
          <p:cNvPr id="74" name="TextBox 35">
            <a:extLst>
              <a:ext uri="{FF2B5EF4-FFF2-40B4-BE49-F238E27FC236}">
                <a16:creationId xmlns:a16="http://schemas.microsoft.com/office/drawing/2014/main" id="{FC796F7C-58AA-5C5D-9938-07DDEBC455D8}"/>
              </a:ext>
            </a:extLst>
          </p:cNvPr>
          <p:cNvSpPr txBox="1"/>
          <p:nvPr/>
        </p:nvSpPr>
        <p:spPr>
          <a:xfrm>
            <a:off x="2993768" y="1324240"/>
            <a:ext cx="22445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entury Gothic" panose="020B0502020202020204" pitchFamily="34" charset="0"/>
              </a:rPr>
              <a:t>Proposed in </a:t>
            </a:r>
            <a:r>
              <a:rPr lang="en-US" b="1" dirty="0" err="1">
                <a:solidFill>
                  <a:srgbClr val="000000"/>
                </a:solidFill>
                <a:latin typeface="Century Gothic" panose="020B0502020202020204" pitchFamily="34" charset="0"/>
              </a:rPr>
              <a:t>UniAD</a:t>
            </a:r>
            <a:endParaRPr kumimoji="0" lang="en-US" b="1" i="0" u="none" strike="noStrike" kern="1200" cap="none" spc="0" normalizeH="0" baseline="0" noProof="0" dirty="0">
              <a:ln>
                <a:noFill/>
              </a:ln>
              <a:solidFill>
                <a:srgbClr val="0070C0"/>
              </a:solidFill>
              <a:effectLst/>
              <a:uLnTx/>
              <a:uFillTx/>
              <a:latin typeface="Century Gothic" panose="020B0502020202020204" pitchFamily="34" charset="0"/>
            </a:endParaRPr>
          </a:p>
        </p:txBody>
      </p:sp>
      <p:sp>
        <p:nvSpPr>
          <p:cNvPr id="75" name="Title 14">
            <a:extLst>
              <a:ext uri="{FF2B5EF4-FFF2-40B4-BE49-F238E27FC236}">
                <a16:creationId xmlns:a16="http://schemas.microsoft.com/office/drawing/2014/main" id="{4EC9CCD1-8897-07F1-3EDF-9F8A5CA03BC3}"/>
              </a:ext>
            </a:extLst>
          </p:cNvPr>
          <p:cNvSpPr txBox="1">
            <a:spLocks/>
          </p:cNvSpPr>
          <p:nvPr/>
        </p:nvSpPr>
        <p:spPr>
          <a:xfrm>
            <a:off x="6709975" y="1621928"/>
            <a:ext cx="2069283" cy="256026"/>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spcBef>
                <a:spcPts val="600"/>
              </a:spcBef>
              <a:spcAft>
                <a:spcPts val="600"/>
              </a:spcAft>
            </a:pPr>
            <a:r>
              <a:rPr lang="es-CO" sz="1400" b="1" dirty="0" err="1">
                <a:solidFill>
                  <a:schemeClr val="tx1"/>
                </a:solidFill>
                <a:latin typeface="Century Gothic" panose="020B0502020202020204" pitchFamily="34" charset="0"/>
              </a:rPr>
              <a:t>Occupancy</a:t>
            </a:r>
            <a:r>
              <a:rPr lang="es-CO" sz="1400" b="1" dirty="0">
                <a:solidFill>
                  <a:schemeClr val="tx1"/>
                </a:solidFill>
                <a:latin typeface="Century Gothic" panose="020B0502020202020204" pitchFamily="34" charset="0"/>
              </a:rPr>
              <a:t> </a:t>
            </a:r>
            <a:r>
              <a:rPr lang="es-CO" sz="1400" b="1" dirty="0" err="1">
                <a:solidFill>
                  <a:schemeClr val="tx1"/>
                </a:solidFill>
                <a:latin typeface="Century Gothic" panose="020B0502020202020204" pitchFamily="34" charset="0"/>
              </a:rPr>
              <a:t>prediction</a:t>
            </a:r>
            <a:endParaRPr lang="es-CO" sz="1400" dirty="0">
              <a:latin typeface="Century Gothic" panose="020B0502020202020204" pitchFamily="34" charset="0"/>
            </a:endParaRPr>
          </a:p>
        </p:txBody>
      </p:sp>
      <p:sp>
        <p:nvSpPr>
          <p:cNvPr id="77" name="Marcador de número de diapositiva 2">
            <a:extLst>
              <a:ext uri="{FF2B5EF4-FFF2-40B4-BE49-F238E27FC236}">
                <a16:creationId xmlns:a16="http://schemas.microsoft.com/office/drawing/2014/main" id="{0DD3ACA1-9920-6588-D79B-D1C770830069}"/>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19</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245029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par>
                                <p:cTn id="12" presetID="22" presetClass="entr" presetSubtype="8"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500"/>
                                        <p:tgtEl>
                                          <p:spTgt spid="3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par>
                          <p:cTn id="25" fill="hold">
                            <p:stCondLst>
                              <p:cond delay="1500"/>
                            </p:stCondLst>
                            <p:childTnLst>
                              <p:par>
                                <p:cTn id="26" presetID="12" presetClass="entr" presetSubtype="4"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500"/>
                                        <p:tgtEl>
                                          <p:spTgt spid="50"/>
                                        </p:tgtEl>
                                        <p:attrNameLst>
                                          <p:attrName>ppt_y</p:attrName>
                                        </p:attrNameLst>
                                      </p:cBhvr>
                                      <p:tavLst>
                                        <p:tav tm="0">
                                          <p:val>
                                            <p:strVal val="#ppt_y+#ppt_h*1.125000"/>
                                          </p:val>
                                        </p:tav>
                                        <p:tav tm="100000">
                                          <p:val>
                                            <p:strVal val="#ppt_y"/>
                                          </p:val>
                                        </p:tav>
                                      </p:tavLst>
                                    </p:anim>
                                    <p:animEffect transition="in" filter="wipe(up)">
                                      <p:cBhvr>
                                        <p:cTn id="29" dur="500"/>
                                        <p:tgtEl>
                                          <p:spTgt spid="50"/>
                                        </p:tgtEl>
                                      </p:cBhvr>
                                    </p:animEffect>
                                  </p:childTnLst>
                                </p:cTn>
                              </p:par>
                            </p:childTnLst>
                          </p:cTn>
                        </p:par>
                        <p:par>
                          <p:cTn id="30" fill="hold">
                            <p:stCondLst>
                              <p:cond delay="2000"/>
                            </p:stCondLst>
                            <p:childTnLst>
                              <p:par>
                                <p:cTn id="31" presetID="12" presetClass="entr" presetSubtype="1" fill="hold" grpId="0" nodeType="afterEffect">
                                  <p:stCondLst>
                                    <p:cond delay="0"/>
                                  </p:stCondLst>
                                  <p:childTnLst>
                                    <p:set>
                                      <p:cBhvr>
                                        <p:cTn id="32" dur="1" fill="hold">
                                          <p:stCondLst>
                                            <p:cond delay="0"/>
                                          </p:stCondLst>
                                        </p:cTn>
                                        <p:tgtEl>
                                          <p:spTgt spid="53"/>
                                        </p:tgtEl>
                                        <p:attrNameLst>
                                          <p:attrName>style.visibility</p:attrName>
                                        </p:attrNameLst>
                                      </p:cBhvr>
                                      <p:to>
                                        <p:strVal val="visible"/>
                                      </p:to>
                                    </p:set>
                                    <p:anim calcmode="lin" valueType="num">
                                      <p:cBhvr additive="base">
                                        <p:cTn id="33" dur="500"/>
                                        <p:tgtEl>
                                          <p:spTgt spid="53"/>
                                        </p:tgtEl>
                                        <p:attrNameLst>
                                          <p:attrName>ppt_y</p:attrName>
                                        </p:attrNameLst>
                                      </p:cBhvr>
                                      <p:tavLst>
                                        <p:tav tm="0">
                                          <p:val>
                                            <p:strVal val="#ppt_y-#ppt_h*1.125000"/>
                                          </p:val>
                                        </p:tav>
                                        <p:tav tm="100000">
                                          <p:val>
                                            <p:strVal val="#ppt_y"/>
                                          </p:val>
                                        </p:tav>
                                      </p:tavLst>
                                    </p:anim>
                                    <p:animEffect transition="in" filter="wipe(down)">
                                      <p:cBhvr>
                                        <p:cTn id="34" dur="5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wipe(up)">
                                      <p:cBhvr>
                                        <p:cTn id="46" dur="500"/>
                                        <p:tgtEl>
                                          <p:spTgt spid="62"/>
                                        </p:tgtEl>
                                      </p:cBhvr>
                                    </p:animEffect>
                                  </p:childTnLst>
                                </p:cTn>
                              </p:par>
                            </p:childTnLst>
                          </p:cTn>
                        </p:par>
                        <p:par>
                          <p:cTn id="47" fill="hold">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wipe(up)">
                                      <p:cBhvr>
                                        <p:cTn id="50" dur="500"/>
                                        <p:tgtEl>
                                          <p:spTgt spid="65"/>
                                        </p:tgtEl>
                                      </p:cBhvr>
                                    </p:animEffect>
                                  </p:childTnLst>
                                </p:cTn>
                              </p:par>
                            </p:childTnLst>
                          </p:cTn>
                        </p:par>
                        <p:par>
                          <p:cTn id="51" fill="hold">
                            <p:stCondLst>
                              <p:cond delay="1500"/>
                            </p:stCondLst>
                            <p:childTnLst>
                              <p:par>
                                <p:cTn id="52" presetID="22" presetClass="entr" presetSubtype="1" fill="hold" grpId="0"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wipe(up)">
                                      <p:cBhvr>
                                        <p:cTn id="54" dur="500"/>
                                        <p:tgtEl>
                                          <p:spTgt spid="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wipe(left)">
                                      <p:cBhvr>
                                        <p:cTn id="63" dur="500"/>
                                        <p:tgtEl>
                                          <p:spTgt spid="73"/>
                                        </p:tgtEl>
                                      </p:cBhvr>
                                    </p:animEffect>
                                  </p:childTnLst>
                                </p:cTn>
                              </p:par>
                            </p:childTnLst>
                          </p:cTn>
                        </p:par>
                        <p:par>
                          <p:cTn id="64" fill="hold">
                            <p:stCondLst>
                              <p:cond delay="1000"/>
                            </p:stCondLst>
                            <p:childTnLst>
                              <p:par>
                                <p:cTn id="65" presetID="22" presetClass="entr" presetSubtype="8" fill="hold" grpId="0" nodeType="after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wipe(left)">
                                      <p:cBhvr>
                                        <p:cTn id="67" dur="500"/>
                                        <p:tgtEl>
                                          <p:spTgt spid="3"/>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wipe(left)">
                                      <p:cBhvr>
                                        <p:cTn id="70" dur="500"/>
                                        <p:tgtEl>
                                          <p:spTgt spid="57"/>
                                        </p:tgtEl>
                                      </p:cBhvr>
                                    </p:animEffect>
                                  </p:childTnLst>
                                </p:cTn>
                              </p:par>
                            </p:childTnLst>
                          </p:cTn>
                        </p:par>
                        <p:par>
                          <p:cTn id="71" fill="hold">
                            <p:stCondLst>
                              <p:cond delay="1500"/>
                            </p:stCondLst>
                            <p:childTnLst>
                              <p:par>
                                <p:cTn id="72" presetID="22" presetClass="entr" presetSubtype="8" fill="hold" grpId="0" nodeType="after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wipe(left)">
                                      <p:cBhvr>
                                        <p:cTn id="74" dur="500"/>
                                        <p:tgtEl>
                                          <p:spTgt spid="4"/>
                                        </p:tgtEl>
                                      </p:cBhvr>
                                    </p:animEffect>
                                  </p:childTnLst>
                                </p:cTn>
                              </p:par>
                            </p:childTnLst>
                          </p:cTn>
                        </p:par>
                        <p:par>
                          <p:cTn id="75" fill="hold">
                            <p:stCondLst>
                              <p:cond delay="2000"/>
                            </p:stCondLst>
                            <p:childTnLst>
                              <p:par>
                                <p:cTn id="76" presetID="22" presetClass="entr" presetSubtype="8" fill="hold" nodeType="after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wipe(left)">
                                      <p:cBhvr>
                                        <p:cTn id="78" dur="500"/>
                                        <p:tgtEl>
                                          <p:spTgt spid="5"/>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wipe(left)">
                                      <p:cBhvr>
                                        <p:cTn id="81" dur="500"/>
                                        <p:tgtEl>
                                          <p:spTgt spid="6"/>
                                        </p:tgtEl>
                                      </p:cBhvr>
                                    </p:animEffect>
                                  </p:childTnLst>
                                </p:cTn>
                              </p:par>
                            </p:childTnLst>
                          </p:cTn>
                        </p:par>
                        <p:par>
                          <p:cTn id="82" fill="hold">
                            <p:stCondLst>
                              <p:cond delay="2500"/>
                            </p:stCondLst>
                            <p:childTnLst>
                              <p:par>
                                <p:cTn id="83" presetID="22" presetClass="entr" presetSubtype="8" fill="hold" grpId="0" nodeType="after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wipe(left)">
                                      <p:cBhvr>
                                        <p:cTn id="85" dur="500"/>
                                        <p:tgtEl>
                                          <p:spTgt spid="7"/>
                                        </p:tgtEl>
                                      </p:cBhvr>
                                    </p:animEffect>
                                  </p:childTnLst>
                                </p:cTn>
                              </p:par>
                            </p:childTnLst>
                          </p:cTn>
                        </p:par>
                        <p:par>
                          <p:cTn id="86" fill="hold">
                            <p:stCondLst>
                              <p:cond delay="3000"/>
                            </p:stCondLst>
                            <p:childTnLst>
                              <p:par>
                                <p:cTn id="87" presetID="22" presetClass="entr" presetSubtype="2" fill="hold" nodeType="after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wipe(right)">
                                      <p:cBhvr>
                                        <p:cTn id="8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0" grpId="0" animBg="1"/>
      <p:bldP spid="53" grpId="0"/>
      <p:bldP spid="54" grpId="0" animBg="1"/>
      <p:bldP spid="59" grpId="0" animBg="1"/>
      <p:bldP spid="62" grpId="0" animBg="1"/>
      <p:bldP spid="65" grpId="0"/>
      <p:bldP spid="2" grpId="0"/>
      <p:bldP spid="3" grpId="0" animBg="1"/>
      <p:bldP spid="4" grpId="0" animBg="1"/>
      <p:bldP spid="6" grpId="0" animBg="1"/>
      <p:bldP spid="7" grpId="0" animBg="1"/>
      <p:bldP spid="8" grpId="0" animBg="1"/>
      <p:bldP spid="57" grpId="0" animBg="1"/>
      <p:bldP spid="73" grpId="0" animBg="1"/>
      <p:bldP spid="74" grpId="0"/>
      <p:bldP spid="7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moving straight is what we do">
            <a:extLst>
              <a:ext uri="{FF2B5EF4-FFF2-40B4-BE49-F238E27FC236}">
                <a16:creationId xmlns:a16="http://schemas.microsoft.com/office/drawing/2014/main" id="{C113F4AC-497D-A542-B64A-36CA112943B9}"/>
              </a:ext>
            </a:extLst>
          </p:cNvPr>
          <p:cNvSpPr txBox="1"/>
          <p:nvPr/>
        </p:nvSpPr>
        <p:spPr>
          <a:xfrm>
            <a:off x="8229342" y="1322964"/>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l" defTabSz="914400" rtl="0" eaLnBrk="1" fontAlgn="auto" latinLnBrk="0" hangingPunct="1">
              <a:lnSpc>
                <a:spcPts val="328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entury Gothic" panose="020B0502020202020204" pitchFamily="34" charset="0"/>
                <a:cs typeface="Helvetica"/>
                <a:sym typeface="Montserrat ExtraBold"/>
              </a:rPr>
              <a:t>Table of Contents</a:t>
            </a:r>
          </a:p>
        </p:txBody>
      </p:sp>
      <p:grpSp>
        <p:nvGrpSpPr>
          <p:cNvPr id="42" name="Group 41">
            <a:extLst>
              <a:ext uri="{FF2B5EF4-FFF2-40B4-BE49-F238E27FC236}">
                <a16:creationId xmlns:a16="http://schemas.microsoft.com/office/drawing/2014/main" id="{3F88C017-A554-0943-BADB-7A163AA47996}"/>
              </a:ext>
            </a:extLst>
          </p:cNvPr>
          <p:cNvGrpSpPr/>
          <p:nvPr/>
        </p:nvGrpSpPr>
        <p:grpSpPr>
          <a:xfrm>
            <a:off x="-465686" y="-1295571"/>
            <a:ext cx="5013901" cy="5003677"/>
            <a:chOff x="10038098" y="4270601"/>
            <a:chExt cx="4310979" cy="4302189"/>
          </a:xfrm>
        </p:grpSpPr>
        <p:grpSp>
          <p:nvGrpSpPr>
            <p:cNvPr id="43" name="Group 42">
              <a:extLst>
                <a:ext uri="{FF2B5EF4-FFF2-40B4-BE49-F238E27FC236}">
                  <a16:creationId xmlns:a16="http://schemas.microsoft.com/office/drawing/2014/main" id="{D90991D1-0FCC-9646-AB60-AE8CE4354E14}"/>
                </a:ext>
              </a:extLst>
            </p:cNvPr>
            <p:cNvGrpSpPr/>
            <p:nvPr/>
          </p:nvGrpSpPr>
          <p:grpSpPr>
            <a:xfrm>
              <a:off x="10038098" y="4270601"/>
              <a:ext cx="4310979" cy="2176974"/>
              <a:chOff x="6642992" y="4270601"/>
              <a:chExt cx="4310979" cy="2176974"/>
            </a:xfrm>
          </p:grpSpPr>
          <p:pic>
            <p:nvPicPr>
              <p:cNvPr id="47" name="Graphic 46">
                <a:extLst>
                  <a:ext uri="{FF2B5EF4-FFF2-40B4-BE49-F238E27FC236}">
                    <a16:creationId xmlns:a16="http://schemas.microsoft.com/office/drawing/2014/main" id="{8E8A455F-800C-E24A-987C-9D1A655D9D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8776997" y="4270601"/>
                <a:ext cx="2176974" cy="2176974"/>
              </a:xfrm>
              <a:prstGeom prst="rect">
                <a:avLst/>
              </a:prstGeom>
            </p:spPr>
          </p:pic>
          <p:pic>
            <p:nvPicPr>
              <p:cNvPr id="48" name="Graphic 47">
                <a:extLst>
                  <a:ext uri="{FF2B5EF4-FFF2-40B4-BE49-F238E27FC236}">
                    <a16:creationId xmlns:a16="http://schemas.microsoft.com/office/drawing/2014/main" id="{7D8405E3-72D8-544D-9AA1-AF8A0D2EA9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642992" y="4270601"/>
                <a:ext cx="2176974" cy="2176974"/>
              </a:xfrm>
              <a:prstGeom prst="rect">
                <a:avLst/>
              </a:prstGeom>
            </p:spPr>
          </p:pic>
        </p:grpSp>
        <p:grpSp>
          <p:nvGrpSpPr>
            <p:cNvPr id="44" name="Group 43">
              <a:extLst>
                <a:ext uri="{FF2B5EF4-FFF2-40B4-BE49-F238E27FC236}">
                  <a16:creationId xmlns:a16="http://schemas.microsoft.com/office/drawing/2014/main" id="{AC8D8A99-AEDE-164A-AA56-A0C1F8D3FE46}"/>
                </a:ext>
              </a:extLst>
            </p:cNvPr>
            <p:cNvGrpSpPr/>
            <p:nvPr/>
          </p:nvGrpSpPr>
          <p:grpSpPr>
            <a:xfrm flipV="1">
              <a:off x="10038098" y="6395816"/>
              <a:ext cx="4310979" cy="2176974"/>
              <a:chOff x="6642992" y="4270601"/>
              <a:chExt cx="4310979" cy="2176974"/>
            </a:xfrm>
          </p:grpSpPr>
          <p:pic>
            <p:nvPicPr>
              <p:cNvPr id="45" name="Graphic 44">
                <a:extLst>
                  <a:ext uri="{FF2B5EF4-FFF2-40B4-BE49-F238E27FC236}">
                    <a16:creationId xmlns:a16="http://schemas.microsoft.com/office/drawing/2014/main" id="{09F7B1B6-BA61-AF47-9905-DB2F7131FA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8776997" y="4270601"/>
                <a:ext cx="2176974" cy="2176974"/>
              </a:xfrm>
              <a:prstGeom prst="rect">
                <a:avLst/>
              </a:prstGeom>
            </p:spPr>
          </p:pic>
          <p:pic>
            <p:nvPicPr>
              <p:cNvPr id="46" name="Graphic 45">
                <a:extLst>
                  <a:ext uri="{FF2B5EF4-FFF2-40B4-BE49-F238E27FC236}">
                    <a16:creationId xmlns:a16="http://schemas.microsoft.com/office/drawing/2014/main" id="{06C6B83D-2519-A54F-B182-4782FDA85E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642992" y="4270601"/>
                <a:ext cx="2176974" cy="2176974"/>
              </a:xfrm>
              <a:prstGeom prst="rect">
                <a:avLst/>
              </a:prstGeom>
            </p:spPr>
          </p:pic>
        </p:grpSp>
      </p:grpSp>
      <p:grpSp>
        <p:nvGrpSpPr>
          <p:cNvPr id="11" name="Group 10">
            <a:extLst>
              <a:ext uri="{FF2B5EF4-FFF2-40B4-BE49-F238E27FC236}">
                <a16:creationId xmlns:a16="http://schemas.microsoft.com/office/drawing/2014/main" id="{7EA9DF3E-B029-1749-A8CD-BAE8FBAEF534}"/>
              </a:ext>
            </a:extLst>
          </p:cNvPr>
          <p:cNvGrpSpPr/>
          <p:nvPr/>
        </p:nvGrpSpPr>
        <p:grpSpPr>
          <a:xfrm>
            <a:off x="-3233770" y="-4094950"/>
            <a:ext cx="10537979" cy="10571064"/>
            <a:chOff x="-3233770" y="-4094950"/>
            <a:chExt cx="10537979" cy="10571064"/>
          </a:xfrm>
        </p:grpSpPr>
        <p:grpSp>
          <p:nvGrpSpPr>
            <p:cNvPr id="2" name="Группа 1">
              <a:extLst>
                <a:ext uri="{FF2B5EF4-FFF2-40B4-BE49-F238E27FC236}">
                  <a16:creationId xmlns:a16="http://schemas.microsoft.com/office/drawing/2014/main" id="{C2D8792A-5CC3-D84D-A682-70EF4737DA3A}"/>
                </a:ext>
              </a:extLst>
            </p:cNvPr>
            <p:cNvGrpSpPr/>
            <p:nvPr/>
          </p:nvGrpSpPr>
          <p:grpSpPr>
            <a:xfrm>
              <a:off x="5100318" y="450196"/>
              <a:ext cx="2203891" cy="1490583"/>
              <a:chOff x="6136636" y="-1487208"/>
              <a:chExt cx="4407781" cy="2981166"/>
            </a:xfrm>
          </p:grpSpPr>
          <p:sp>
            <p:nvSpPr>
              <p:cNvPr id="223" name="Кружок"/>
              <p:cNvSpPr/>
              <p:nvPr/>
            </p:nvSpPr>
            <p:spPr>
              <a:xfrm>
                <a:off x="7939090" y="-1111738"/>
                <a:ext cx="2228773" cy="2228774"/>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8FAF9"/>
                    </a:solidFill>
                    <a:effectLst/>
                    <a:uLnTx/>
                    <a:uFillTx/>
                    <a:latin typeface="Century Gothic" panose="020B0502020202020204" pitchFamily="34" charset="0"/>
                    <a:ea typeface="Helvetica Neue Medium"/>
                    <a:cs typeface="Helvetica Neue Medium"/>
                    <a:sym typeface="Helvetica Neue Medium"/>
                  </a:rPr>
                  <a:t>I</a:t>
                </a:r>
                <a:endParaRPr kumimoji="0" sz="2000" b="1" i="0" u="none" strike="noStrike" kern="0" cap="none" spc="0" normalizeH="0" baseline="0" noProof="0" dirty="0">
                  <a:ln>
                    <a:noFill/>
                  </a:ln>
                  <a:solidFill>
                    <a:srgbClr val="F8FAF9"/>
                  </a:solidFill>
                  <a:effectLst/>
                  <a:uLnTx/>
                  <a:uFillTx/>
                  <a:latin typeface="Century Gothic" panose="020B0502020202020204" pitchFamily="34" charset="0"/>
                  <a:ea typeface="Helvetica Neue Medium"/>
                  <a:cs typeface="Helvetica Neue Medium"/>
                  <a:sym typeface="Helvetica Neue Medium"/>
                </a:endParaRPr>
              </a:p>
            </p:txBody>
          </p:sp>
          <p:sp>
            <p:nvSpPr>
              <p:cNvPr id="224" name="Кружок"/>
              <p:cNvSpPr/>
              <p:nvPr/>
            </p:nvSpPr>
            <p:spPr>
              <a:xfrm rot="5400000">
                <a:off x="6316485" y="-253031"/>
                <a:ext cx="511358" cy="511359"/>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225" name="Фигура"/>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92000">
                    <a:srgbClr val="1D4E89"/>
                  </a:gs>
                  <a:gs pos="76000">
                    <a:srgbClr val="C4CAD3"/>
                  </a:gs>
                  <a:gs pos="79000">
                    <a:srgbClr val="C4CAD3"/>
                  </a:gs>
                  <a:gs pos="32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10" name="Group 9">
              <a:extLst>
                <a:ext uri="{FF2B5EF4-FFF2-40B4-BE49-F238E27FC236}">
                  <a16:creationId xmlns:a16="http://schemas.microsoft.com/office/drawing/2014/main" id="{787EBD2F-8032-0A4A-A69C-3A4191873D13}"/>
                </a:ext>
              </a:extLst>
            </p:cNvPr>
            <p:cNvGrpSpPr/>
            <p:nvPr/>
          </p:nvGrpSpPr>
          <p:grpSpPr>
            <a:xfrm>
              <a:off x="-3233770" y="-4094950"/>
              <a:ext cx="10251459" cy="10571064"/>
              <a:chOff x="-3233770" y="-4094950"/>
              <a:chExt cx="10251459" cy="10571064"/>
            </a:xfrm>
          </p:grpSpPr>
          <p:grpSp>
            <p:nvGrpSpPr>
              <p:cNvPr id="39" name="Группа 1">
                <a:extLst>
                  <a:ext uri="{FF2B5EF4-FFF2-40B4-BE49-F238E27FC236}">
                    <a16:creationId xmlns:a16="http://schemas.microsoft.com/office/drawing/2014/main" id="{A939B763-C5D2-8E49-BE40-4FEB6DD79F2F}"/>
                  </a:ext>
                </a:extLst>
              </p:cNvPr>
              <p:cNvGrpSpPr/>
              <p:nvPr/>
            </p:nvGrpSpPr>
            <p:grpSpPr>
              <a:xfrm rot="1311653">
                <a:off x="4805182" y="2073061"/>
                <a:ext cx="2203891" cy="1490583"/>
                <a:chOff x="6136636" y="-1487208"/>
                <a:chExt cx="4407781" cy="2981166"/>
              </a:xfrm>
            </p:grpSpPr>
            <p:sp>
              <p:nvSpPr>
                <p:cNvPr id="41" name="Кружок">
                  <a:extLst>
                    <a:ext uri="{FF2B5EF4-FFF2-40B4-BE49-F238E27FC236}">
                      <a16:creationId xmlns:a16="http://schemas.microsoft.com/office/drawing/2014/main" id="{2FA9951C-D0C4-2C4E-8971-7F4A72BD2F87}"/>
                    </a:ext>
                  </a:extLst>
                </p:cNvPr>
                <p:cNvSpPr/>
                <p:nvPr/>
              </p:nvSpPr>
              <p:spPr>
                <a:xfrm>
                  <a:off x="7939089"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53" name="Кружок">
                  <a:extLst>
                    <a:ext uri="{FF2B5EF4-FFF2-40B4-BE49-F238E27FC236}">
                      <a16:creationId xmlns:a16="http://schemas.microsoft.com/office/drawing/2014/main" id="{E0F2AB5D-7342-7F4B-90AF-A73DBBA6142A}"/>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54" name="Фигура">
                  <a:extLst>
                    <a:ext uri="{FF2B5EF4-FFF2-40B4-BE49-F238E27FC236}">
                      <a16:creationId xmlns:a16="http://schemas.microsoft.com/office/drawing/2014/main" id="{809BC2AD-388C-0541-BBC0-8E3A5AB90F82}"/>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55" name="Группа 1">
                <a:extLst>
                  <a:ext uri="{FF2B5EF4-FFF2-40B4-BE49-F238E27FC236}">
                    <a16:creationId xmlns:a16="http://schemas.microsoft.com/office/drawing/2014/main" id="{072BF9D0-CB5E-4D42-83B1-7D06E5C9BA53}"/>
                  </a:ext>
                </a:extLst>
              </p:cNvPr>
              <p:cNvGrpSpPr/>
              <p:nvPr/>
            </p:nvGrpSpPr>
            <p:grpSpPr>
              <a:xfrm rot="2678737">
                <a:off x="3862759" y="3399746"/>
                <a:ext cx="2203891" cy="1490583"/>
                <a:chOff x="6136636" y="-1487208"/>
                <a:chExt cx="4407781" cy="2981166"/>
              </a:xfrm>
            </p:grpSpPr>
            <p:sp>
              <p:nvSpPr>
                <p:cNvPr id="56" name="Кружок">
                  <a:extLst>
                    <a:ext uri="{FF2B5EF4-FFF2-40B4-BE49-F238E27FC236}">
                      <a16:creationId xmlns:a16="http://schemas.microsoft.com/office/drawing/2014/main" id="{C5F45A39-1662-694E-97F8-6972784FA26E}"/>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57" name="Кружок">
                  <a:extLst>
                    <a:ext uri="{FF2B5EF4-FFF2-40B4-BE49-F238E27FC236}">
                      <a16:creationId xmlns:a16="http://schemas.microsoft.com/office/drawing/2014/main" id="{59C994CE-E5AB-9C44-A147-E8BB883C9C20}"/>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58" name="Фигура">
                  <a:extLst>
                    <a:ext uri="{FF2B5EF4-FFF2-40B4-BE49-F238E27FC236}">
                      <a16:creationId xmlns:a16="http://schemas.microsoft.com/office/drawing/2014/main" id="{0ECC29D5-466A-C443-B7B6-87DEE84AC42A}"/>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59" name="Группа 1">
                <a:extLst>
                  <a:ext uri="{FF2B5EF4-FFF2-40B4-BE49-F238E27FC236}">
                    <a16:creationId xmlns:a16="http://schemas.microsoft.com/office/drawing/2014/main" id="{50342CB0-428D-6143-8E96-34A3C25E010E}"/>
                  </a:ext>
                </a:extLst>
              </p:cNvPr>
              <p:cNvGrpSpPr/>
              <p:nvPr/>
            </p:nvGrpSpPr>
            <p:grpSpPr>
              <a:xfrm rot="3945857">
                <a:off x="2523890" y="4295008"/>
                <a:ext cx="2203891" cy="1490583"/>
                <a:chOff x="6136636" y="-1487208"/>
                <a:chExt cx="4407781" cy="2981166"/>
              </a:xfrm>
            </p:grpSpPr>
            <p:sp>
              <p:nvSpPr>
                <p:cNvPr id="60" name="Кружок">
                  <a:extLst>
                    <a:ext uri="{FF2B5EF4-FFF2-40B4-BE49-F238E27FC236}">
                      <a16:creationId xmlns:a16="http://schemas.microsoft.com/office/drawing/2014/main" id="{FAF835C5-F712-CA47-A34D-6E8D689F89E8}"/>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61" name="Кружок">
                  <a:extLst>
                    <a:ext uri="{FF2B5EF4-FFF2-40B4-BE49-F238E27FC236}">
                      <a16:creationId xmlns:a16="http://schemas.microsoft.com/office/drawing/2014/main" id="{3A96D472-131A-5A4C-B3F2-ED9225573387}"/>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62" name="Фигура">
                  <a:extLst>
                    <a:ext uri="{FF2B5EF4-FFF2-40B4-BE49-F238E27FC236}">
                      <a16:creationId xmlns:a16="http://schemas.microsoft.com/office/drawing/2014/main" id="{EF2B678D-95FE-A84F-9569-A7C054A09F38}"/>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63" name="Группа 1">
                <a:extLst>
                  <a:ext uri="{FF2B5EF4-FFF2-40B4-BE49-F238E27FC236}">
                    <a16:creationId xmlns:a16="http://schemas.microsoft.com/office/drawing/2014/main" id="{8F2E06C4-A95B-A544-BA95-23F750721FD0}"/>
                  </a:ext>
                </a:extLst>
              </p:cNvPr>
              <p:cNvGrpSpPr/>
              <p:nvPr/>
            </p:nvGrpSpPr>
            <p:grpSpPr>
              <a:xfrm rot="5400000">
                <a:off x="927382" y="4628877"/>
                <a:ext cx="2203891" cy="1490583"/>
                <a:chOff x="6136636" y="-1487208"/>
                <a:chExt cx="4407781" cy="2981166"/>
              </a:xfrm>
            </p:grpSpPr>
            <p:sp>
              <p:nvSpPr>
                <p:cNvPr id="64" name="Кружок">
                  <a:extLst>
                    <a:ext uri="{FF2B5EF4-FFF2-40B4-BE49-F238E27FC236}">
                      <a16:creationId xmlns:a16="http://schemas.microsoft.com/office/drawing/2014/main" id="{36E164C4-7A89-AD4B-B1ED-2B1F96A0C267}"/>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65" name="Кружок">
                  <a:extLst>
                    <a:ext uri="{FF2B5EF4-FFF2-40B4-BE49-F238E27FC236}">
                      <a16:creationId xmlns:a16="http://schemas.microsoft.com/office/drawing/2014/main" id="{91442EC4-8676-C345-BC37-94A3AD9C4486}"/>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66" name="Фигура">
                  <a:extLst>
                    <a:ext uri="{FF2B5EF4-FFF2-40B4-BE49-F238E27FC236}">
                      <a16:creationId xmlns:a16="http://schemas.microsoft.com/office/drawing/2014/main" id="{4D7304AB-93AC-714B-A19C-B8DD281700BF}"/>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9" name="Group 8">
                <a:extLst>
                  <a:ext uri="{FF2B5EF4-FFF2-40B4-BE49-F238E27FC236}">
                    <a16:creationId xmlns:a16="http://schemas.microsoft.com/office/drawing/2014/main" id="{8053DAC8-F547-AC49-92EC-D5FB8DDE299A}"/>
                  </a:ext>
                </a:extLst>
              </p:cNvPr>
              <p:cNvGrpSpPr/>
              <p:nvPr/>
            </p:nvGrpSpPr>
            <p:grpSpPr>
              <a:xfrm>
                <a:off x="-3233770" y="-4094950"/>
                <a:ext cx="10251459" cy="10212293"/>
                <a:chOff x="-3233770" y="-4094950"/>
                <a:chExt cx="10251459" cy="10212293"/>
              </a:xfrm>
            </p:grpSpPr>
            <p:sp>
              <p:nvSpPr>
                <p:cNvPr id="218" name="Кружок"/>
                <p:cNvSpPr/>
                <p:nvPr/>
              </p:nvSpPr>
              <p:spPr>
                <a:xfrm>
                  <a:off x="-1250950" y="-2079427"/>
                  <a:ext cx="6575227" cy="6575227"/>
                </a:xfrm>
                <a:prstGeom prst="ellipse">
                  <a:avLst/>
                </a:prstGeom>
                <a:ln w="50800" cap="rnd">
                  <a:solidFill>
                    <a:srgbClr val="656568">
                      <a:alpha val="34000"/>
                    </a:srgbClr>
                  </a:solidFill>
                  <a:custDash>
                    <a:ds d="100000" sp="200000"/>
                  </a:custDash>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nvGrpSpPr>
                <p:cNvPr id="5" name="Group 4">
                  <a:extLst>
                    <a:ext uri="{FF2B5EF4-FFF2-40B4-BE49-F238E27FC236}">
                      <a16:creationId xmlns:a16="http://schemas.microsoft.com/office/drawing/2014/main" id="{A29FCE9F-4ABA-2641-94EF-7103B5228692}"/>
                    </a:ext>
                  </a:extLst>
                </p:cNvPr>
                <p:cNvGrpSpPr/>
                <p:nvPr/>
              </p:nvGrpSpPr>
              <p:grpSpPr>
                <a:xfrm>
                  <a:off x="-332721" y="-4094950"/>
                  <a:ext cx="7350410" cy="4393347"/>
                  <a:chOff x="-332721" y="-4134706"/>
                  <a:chExt cx="7350410" cy="4393347"/>
                </a:xfrm>
              </p:grpSpPr>
              <p:grpSp>
                <p:nvGrpSpPr>
                  <p:cNvPr id="67" name="Группа 1">
                    <a:extLst>
                      <a:ext uri="{FF2B5EF4-FFF2-40B4-BE49-F238E27FC236}">
                        <a16:creationId xmlns:a16="http://schemas.microsoft.com/office/drawing/2014/main" id="{930F49C4-126A-DC4D-911C-5EBB5E732CD0}"/>
                      </a:ext>
                    </a:extLst>
                  </p:cNvPr>
                  <p:cNvGrpSpPr/>
                  <p:nvPr/>
                </p:nvGrpSpPr>
                <p:grpSpPr>
                  <a:xfrm rot="16109669">
                    <a:off x="929618" y="-3778052"/>
                    <a:ext cx="2203891" cy="1490583"/>
                    <a:chOff x="6136636" y="-1487208"/>
                    <a:chExt cx="4407781" cy="2981166"/>
                  </a:xfrm>
                </p:grpSpPr>
                <p:sp>
                  <p:nvSpPr>
                    <p:cNvPr id="68" name="Кружок">
                      <a:extLst>
                        <a:ext uri="{FF2B5EF4-FFF2-40B4-BE49-F238E27FC236}">
                          <a16:creationId xmlns:a16="http://schemas.microsoft.com/office/drawing/2014/main" id="{40C18BEC-13FE-0E4B-A52C-8662E0C6CF3C}"/>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69" name="Кружок">
                      <a:extLst>
                        <a:ext uri="{FF2B5EF4-FFF2-40B4-BE49-F238E27FC236}">
                          <a16:creationId xmlns:a16="http://schemas.microsoft.com/office/drawing/2014/main" id="{913CFE96-7E98-C943-912C-83B3E5533638}"/>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70" name="Фигура">
                      <a:extLst>
                        <a:ext uri="{FF2B5EF4-FFF2-40B4-BE49-F238E27FC236}">
                          <a16:creationId xmlns:a16="http://schemas.microsoft.com/office/drawing/2014/main" id="{318B7A02-4CC9-BA44-9D3D-51C152DD656C}"/>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71" name="Группа 1">
                    <a:extLst>
                      <a:ext uri="{FF2B5EF4-FFF2-40B4-BE49-F238E27FC236}">
                        <a16:creationId xmlns:a16="http://schemas.microsoft.com/office/drawing/2014/main" id="{B470520B-75FB-8846-8C56-9FC6DC3C6DBA}"/>
                      </a:ext>
                    </a:extLst>
                  </p:cNvPr>
                  <p:cNvGrpSpPr/>
                  <p:nvPr/>
                </p:nvGrpSpPr>
                <p:grpSpPr>
                  <a:xfrm rot="17476753">
                    <a:off x="2521272" y="-3439095"/>
                    <a:ext cx="2203891" cy="1490583"/>
                    <a:chOff x="6136636" y="-1487208"/>
                    <a:chExt cx="4407781" cy="2981166"/>
                  </a:xfrm>
                </p:grpSpPr>
                <p:sp>
                  <p:nvSpPr>
                    <p:cNvPr id="72" name="Кружок">
                      <a:extLst>
                        <a:ext uri="{FF2B5EF4-FFF2-40B4-BE49-F238E27FC236}">
                          <a16:creationId xmlns:a16="http://schemas.microsoft.com/office/drawing/2014/main" id="{E4C9DF3A-1ECE-824C-9373-DCA99F14B44C}"/>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73" name="Кружок">
                      <a:extLst>
                        <a:ext uri="{FF2B5EF4-FFF2-40B4-BE49-F238E27FC236}">
                          <a16:creationId xmlns:a16="http://schemas.microsoft.com/office/drawing/2014/main" id="{8612D057-1523-EB4D-96AC-802FE0843395}"/>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74" name="Фигура">
                      <a:extLst>
                        <a:ext uri="{FF2B5EF4-FFF2-40B4-BE49-F238E27FC236}">
                          <a16:creationId xmlns:a16="http://schemas.microsoft.com/office/drawing/2014/main" id="{EC31F2B8-13B7-B548-BE70-E3B7DB94C3E5}"/>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75" name="Группа 1">
                    <a:extLst>
                      <a:ext uri="{FF2B5EF4-FFF2-40B4-BE49-F238E27FC236}">
                        <a16:creationId xmlns:a16="http://schemas.microsoft.com/office/drawing/2014/main" id="{7F35435C-9CE3-B342-8122-55CA2BC175D5}"/>
                      </a:ext>
                    </a:extLst>
                  </p:cNvPr>
                  <p:cNvGrpSpPr/>
                  <p:nvPr/>
                </p:nvGrpSpPr>
                <p:grpSpPr>
                  <a:xfrm rot="18743873">
                    <a:off x="3874120" y="-2565100"/>
                    <a:ext cx="2203891" cy="1490583"/>
                    <a:chOff x="6136636" y="-1487208"/>
                    <a:chExt cx="4407781" cy="2981166"/>
                  </a:xfrm>
                </p:grpSpPr>
                <p:sp>
                  <p:nvSpPr>
                    <p:cNvPr id="76" name="Кружок">
                      <a:extLst>
                        <a:ext uri="{FF2B5EF4-FFF2-40B4-BE49-F238E27FC236}">
                          <a16:creationId xmlns:a16="http://schemas.microsoft.com/office/drawing/2014/main" id="{D7AE9092-5159-8B4D-AD4A-AE2957BCDF09}"/>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77" name="Кружок">
                      <a:extLst>
                        <a:ext uri="{FF2B5EF4-FFF2-40B4-BE49-F238E27FC236}">
                          <a16:creationId xmlns:a16="http://schemas.microsoft.com/office/drawing/2014/main" id="{810D2216-5975-8C4E-A95F-C1178166AB1B}"/>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78" name="Фигура">
                      <a:extLst>
                        <a:ext uri="{FF2B5EF4-FFF2-40B4-BE49-F238E27FC236}">
                          <a16:creationId xmlns:a16="http://schemas.microsoft.com/office/drawing/2014/main" id="{F248653C-A719-F24A-9C3E-74BD8E1A97F0}"/>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79" name="Группа 1">
                    <a:extLst>
                      <a:ext uri="{FF2B5EF4-FFF2-40B4-BE49-F238E27FC236}">
                        <a16:creationId xmlns:a16="http://schemas.microsoft.com/office/drawing/2014/main" id="{94528E08-FB4B-7747-944D-26BBC9DD8F63}"/>
                      </a:ext>
                    </a:extLst>
                  </p:cNvPr>
                  <p:cNvGrpSpPr/>
                  <p:nvPr/>
                </p:nvGrpSpPr>
                <p:grpSpPr>
                  <a:xfrm rot="20198016">
                    <a:off x="4813798" y="-1231942"/>
                    <a:ext cx="2203891" cy="1490583"/>
                    <a:chOff x="6136636" y="-1487208"/>
                    <a:chExt cx="4407781" cy="2981166"/>
                  </a:xfrm>
                </p:grpSpPr>
                <p:sp>
                  <p:nvSpPr>
                    <p:cNvPr id="80" name="Кружок">
                      <a:extLst>
                        <a:ext uri="{FF2B5EF4-FFF2-40B4-BE49-F238E27FC236}">
                          <a16:creationId xmlns:a16="http://schemas.microsoft.com/office/drawing/2014/main" id="{FB57413D-6B85-4D4C-8D27-75D014777D0D}"/>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81" name="Кружок">
                      <a:extLst>
                        <a:ext uri="{FF2B5EF4-FFF2-40B4-BE49-F238E27FC236}">
                          <a16:creationId xmlns:a16="http://schemas.microsoft.com/office/drawing/2014/main" id="{CF2A04F6-912C-8A4B-8C14-2DB95326FE3C}"/>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82" name="Фигура">
                      <a:extLst>
                        <a:ext uri="{FF2B5EF4-FFF2-40B4-BE49-F238E27FC236}">
                          <a16:creationId xmlns:a16="http://schemas.microsoft.com/office/drawing/2014/main" id="{771040E4-2E91-8746-9380-4F088ABD1DFA}"/>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83" name="Группа 1">
                    <a:extLst>
                      <a:ext uri="{FF2B5EF4-FFF2-40B4-BE49-F238E27FC236}">
                        <a16:creationId xmlns:a16="http://schemas.microsoft.com/office/drawing/2014/main" id="{391E03E5-2853-774A-A80A-BCB60C6B511B}"/>
                      </a:ext>
                    </a:extLst>
                  </p:cNvPr>
                  <p:cNvGrpSpPr/>
                  <p:nvPr/>
                </p:nvGrpSpPr>
                <p:grpSpPr>
                  <a:xfrm rot="14731149">
                    <a:off x="-689375" y="-3410049"/>
                    <a:ext cx="2203891" cy="1490583"/>
                    <a:chOff x="6136636" y="-1487208"/>
                    <a:chExt cx="4407781" cy="2981166"/>
                  </a:xfrm>
                </p:grpSpPr>
                <p:sp>
                  <p:nvSpPr>
                    <p:cNvPr id="84" name="Кружок">
                      <a:extLst>
                        <a:ext uri="{FF2B5EF4-FFF2-40B4-BE49-F238E27FC236}">
                          <a16:creationId xmlns:a16="http://schemas.microsoft.com/office/drawing/2014/main" id="{418BB0D9-51E3-5245-8D64-E33F764CBFF6}"/>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85" name="Кружок">
                      <a:extLst>
                        <a:ext uri="{FF2B5EF4-FFF2-40B4-BE49-F238E27FC236}">
                          <a16:creationId xmlns:a16="http://schemas.microsoft.com/office/drawing/2014/main" id="{EDA6DF8E-3E63-334D-892C-4FDF2384A88D}"/>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86" name="Фигура">
                      <a:extLst>
                        <a:ext uri="{FF2B5EF4-FFF2-40B4-BE49-F238E27FC236}">
                          <a16:creationId xmlns:a16="http://schemas.microsoft.com/office/drawing/2014/main" id="{8FAE3105-0992-F64D-A092-26D07452FC30}"/>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grpSp>
              <p:nvGrpSpPr>
                <p:cNvPr id="87" name="Group 86">
                  <a:extLst>
                    <a:ext uri="{FF2B5EF4-FFF2-40B4-BE49-F238E27FC236}">
                      <a16:creationId xmlns:a16="http://schemas.microsoft.com/office/drawing/2014/main" id="{94F7F5B9-0B4D-5943-8955-2C3432A3F0F1}"/>
                    </a:ext>
                  </a:extLst>
                </p:cNvPr>
                <p:cNvGrpSpPr/>
                <p:nvPr/>
              </p:nvGrpSpPr>
              <p:grpSpPr>
                <a:xfrm rot="13595842">
                  <a:off x="-4712301" y="245464"/>
                  <a:ext cx="7350410" cy="4393347"/>
                  <a:chOff x="-332721" y="-4134706"/>
                  <a:chExt cx="7350410" cy="4393347"/>
                </a:xfrm>
              </p:grpSpPr>
              <p:grpSp>
                <p:nvGrpSpPr>
                  <p:cNvPr id="88" name="Группа 1">
                    <a:extLst>
                      <a:ext uri="{FF2B5EF4-FFF2-40B4-BE49-F238E27FC236}">
                        <a16:creationId xmlns:a16="http://schemas.microsoft.com/office/drawing/2014/main" id="{B7A1F2A3-2F2C-AE4E-8A89-0105BE73EBA9}"/>
                      </a:ext>
                    </a:extLst>
                  </p:cNvPr>
                  <p:cNvGrpSpPr/>
                  <p:nvPr/>
                </p:nvGrpSpPr>
                <p:grpSpPr>
                  <a:xfrm rot="16109669">
                    <a:off x="929618" y="-3778052"/>
                    <a:ext cx="2203891" cy="1490583"/>
                    <a:chOff x="6136636" y="-1487208"/>
                    <a:chExt cx="4407781" cy="2981166"/>
                  </a:xfrm>
                </p:grpSpPr>
                <p:sp>
                  <p:nvSpPr>
                    <p:cNvPr id="105" name="Кружок">
                      <a:extLst>
                        <a:ext uri="{FF2B5EF4-FFF2-40B4-BE49-F238E27FC236}">
                          <a16:creationId xmlns:a16="http://schemas.microsoft.com/office/drawing/2014/main" id="{3B061997-BA72-BF46-BDC3-2D04C7E34E5B}"/>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106" name="Кружок">
                      <a:extLst>
                        <a:ext uri="{FF2B5EF4-FFF2-40B4-BE49-F238E27FC236}">
                          <a16:creationId xmlns:a16="http://schemas.microsoft.com/office/drawing/2014/main" id="{929C9BA7-B8DA-AC46-8E3F-4710F495D483}"/>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107" name="Фигура">
                      <a:extLst>
                        <a:ext uri="{FF2B5EF4-FFF2-40B4-BE49-F238E27FC236}">
                          <a16:creationId xmlns:a16="http://schemas.microsoft.com/office/drawing/2014/main" id="{234B6600-C4B7-6A4E-9879-B6842AD0DE6A}"/>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89" name="Группа 1">
                    <a:extLst>
                      <a:ext uri="{FF2B5EF4-FFF2-40B4-BE49-F238E27FC236}">
                        <a16:creationId xmlns:a16="http://schemas.microsoft.com/office/drawing/2014/main" id="{AF77BE0D-562E-E94C-826A-4B8BE6601C54}"/>
                      </a:ext>
                    </a:extLst>
                  </p:cNvPr>
                  <p:cNvGrpSpPr/>
                  <p:nvPr/>
                </p:nvGrpSpPr>
                <p:grpSpPr>
                  <a:xfrm rot="17476753">
                    <a:off x="2521272" y="-3439095"/>
                    <a:ext cx="2203891" cy="1490583"/>
                    <a:chOff x="6136636" y="-1487208"/>
                    <a:chExt cx="4407781" cy="2981166"/>
                  </a:xfrm>
                </p:grpSpPr>
                <p:sp>
                  <p:nvSpPr>
                    <p:cNvPr id="102" name="Кружок">
                      <a:extLst>
                        <a:ext uri="{FF2B5EF4-FFF2-40B4-BE49-F238E27FC236}">
                          <a16:creationId xmlns:a16="http://schemas.microsoft.com/office/drawing/2014/main" id="{BEBF4F1D-AE21-9D4C-8928-180A55E90838}"/>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103" name="Кружок">
                      <a:extLst>
                        <a:ext uri="{FF2B5EF4-FFF2-40B4-BE49-F238E27FC236}">
                          <a16:creationId xmlns:a16="http://schemas.microsoft.com/office/drawing/2014/main" id="{FC6B4AB4-E9BC-0144-88D1-0B2199039668}"/>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104" name="Фигура">
                      <a:extLst>
                        <a:ext uri="{FF2B5EF4-FFF2-40B4-BE49-F238E27FC236}">
                          <a16:creationId xmlns:a16="http://schemas.microsoft.com/office/drawing/2014/main" id="{A379DC22-180E-1246-A137-C7D4CEC06D2E}"/>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90" name="Группа 1">
                    <a:extLst>
                      <a:ext uri="{FF2B5EF4-FFF2-40B4-BE49-F238E27FC236}">
                        <a16:creationId xmlns:a16="http://schemas.microsoft.com/office/drawing/2014/main" id="{7CBDD954-AC37-BA4C-8B5B-7AFBCFE38158}"/>
                      </a:ext>
                    </a:extLst>
                  </p:cNvPr>
                  <p:cNvGrpSpPr/>
                  <p:nvPr/>
                </p:nvGrpSpPr>
                <p:grpSpPr>
                  <a:xfrm rot="18743873">
                    <a:off x="3874120" y="-2565100"/>
                    <a:ext cx="2203891" cy="1490583"/>
                    <a:chOff x="6136636" y="-1487208"/>
                    <a:chExt cx="4407781" cy="2981166"/>
                  </a:xfrm>
                </p:grpSpPr>
                <p:sp>
                  <p:nvSpPr>
                    <p:cNvPr id="99" name="Кружок">
                      <a:extLst>
                        <a:ext uri="{FF2B5EF4-FFF2-40B4-BE49-F238E27FC236}">
                          <a16:creationId xmlns:a16="http://schemas.microsoft.com/office/drawing/2014/main" id="{4CE39FCC-AD64-9244-B313-D284100EA881}"/>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100" name="Кружок">
                      <a:extLst>
                        <a:ext uri="{FF2B5EF4-FFF2-40B4-BE49-F238E27FC236}">
                          <a16:creationId xmlns:a16="http://schemas.microsoft.com/office/drawing/2014/main" id="{6DFE2F00-BF6D-EC42-99A5-40FAF91CC467}"/>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101" name="Фигура">
                      <a:extLst>
                        <a:ext uri="{FF2B5EF4-FFF2-40B4-BE49-F238E27FC236}">
                          <a16:creationId xmlns:a16="http://schemas.microsoft.com/office/drawing/2014/main" id="{2E386B6B-894B-A046-9920-2BAA9CFCD16D}"/>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91" name="Группа 1">
                    <a:extLst>
                      <a:ext uri="{FF2B5EF4-FFF2-40B4-BE49-F238E27FC236}">
                        <a16:creationId xmlns:a16="http://schemas.microsoft.com/office/drawing/2014/main" id="{17DE6CCA-EB6B-064B-BEB8-A54D9A7D9B38}"/>
                      </a:ext>
                    </a:extLst>
                  </p:cNvPr>
                  <p:cNvGrpSpPr/>
                  <p:nvPr/>
                </p:nvGrpSpPr>
                <p:grpSpPr>
                  <a:xfrm rot="20198016">
                    <a:off x="4813798" y="-1231942"/>
                    <a:ext cx="2203891" cy="1490583"/>
                    <a:chOff x="6136636" y="-1487208"/>
                    <a:chExt cx="4407781" cy="2981166"/>
                  </a:xfrm>
                </p:grpSpPr>
                <p:sp>
                  <p:nvSpPr>
                    <p:cNvPr id="96" name="Кружок">
                      <a:extLst>
                        <a:ext uri="{FF2B5EF4-FFF2-40B4-BE49-F238E27FC236}">
                          <a16:creationId xmlns:a16="http://schemas.microsoft.com/office/drawing/2014/main" id="{91E85674-C642-6848-B82D-A9917E12E8B8}"/>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97" name="Кружок">
                      <a:extLst>
                        <a:ext uri="{FF2B5EF4-FFF2-40B4-BE49-F238E27FC236}">
                          <a16:creationId xmlns:a16="http://schemas.microsoft.com/office/drawing/2014/main" id="{6FAC9094-F216-FE45-A82B-2D61E3840850}"/>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98" name="Фигура">
                      <a:extLst>
                        <a:ext uri="{FF2B5EF4-FFF2-40B4-BE49-F238E27FC236}">
                          <a16:creationId xmlns:a16="http://schemas.microsoft.com/office/drawing/2014/main" id="{3A6F2011-D953-1C44-9645-7C2E41C345AC}"/>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92" name="Группа 1">
                    <a:extLst>
                      <a:ext uri="{FF2B5EF4-FFF2-40B4-BE49-F238E27FC236}">
                        <a16:creationId xmlns:a16="http://schemas.microsoft.com/office/drawing/2014/main" id="{C9972A38-9FAF-694B-A5A8-6EF55050E2C9}"/>
                      </a:ext>
                    </a:extLst>
                  </p:cNvPr>
                  <p:cNvGrpSpPr/>
                  <p:nvPr/>
                </p:nvGrpSpPr>
                <p:grpSpPr>
                  <a:xfrm rot="14731149">
                    <a:off x="-689375" y="-3410049"/>
                    <a:ext cx="2203891" cy="1490583"/>
                    <a:chOff x="6136636" y="-1487208"/>
                    <a:chExt cx="4407781" cy="2981166"/>
                  </a:xfrm>
                </p:grpSpPr>
                <p:sp>
                  <p:nvSpPr>
                    <p:cNvPr id="93" name="Кружок">
                      <a:extLst>
                        <a:ext uri="{FF2B5EF4-FFF2-40B4-BE49-F238E27FC236}">
                          <a16:creationId xmlns:a16="http://schemas.microsoft.com/office/drawing/2014/main" id="{96F9EDDD-BBF4-C646-B58B-5E66D02AF003}"/>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94" name="Кружок">
                      <a:extLst>
                        <a:ext uri="{FF2B5EF4-FFF2-40B4-BE49-F238E27FC236}">
                          <a16:creationId xmlns:a16="http://schemas.microsoft.com/office/drawing/2014/main" id="{9E901BE0-34A8-7644-BDB3-273AD159BAF8}"/>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95" name="Фигура">
                      <a:extLst>
                        <a:ext uri="{FF2B5EF4-FFF2-40B4-BE49-F238E27FC236}">
                          <a16:creationId xmlns:a16="http://schemas.microsoft.com/office/drawing/2014/main" id="{9032C356-831D-2D4C-AD3A-AAABC2BBE5DB}"/>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grpSp>
        </p:grpSp>
      </p:grpSp>
      <p:sp>
        <p:nvSpPr>
          <p:cNvPr id="109" name="Rectangle 108">
            <a:extLst>
              <a:ext uri="{FF2B5EF4-FFF2-40B4-BE49-F238E27FC236}">
                <a16:creationId xmlns:a16="http://schemas.microsoft.com/office/drawing/2014/main" id="{7297EF10-1B7C-A54E-8C02-7BB505A2F1C2}"/>
              </a:ext>
            </a:extLst>
          </p:cNvPr>
          <p:cNvSpPr/>
          <p:nvPr/>
        </p:nvSpPr>
        <p:spPr>
          <a:xfrm>
            <a:off x="8229342" y="2018337"/>
            <a:ext cx="4002343" cy="3804055"/>
          </a:xfrm>
          <a:prstGeom prst="rect">
            <a:avLst/>
          </a:prstGeom>
        </p:spPr>
        <p:txBody>
          <a:bodyPr wrap="square">
            <a:spAutoFit/>
          </a:bodyPr>
          <a:lstStyle/>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D4E89"/>
                </a:solidFill>
                <a:effectLst/>
                <a:uLnTx/>
                <a:uFillTx/>
                <a:latin typeface="Century Gothic"/>
                <a:cs typeface="Century Gothic"/>
              </a:rPr>
              <a:t>1. Motivation</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56467">
                    <a:lumMod val="75000"/>
                  </a:srgbClr>
                </a:solidFill>
                <a:effectLst/>
                <a:uLnTx/>
                <a:uFillTx/>
                <a:latin typeface="Century Gothic"/>
                <a:cs typeface="Century Gothic"/>
              </a:rPr>
              <a:t>2. </a:t>
            </a:r>
            <a:r>
              <a:rPr lang="en-US" sz="2000" dirty="0">
                <a:solidFill>
                  <a:srgbClr val="656467">
                    <a:lumMod val="75000"/>
                  </a:srgbClr>
                </a:solidFill>
                <a:latin typeface="Century Gothic"/>
                <a:cs typeface="Century Gothic"/>
              </a:rPr>
              <a:t>Methodology</a:t>
            </a:r>
            <a:endParaRPr kumimoji="0" lang="en-US" sz="2000" b="0" i="0" u="none" strike="noStrike" kern="1200" cap="none" spc="0" normalizeH="0" baseline="0" noProof="0" dirty="0">
              <a:ln>
                <a:noFill/>
              </a:ln>
              <a:solidFill>
                <a:srgbClr val="656467">
                  <a:lumMod val="75000"/>
                </a:srgbClr>
              </a:solidFill>
              <a:effectLst/>
              <a:uLnTx/>
              <a:uFillTx/>
              <a:latin typeface="Century Gothic"/>
              <a:cs typeface="Century Gothic"/>
            </a:endParaRP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56467">
                    <a:lumMod val="75000"/>
                  </a:srgbClr>
                </a:solidFill>
                <a:effectLst/>
                <a:uLnTx/>
                <a:uFillTx/>
                <a:latin typeface="Century Gothic"/>
                <a:cs typeface="Century Gothic"/>
              </a:rPr>
              <a:t>3. Experiment &amp; Results</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56467">
                    <a:lumMod val="75000"/>
                  </a:srgbClr>
                </a:solidFill>
                <a:effectLst/>
                <a:uLnTx/>
                <a:uFillTx/>
                <a:latin typeface="Century Gothic"/>
                <a:cs typeface="Century Gothic"/>
              </a:rPr>
              <a:t>4. Limitations</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56467">
                    <a:lumMod val="75000"/>
                  </a:srgbClr>
                </a:solidFill>
                <a:effectLst/>
                <a:uLnTx/>
                <a:uFillTx/>
                <a:latin typeface="Century Gothic"/>
                <a:cs typeface="Century Gothic"/>
              </a:rPr>
              <a:t>5. Conclusions</a:t>
            </a:r>
          </a:p>
        </p:txBody>
      </p:sp>
      <p:sp>
        <p:nvSpPr>
          <p:cNvPr id="4" name="Marcador de número de diapositiva 2">
            <a:extLst>
              <a:ext uri="{FF2B5EF4-FFF2-40B4-BE49-F238E27FC236}">
                <a16:creationId xmlns:a16="http://schemas.microsoft.com/office/drawing/2014/main" id="{07179A74-982B-16FF-7C2C-AA45CCDEB2A2}"/>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2</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1086041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FEFD3-6204-DF2B-422E-90C272609E25}"/>
            </a:ext>
          </a:extLst>
        </p:cNvPr>
        <p:cNvGrpSpPr/>
        <p:nvPr/>
      </p:nvGrpSpPr>
      <p:grpSpPr>
        <a:xfrm>
          <a:off x="0" y="0"/>
          <a:ext cx="0" cy="0"/>
          <a:chOff x="0" y="0"/>
          <a:chExt cx="0" cy="0"/>
        </a:xfrm>
      </p:grpSpPr>
      <p:cxnSp>
        <p:nvCxnSpPr>
          <p:cNvPr id="68" name="Connector: Elbow 31">
            <a:extLst>
              <a:ext uri="{FF2B5EF4-FFF2-40B4-BE49-F238E27FC236}">
                <a16:creationId xmlns:a16="http://schemas.microsoft.com/office/drawing/2014/main" id="{70D99C72-B3BB-696F-77C3-81A7DB3A9A7E}"/>
              </a:ext>
            </a:extLst>
          </p:cNvPr>
          <p:cNvCxnSpPr>
            <a:cxnSpLocks/>
            <a:stCxn id="64" idx="3"/>
            <a:endCxn id="63" idx="1"/>
          </p:cNvCxnSpPr>
          <p:nvPr/>
        </p:nvCxnSpPr>
        <p:spPr>
          <a:xfrm>
            <a:off x="1457145" y="729344"/>
            <a:ext cx="234749" cy="0"/>
          </a:xfrm>
          <a:prstGeom prst="straightConnector1">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117" name="moving straight is what we do">
            <a:extLst>
              <a:ext uri="{FF2B5EF4-FFF2-40B4-BE49-F238E27FC236}">
                <a16:creationId xmlns:a16="http://schemas.microsoft.com/office/drawing/2014/main" id="{965E9B82-BFD5-CA7C-25E2-528EB3620689}"/>
              </a:ext>
            </a:extLst>
          </p:cNvPr>
          <p:cNvSpPr txBox="1"/>
          <p:nvPr/>
        </p:nvSpPr>
        <p:spPr>
          <a:xfrm>
            <a:off x="4334282" y="498749"/>
            <a:ext cx="3503213" cy="435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The </a:t>
            </a:r>
            <a:r>
              <a:rPr lang="en-US" sz="2400" b="1" cap="none" dirty="0" err="1">
                <a:solidFill>
                  <a:srgbClr val="000000">
                    <a:lumMod val="95000"/>
                    <a:lumOff val="5000"/>
                  </a:srgbClr>
                </a:solidFill>
                <a:latin typeface="Century Gothic" panose="020B0502020202020204" pitchFamily="34" charset="0"/>
              </a:rPr>
              <a:t>UniAD</a:t>
            </a:r>
            <a:r>
              <a:rPr lang="en-US" sz="2400" b="1" cap="none" dirty="0">
                <a:solidFill>
                  <a:srgbClr val="000000">
                    <a:lumMod val="95000"/>
                    <a:lumOff val="5000"/>
                  </a:srgbClr>
                </a:solidFill>
                <a:latin typeface="Century Gothic" panose="020B0502020202020204" pitchFamily="34" charset="0"/>
              </a:rPr>
              <a:t> Pipeline</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grpSp>
        <p:nvGrpSpPr>
          <p:cNvPr id="36" name="Grupo 35">
            <a:extLst>
              <a:ext uri="{FF2B5EF4-FFF2-40B4-BE49-F238E27FC236}">
                <a16:creationId xmlns:a16="http://schemas.microsoft.com/office/drawing/2014/main" id="{52B9A4C8-2C7F-A957-E423-572811582D31}"/>
              </a:ext>
            </a:extLst>
          </p:cNvPr>
          <p:cNvGrpSpPr/>
          <p:nvPr/>
        </p:nvGrpSpPr>
        <p:grpSpPr>
          <a:xfrm>
            <a:off x="7601581" y="462681"/>
            <a:ext cx="471828" cy="471828"/>
            <a:chOff x="7601581" y="462681"/>
            <a:chExt cx="471828" cy="471828"/>
          </a:xfrm>
        </p:grpSpPr>
        <p:sp>
          <p:nvSpPr>
            <p:cNvPr id="33" name="Oval 32">
              <a:extLst>
                <a:ext uri="{FF2B5EF4-FFF2-40B4-BE49-F238E27FC236}">
                  <a16:creationId xmlns:a16="http://schemas.microsoft.com/office/drawing/2014/main" id="{C4F39EF4-6CB6-E3D0-2220-B2B31B2CF037}"/>
                </a:ext>
              </a:extLst>
            </p:cNvPr>
            <p:cNvSpPr/>
            <p:nvPr/>
          </p:nvSpPr>
          <p:spPr>
            <a:xfrm rot="5400000">
              <a:off x="7601581" y="462681"/>
              <a:ext cx="471828" cy="471828"/>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29" name="AutoShape 113">
              <a:extLst>
                <a:ext uri="{FF2B5EF4-FFF2-40B4-BE49-F238E27FC236}">
                  <a16:creationId xmlns:a16="http://schemas.microsoft.com/office/drawing/2014/main" id="{3027F1EB-8824-883C-5DD5-B72F563FF335}"/>
                </a:ext>
              </a:extLst>
            </p:cNvPr>
            <p:cNvSpPr>
              <a:spLocks/>
            </p:cNvSpPr>
            <p:nvPr/>
          </p:nvSpPr>
          <p:spPr bwMode="auto">
            <a:xfrm>
              <a:off x="7720465" y="524940"/>
              <a:ext cx="239316" cy="348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sp>
          <p:nvSpPr>
            <p:cNvPr id="30" name="AutoShape 114">
              <a:extLst>
                <a:ext uri="{FF2B5EF4-FFF2-40B4-BE49-F238E27FC236}">
                  <a16:creationId xmlns:a16="http://schemas.microsoft.com/office/drawing/2014/main" id="{4D61D623-E694-ADB4-EA93-749DBB546F6A}"/>
                </a:ext>
              </a:extLst>
            </p:cNvPr>
            <p:cNvSpPr>
              <a:spLocks/>
            </p:cNvSpPr>
            <p:nvPr/>
          </p:nvSpPr>
          <p:spPr bwMode="auto">
            <a:xfrm>
              <a:off x="7774638" y="579709"/>
              <a:ext cx="70842" cy="708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grpSp>
      <p:cxnSp>
        <p:nvCxnSpPr>
          <p:cNvPr id="61" name="Connector: Elbow 31">
            <a:extLst>
              <a:ext uri="{FF2B5EF4-FFF2-40B4-BE49-F238E27FC236}">
                <a16:creationId xmlns:a16="http://schemas.microsoft.com/office/drawing/2014/main" id="{0240E0B9-DB9B-92EB-067D-7970EB420D93}"/>
              </a:ext>
            </a:extLst>
          </p:cNvPr>
          <p:cNvCxnSpPr>
            <a:cxnSpLocks/>
            <a:stCxn id="63" idx="3"/>
            <a:endCxn id="67" idx="1"/>
          </p:cNvCxnSpPr>
          <p:nvPr/>
        </p:nvCxnSpPr>
        <p:spPr>
          <a:xfrm>
            <a:off x="2786588" y="729344"/>
            <a:ext cx="234749" cy="622"/>
          </a:xfrm>
          <a:prstGeom prst="straightConnector1">
            <a:avLst/>
          </a:prstGeom>
          <a:ln w="38100" cap="rnd">
            <a:solidFill>
              <a:schemeClr val="bg2">
                <a:lumMod val="9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3" name="Rectangle: Rounded Corners 22">
            <a:extLst>
              <a:ext uri="{FF2B5EF4-FFF2-40B4-BE49-F238E27FC236}">
                <a16:creationId xmlns:a16="http://schemas.microsoft.com/office/drawing/2014/main" id="{B5B5C69A-79E2-E090-1436-E331EB310ECA}"/>
              </a:ext>
            </a:extLst>
          </p:cNvPr>
          <p:cNvSpPr/>
          <p:nvPr/>
        </p:nvSpPr>
        <p:spPr>
          <a:xfrm>
            <a:off x="1691894"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Prediction</a:t>
            </a:r>
            <a:endParaRPr lang="en-US" sz="1400" dirty="0">
              <a:solidFill>
                <a:schemeClr val="accent1"/>
              </a:solidFill>
              <a:latin typeface="Century Gothic" panose="020B0502020202020204" pitchFamily="34" charset="0"/>
            </a:endParaRPr>
          </a:p>
        </p:txBody>
      </p:sp>
      <p:sp>
        <p:nvSpPr>
          <p:cNvPr id="64" name="Rectangle: Rounded Corners 22">
            <a:extLst>
              <a:ext uri="{FF2B5EF4-FFF2-40B4-BE49-F238E27FC236}">
                <a16:creationId xmlns:a16="http://schemas.microsoft.com/office/drawing/2014/main" id="{BC7A658A-72D7-8E29-CFA1-69A31AF4613D}"/>
              </a:ext>
            </a:extLst>
          </p:cNvPr>
          <p:cNvSpPr/>
          <p:nvPr/>
        </p:nvSpPr>
        <p:spPr>
          <a:xfrm>
            <a:off x="362451"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Perception</a:t>
            </a:r>
            <a:endParaRPr lang="en-US" sz="1400" dirty="0">
              <a:solidFill>
                <a:schemeClr val="accent1"/>
              </a:solidFill>
              <a:latin typeface="Century Gothic" panose="020B0502020202020204" pitchFamily="34" charset="0"/>
            </a:endParaRPr>
          </a:p>
        </p:txBody>
      </p:sp>
      <p:sp>
        <p:nvSpPr>
          <p:cNvPr id="67" name="Rectangle: Rounded Corners 22">
            <a:extLst>
              <a:ext uri="{FF2B5EF4-FFF2-40B4-BE49-F238E27FC236}">
                <a16:creationId xmlns:a16="http://schemas.microsoft.com/office/drawing/2014/main" id="{53E080B6-93D5-2474-82AF-95B3A389EDEB}"/>
              </a:ext>
            </a:extLst>
          </p:cNvPr>
          <p:cNvSpPr/>
          <p:nvPr/>
        </p:nvSpPr>
        <p:spPr>
          <a:xfrm>
            <a:off x="3021337" y="575500"/>
            <a:ext cx="1094694" cy="308932"/>
          </a:xfrm>
          <a:prstGeom prst="roundRect">
            <a:avLst>
              <a:gd name="adj" fmla="val 10723"/>
            </a:avLst>
          </a:prstGeom>
          <a:solidFill>
            <a:schemeClr val="bg1"/>
          </a:solid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bg2">
                    <a:lumMod val="90000"/>
                  </a:schemeClr>
                </a:solidFill>
                <a:latin typeface="Century Gothic" panose="020B0502020202020204" pitchFamily="34" charset="0"/>
              </a:rPr>
              <a:t>Planning</a:t>
            </a:r>
            <a:endParaRPr lang="en-US" sz="1400" dirty="0">
              <a:solidFill>
                <a:schemeClr val="bg2">
                  <a:lumMod val="90000"/>
                </a:schemeClr>
              </a:solidFill>
              <a:latin typeface="Century Gothic" panose="020B0502020202020204" pitchFamily="34" charset="0"/>
            </a:endParaRPr>
          </a:p>
        </p:txBody>
      </p:sp>
      <p:pic>
        <p:nvPicPr>
          <p:cNvPr id="25" name="Imagen 24" descr="Diagrama&#10;&#10;Descripción generada automáticamente">
            <a:extLst>
              <a:ext uri="{FF2B5EF4-FFF2-40B4-BE49-F238E27FC236}">
                <a16:creationId xmlns:a16="http://schemas.microsoft.com/office/drawing/2014/main" id="{AFF2DCAA-49C3-3789-FA1A-0B3EC2B5EB23}"/>
              </a:ext>
            </a:extLst>
          </p:cNvPr>
          <p:cNvPicPr>
            <a:picLocks noChangeAspect="1"/>
          </p:cNvPicPr>
          <p:nvPr/>
        </p:nvPicPr>
        <p:blipFill>
          <a:blip r:embed="rId3"/>
          <a:srcRect l="68938" t="16941" r="14048" b="9070"/>
          <a:stretch/>
        </p:blipFill>
        <p:spPr>
          <a:xfrm>
            <a:off x="450780" y="2676768"/>
            <a:ext cx="2029856" cy="2802705"/>
          </a:xfrm>
          <a:prstGeom prst="rect">
            <a:avLst/>
          </a:prstGeom>
          <a:ln>
            <a:noFill/>
          </a:ln>
        </p:spPr>
      </p:pic>
      <p:cxnSp>
        <p:nvCxnSpPr>
          <p:cNvPr id="32" name="Conector recto 31">
            <a:extLst>
              <a:ext uri="{FF2B5EF4-FFF2-40B4-BE49-F238E27FC236}">
                <a16:creationId xmlns:a16="http://schemas.microsoft.com/office/drawing/2014/main" id="{0FB27303-C99D-EA6D-894C-577C8478F5C0}"/>
              </a:ext>
            </a:extLst>
          </p:cNvPr>
          <p:cNvCxnSpPr>
            <a:cxnSpLocks/>
          </p:cNvCxnSpPr>
          <p:nvPr/>
        </p:nvCxnSpPr>
        <p:spPr>
          <a:xfrm flipV="1">
            <a:off x="2515342" y="1693572"/>
            <a:ext cx="505995" cy="103488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8DE9DB7D-DDAF-DA46-9BA3-F54C45D7820C}"/>
              </a:ext>
            </a:extLst>
          </p:cNvPr>
          <p:cNvCxnSpPr>
            <a:cxnSpLocks/>
          </p:cNvCxnSpPr>
          <p:nvPr/>
        </p:nvCxnSpPr>
        <p:spPr>
          <a:xfrm>
            <a:off x="2515342" y="5397690"/>
            <a:ext cx="505995" cy="730966"/>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ángulo 36">
            <a:extLst>
              <a:ext uri="{FF2B5EF4-FFF2-40B4-BE49-F238E27FC236}">
                <a16:creationId xmlns:a16="http://schemas.microsoft.com/office/drawing/2014/main" id="{068AEC1A-4937-C407-97E2-890816495B45}"/>
              </a:ext>
            </a:extLst>
          </p:cNvPr>
          <p:cNvSpPr/>
          <p:nvPr/>
        </p:nvSpPr>
        <p:spPr>
          <a:xfrm>
            <a:off x="398947" y="2728452"/>
            <a:ext cx="2116395" cy="2669238"/>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0" name="Imagen 39">
            <a:extLst>
              <a:ext uri="{FF2B5EF4-FFF2-40B4-BE49-F238E27FC236}">
                <a16:creationId xmlns:a16="http://schemas.microsoft.com/office/drawing/2014/main" id="{C5B753BE-EE67-CF00-F7AB-6918A49EAF07}"/>
              </a:ext>
            </a:extLst>
          </p:cNvPr>
          <p:cNvPicPr>
            <a:picLocks noChangeAspect="1"/>
          </p:cNvPicPr>
          <p:nvPr/>
        </p:nvPicPr>
        <p:blipFill>
          <a:blip r:embed="rId4"/>
          <a:stretch>
            <a:fillRect/>
          </a:stretch>
        </p:blipFill>
        <p:spPr>
          <a:xfrm>
            <a:off x="3021337" y="1693572"/>
            <a:ext cx="3336485" cy="4435084"/>
          </a:xfrm>
          <a:prstGeom prst="rect">
            <a:avLst/>
          </a:prstGeom>
          <a:ln w="12700">
            <a:solidFill>
              <a:schemeClr val="bg2">
                <a:lumMod val="75000"/>
              </a:schemeClr>
            </a:solidFill>
          </a:ln>
        </p:spPr>
      </p:pic>
      <p:sp>
        <p:nvSpPr>
          <p:cNvPr id="50" name="Rectangle: Rounded Corners 3">
            <a:extLst>
              <a:ext uri="{FF2B5EF4-FFF2-40B4-BE49-F238E27FC236}">
                <a16:creationId xmlns:a16="http://schemas.microsoft.com/office/drawing/2014/main" id="{8B4B32B9-3B08-E98F-3345-A048CB3E013B}"/>
              </a:ext>
            </a:extLst>
          </p:cNvPr>
          <p:cNvSpPr/>
          <p:nvPr/>
        </p:nvSpPr>
        <p:spPr>
          <a:xfrm>
            <a:off x="6529599" y="1693572"/>
            <a:ext cx="5459959" cy="4120374"/>
          </a:xfrm>
          <a:prstGeom prst="roundRect">
            <a:avLst>
              <a:gd name="adj" fmla="val 4773"/>
            </a:avLst>
          </a:prstGeom>
          <a:solidFill>
            <a:schemeClr val="bg1"/>
          </a:solidFill>
          <a:ln w="22225">
            <a:noFill/>
          </a:ln>
          <a:effectLst>
            <a:outerShdw blurRad="571500" dist="38100" dir="5400000" algn="t"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Title 14">
                <a:extLst>
                  <a:ext uri="{FF2B5EF4-FFF2-40B4-BE49-F238E27FC236}">
                    <a16:creationId xmlns:a16="http://schemas.microsoft.com/office/drawing/2014/main" id="{D3534E9C-B1CC-2065-3DAA-E1FD11C9B9EF}"/>
                  </a:ext>
                </a:extLst>
              </p:cNvPr>
              <p:cNvSpPr txBox="1">
                <a:spLocks/>
              </p:cNvSpPr>
              <p:nvPr/>
            </p:nvSpPr>
            <p:spPr>
              <a:xfrm>
                <a:off x="7437122" y="2212354"/>
                <a:ext cx="2028982" cy="241497"/>
              </a:xfrm>
              <a:prstGeom prst="roundRect">
                <a:avLst/>
              </a:prstGeom>
              <a:ln w="12700">
                <a:solidFill>
                  <a:schemeClr val="accent2">
                    <a:lumMod val="50000"/>
                  </a:schemeClr>
                </a:solidFill>
              </a:ln>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lnSpc>
                    <a:spcPts val="1600"/>
                  </a:lnSpc>
                  <a:spcBef>
                    <a:spcPts val="600"/>
                  </a:spcBef>
                  <a:spcAft>
                    <a:spcPts val="600"/>
                  </a:spcAft>
                </a:pPr>
                <a:r>
                  <a:rPr lang="es-CO" sz="1200" dirty="0">
                    <a:solidFill>
                      <a:schemeClr val="accent2">
                        <a:lumMod val="50000"/>
                      </a:schemeClr>
                    </a:solidFill>
                    <a:latin typeface="Century Gothic" panose="020B0502020202020204" pitchFamily="34" charset="0"/>
                  </a:rPr>
                  <a:t>Agent </a:t>
                </a:r>
                <a:r>
                  <a:rPr lang="es-CO" sz="1200" dirty="0" err="1">
                    <a:solidFill>
                      <a:schemeClr val="accent2">
                        <a:lumMod val="50000"/>
                      </a:schemeClr>
                    </a:solidFill>
                    <a:latin typeface="Century Gothic" panose="020B0502020202020204" pitchFamily="34" charset="0"/>
                  </a:rPr>
                  <a:t>features</a:t>
                </a:r>
                <a:r>
                  <a:rPr lang="es-CO" sz="1200" dirty="0">
                    <a:solidFill>
                      <a:schemeClr val="accent2">
                        <a:lumMod val="50000"/>
                      </a:schemeClr>
                    </a:solidFill>
                    <a:latin typeface="Century Gothic" panose="020B0502020202020204" pitchFamily="34" charset="0"/>
                  </a:rPr>
                  <a:t> </a:t>
                </a:r>
                <a14:m>
                  <m:oMath xmlns:m="http://schemas.openxmlformats.org/officeDocument/2006/math">
                    <m:sSup>
                      <m:sSupPr>
                        <m:ctrlPr>
                          <a:rPr lang="es-CO" sz="1400" b="0" i="1" smtClean="0">
                            <a:solidFill>
                              <a:schemeClr val="accent2">
                                <a:lumMod val="50000"/>
                              </a:schemeClr>
                            </a:solidFill>
                            <a:latin typeface="Cambria Math" panose="02040503050406030204" pitchFamily="18" charset="0"/>
                          </a:rPr>
                        </m:ctrlPr>
                      </m:sSupPr>
                      <m:e>
                        <m:r>
                          <a:rPr lang="es-CO" sz="1400" i="1" smtClean="0">
                            <a:solidFill>
                              <a:schemeClr val="accent2">
                                <a:lumMod val="50000"/>
                              </a:schemeClr>
                            </a:solidFill>
                            <a:latin typeface="Cambria Math" panose="02040503050406030204" pitchFamily="18" charset="0"/>
                          </a:rPr>
                          <m:t>𝐺</m:t>
                        </m:r>
                      </m:e>
                      <m:sup>
                        <m:r>
                          <a:rPr lang="es-CO" sz="1400" b="0" i="1" smtClean="0">
                            <a:solidFill>
                              <a:schemeClr val="accent2">
                                <a:lumMod val="50000"/>
                              </a:schemeClr>
                            </a:solidFill>
                            <a:latin typeface="Cambria Math" panose="02040503050406030204" pitchFamily="18" charset="0"/>
                          </a:rPr>
                          <m:t>𝑡</m:t>
                        </m:r>
                      </m:sup>
                    </m:sSup>
                  </m:oMath>
                </a14:m>
                <a:endParaRPr lang="es-CO" sz="1400" b="0" i="1" dirty="0">
                  <a:solidFill>
                    <a:schemeClr val="accent2">
                      <a:lumMod val="50000"/>
                    </a:schemeClr>
                  </a:solidFill>
                  <a:latin typeface="Cambria Math" panose="02040503050406030204" pitchFamily="18" charset="0"/>
                </a:endParaRPr>
              </a:p>
            </p:txBody>
          </p:sp>
        </mc:Choice>
        <mc:Fallback xmlns="">
          <p:sp>
            <p:nvSpPr>
              <p:cNvPr id="3" name="Title 14">
                <a:extLst>
                  <a:ext uri="{FF2B5EF4-FFF2-40B4-BE49-F238E27FC236}">
                    <a16:creationId xmlns:a16="http://schemas.microsoft.com/office/drawing/2014/main" id="{D3534E9C-B1CC-2065-3DAA-E1FD11C9B9EF}"/>
                  </a:ext>
                </a:extLst>
              </p:cNvPr>
              <p:cNvSpPr txBox="1">
                <a:spLocks noRot="1" noChangeAspect="1" noMove="1" noResize="1" noEditPoints="1" noAdjustHandles="1" noChangeArrowheads="1" noChangeShapeType="1" noTextEdit="1"/>
              </p:cNvSpPr>
              <p:nvPr/>
            </p:nvSpPr>
            <p:spPr>
              <a:xfrm>
                <a:off x="7437122" y="2212354"/>
                <a:ext cx="2028982" cy="241497"/>
              </a:xfrm>
              <a:prstGeom prst="roundRect">
                <a:avLst/>
              </a:prstGeom>
              <a:blipFill>
                <a:blip r:embed="rId5"/>
                <a:stretch>
                  <a:fillRect t="-4762" b="-21429"/>
                </a:stretch>
              </a:blipFill>
              <a:ln w="12700">
                <a:solidFill>
                  <a:schemeClr val="accent2">
                    <a:lumMod val="50000"/>
                  </a:schemeClr>
                </a:solidFill>
              </a:ln>
            </p:spPr>
            <p:txBody>
              <a:bodyPr/>
              <a:lstStyle/>
              <a:p>
                <a:r>
                  <a:rPr lang="en-GB">
                    <a:noFill/>
                  </a:rPr>
                  <a:t> </a:t>
                </a:r>
              </a:p>
            </p:txBody>
          </p:sp>
        </mc:Fallback>
      </mc:AlternateContent>
      <p:sp>
        <p:nvSpPr>
          <p:cNvPr id="4" name="Cerrar llave 3">
            <a:extLst>
              <a:ext uri="{FF2B5EF4-FFF2-40B4-BE49-F238E27FC236}">
                <a16:creationId xmlns:a16="http://schemas.microsoft.com/office/drawing/2014/main" id="{F19BDA28-1D41-D2AC-2E9E-1ECBCDFD80AD}"/>
              </a:ext>
            </a:extLst>
          </p:cNvPr>
          <p:cNvSpPr/>
          <p:nvPr/>
        </p:nvSpPr>
        <p:spPr>
          <a:xfrm>
            <a:off x="9528203" y="2242434"/>
            <a:ext cx="108925" cy="566297"/>
          </a:xfrm>
          <a:prstGeom prst="rightBrace">
            <a:avLst/>
          </a:prstGeom>
          <a:solidFill>
            <a:schemeClr val="bg1">
              <a:alpha val="50196"/>
            </a:schemeClr>
          </a:solidFill>
          <a:ln w="12700" algn="ctr">
            <a:solidFill>
              <a:schemeClr val="accent2">
                <a:lumMod val="50000"/>
              </a:schemeClr>
            </a:solidFill>
            <a:miter lim="800000"/>
            <a:headEnd/>
            <a:tailEnd/>
          </a:ln>
          <a:effectLst/>
        </p:spPr>
        <p:txBody>
          <a:bodyPr wrap="square" lIns="0" tIns="0" rIns="0" bIns="0" anchor="ctr">
            <a:noAutofit/>
          </a:bodyPr>
          <a:lstStyle/>
          <a:p>
            <a:pPr algn="ctr" defTabSz="801688" eaLnBrk="0" hangingPunct="0">
              <a:spcAft>
                <a:spcPts val="1000"/>
              </a:spcAft>
            </a:pPr>
            <a:endParaRPr lang="en-GB" sz="1400" b="1" kern="0">
              <a:solidFill>
                <a:schemeClr val="accent2">
                  <a:lumMod val="50000"/>
                </a:schemeClr>
              </a:solidFill>
              <a:latin typeface="Century Gothic" panose="020B0502020202020204" pitchFamily="34" charset="0"/>
              <a:cs typeface="Arial" charset="0"/>
            </a:endParaRPr>
          </a:p>
        </p:txBody>
      </p:sp>
      <p:cxnSp>
        <p:nvCxnSpPr>
          <p:cNvPr id="5" name="Connector: Elbow 31">
            <a:extLst>
              <a:ext uri="{FF2B5EF4-FFF2-40B4-BE49-F238E27FC236}">
                <a16:creationId xmlns:a16="http://schemas.microsoft.com/office/drawing/2014/main" id="{152B652F-49B1-3FC1-319F-45980B3E95E7}"/>
              </a:ext>
            </a:extLst>
          </p:cNvPr>
          <p:cNvCxnSpPr>
            <a:cxnSpLocks/>
            <a:stCxn id="4" idx="1"/>
            <a:endCxn id="7" idx="1"/>
          </p:cNvCxnSpPr>
          <p:nvPr/>
        </p:nvCxnSpPr>
        <p:spPr>
          <a:xfrm flipV="1">
            <a:off x="9637128" y="2525582"/>
            <a:ext cx="1661591" cy="1"/>
          </a:xfrm>
          <a:prstGeom prst="straightConnector1">
            <a:avLst/>
          </a:prstGeom>
          <a:solidFill>
            <a:schemeClr val="bg1">
              <a:alpha val="50196"/>
            </a:schemeClr>
          </a:solidFill>
          <a:ln w="12700" algn="ctr">
            <a:solidFill>
              <a:schemeClr val="accent2">
                <a:lumMod val="50000"/>
              </a:schemeClr>
            </a:solidFill>
            <a:miter lim="800000"/>
            <a:headEnd type="none" w="med" len="med"/>
            <a:tailEnd type="triangle" w="med" len="med"/>
          </a:ln>
          <a:effectLst/>
        </p:spPr>
      </p:cxnSp>
      <p:sp>
        <p:nvSpPr>
          <p:cNvPr id="6" name="Title 14">
            <a:extLst>
              <a:ext uri="{FF2B5EF4-FFF2-40B4-BE49-F238E27FC236}">
                <a16:creationId xmlns:a16="http://schemas.microsoft.com/office/drawing/2014/main" id="{DC22A13E-00B8-FAD0-6B63-480A8A0AD547}"/>
              </a:ext>
            </a:extLst>
          </p:cNvPr>
          <p:cNvSpPr txBox="1">
            <a:spLocks/>
          </p:cNvSpPr>
          <p:nvPr/>
        </p:nvSpPr>
        <p:spPr>
          <a:xfrm>
            <a:off x="9834262" y="2331429"/>
            <a:ext cx="1122408" cy="359510"/>
          </a:xfrm>
          <a:prstGeom prst="roundRect">
            <a:avLst/>
          </a:prstGeom>
          <a:solidFill>
            <a:schemeClr val="accent2">
              <a:lumMod val="20000"/>
              <a:lumOff val="80000"/>
            </a:schemeClr>
          </a:solidFill>
          <a:ln w="12700">
            <a:solidFill>
              <a:schemeClr val="accent2">
                <a:lumMod val="50000"/>
              </a:schemeClr>
            </a:solidFill>
          </a:ln>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r>
              <a:rPr lang="en-US" sz="1200" b="1" dirty="0" err="1">
                <a:solidFill>
                  <a:schemeClr val="accent2">
                    <a:lumMod val="50000"/>
                  </a:schemeClr>
                </a:solidFill>
                <a:latin typeface="Century Gothic" panose="020B0502020202020204" pitchFamily="34" charset="0"/>
              </a:rPr>
              <a:t>OccFormer</a:t>
            </a:r>
            <a:endParaRPr lang="en-US" sz="900" b="1" dirty="0">
              <a:solidFill>
                <a:schemeClr val="accent2">
                  <a:lumMod val="50000"/>
                </a:schemeClr>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7" name="Title 14">
                <a:extLst>
                  <a:ext uri="{FF2B5EF4-FFF2-40B4-BE49-F238E27FC236}">
                    <a16:creationId xmlns:a16="http://schemas.microsoft.com/office/drawing/2014/main" id="{6DA35803-FD8F-078D-218D-879907197A6C}"/>
                  </a:ext>
                </a:extLst>
              </p:cNvPr>
              <p:cNvSpPr txBox="1">
                <a:spLocks/>
              </p:cNvSpPr>
              <p:nvPr/>
            </p:nvSpPr>
            <p:spPr>
              <a:xfrm>
                <a:off x="11298719" y="2415332"/>
                <a:ext cx="348791" cy="220500"/>
              </a:xfrm>
              <a:prstGeom prst="rect">
                <a:avLst/>
              </a:prstGeom>
              <a:solidFill>
                <a:schemeClr val="bg1"/>
              </a:solidFill>
            </p:spPr>
            <p:txBody>
              <a:bodyPr lIns="0" tIns="0" rIns="0" bIns="0" anchor="ctr"/>
              <a:lstStyle>
                <a:defPPr>
                  <a:defRPr lang="en-US"/>
                </a:defPPr>
                <a:lvl1pPr algn="ctr">
                  <a:lnSpc>
                    <a:spcPct val="100000"/>
                  </a:lnSpc>
                  <a:spcBef>
                    <a:spcPct val="0"/>
                  </a:spcBef>
                  <a:buNone/>
                  <a:defRPr sz="1400">
                    <a:solidFill>
                      <a:schemeClr val="bg2">
                        <a:lumMod val="50000"/>
                      </a:schemeClr>
                    </a:solidFill>
                    <a:latin typeface="Century Gothic" panose="020B0502020202020204" pitchFamily="34" charset="0"/>
                    <a:ea typeface="+mj-ea"/>
                    <a:cs typeface="+mj-cs"/>
                  </a:defRPr>
                </a:lvl1pPr>
              </a:lstStyle>
              <a:p>
                <a:pPr/>
                <a14:m>
                  <m:oMathPara xmlns:m="http://schemas.openxmlformats.org/officeDocument/2006/math">
                    <m:oMathParaPr>
                      <m:jc m:val="centerGroup"/>
                    </m:oMathParaPr>
                    <m:oMath xmlns:m="http://schemas.openxmlformats.org/officeDocument/2006/math">
                      <m:sSup>
                        <m:sSupPr>
                          <m:ctrlPr>
                            <a:rPr lang="es-CO" b="0" i="1" dirty="0" smtClean="0">
                              <a:solidFill>
                                <a:schemeClr val="accent2">
                                  <a:lumMod val="50000"/>
                                </a:schemeClr>
                              </a:solidFill>
                              <a:latin typeface="Cambria Math" panose="02040503050406030204" pitchFamily="18" charset="0"/>
                            </a:rPr>
                          </m:ctrlPr>
                        </m:sSupPr>
                        <m:e>
                          <m:r>
                            <a:rPr lang="es-CO" b="0" i="1" dirty="0" smtClean="0">
                              <a:solidFill>
                                <a:schemeClr val="accent2">
                                  <a:lumMod val="50000"/>
                                </a:schemeClr>
                              </a:solidFill>
                              <a:latin typeface="Cambria Math" panose="02040503050406030204" pitchFamily="18" charset="0"/>
                            </a:rPr>
                            <m:t>𝐹</m:t>
                          </m:r>
                        </m:e>
                        <m:sup>
                          <m:r>
                            <a:rPr lang="es-CO" b="0" i="1" dirty="0" smtClean="0">
                              <a:solidFill>
                                <a:schemeClr val="accent2">
                                  <a:lumMod val="50000"/>
                                </a:schemeClr>
                              </a:solidFill>
                              <a:latin typeface="Cambria Math" panose="02040503050406030204" pitchFamily="18" charset="0"/>
                            </a:rPr>
                            <m:t>𝑡</m:t>
                          </m:r>
                        </m:sup>
                      </m:sSup>
                    </m:oMath>
                  </m:oMathPara>
                </a14:m>
                <a:endParaRPr lang="en-US" dirty="0">
                  <a:solidFill>
                    <a:schemeClr val="accent2">
                      <a:lumMod val="50000"/>
                    </a:schemeClr>
                  </a:solidFill>
                </a:endParaRPr>
              </a:p>
            </p:txBody>
          </p:sp>
        </mc:Choice>
        <mc:Fallback xmlns="">
          <p:sp>
            <p:nvSpPr>
              <p:cNvPr id="7" name="Title 14">
                <a:extLst>
                  <a:ext uri="{FF2B5EF4-FFF2-40B4-BE49-F238E27FC236}">
                    <a16:creationId xmlns:a16="http://schemas.microsoft.com/office/drawing/2014/main" id="{6DA35803-FD8F-078D-218D-879907197A6C}"/>
                  </a:ext>
                </a:extLst>
              </p:cNvPr>
              <p:cNvSpPr txBox="1">
                <a:spLocks noRot="1" noChangeAspect="1" noMove="1" noResize="1" noEditPoints="1" noAdjustHandles="1" noChangeArrowheads="1" noChangeShapeType="1" noTextEdit="1"/>
              </p:cNvSpPr>
              <p:nvPr/>
            </p:nvSpPr>
            <p:spPr>
              <a:xfrm>
                <a:off x="11298719" y="2415332"/>
                <a:ext cx="348791" cy="220500"/>
              </a:xfrm>
              <a:prstGeom prst="rect">
                <a:avLst/>
              </a:prstGeom>
              <a:blipFill>
                <a:blip r:embed="rId6"/>
                <a:stretch>
                  <a:fillRect b="-11111"/>
                </a:stretch>
              </a:blipFill>
            </p:spPr>
            <p:txBody>
              <a:bodyPr/>
              <a:lstStyle/>
              <a:p>
                <a:r>
                  <a:rPr lang="en-GB">
                    <a:noFill/>
                  </a:rPr>
                  <a:t> </a:t>
                </a:r>
              </a:p>
            </p:txBody>
          </p:sp>
        </mc:Fallback>
      </mc:AlternateContent>
      <p:sp>
        <p:nvSpPr>
          <p:cNvPr id="8" name="Rectangle: Rounded Corners 22">
            <a:extLst>
              <a:ext uri="{FF2B5EF4-FFF2-40B4-BE49-F238E27FC236}">
                <a16:creationId xmlns:a16="http://schemas.microsoft.com/office/drawing/2014/main" id="{51E9548A-765C-799F-BD9C-7EC47FF7334C}"/>
              </a:ext>
            </a:extLst>
          </p:cNvPr>
          <p:cNvSpPr/>
          <p:nvPr/>
        </p:nvSpPr>
        <p:spPr>
          <a:xfrm flipH="1">
            <a:off x="7102988" y="2420990"/>
            <a:ext cx="136440" cy="149021"/>
          </a:xfrm>
          <a:prstGeom prst="ellipse">
            <a:avLst/>
          </a:prstGeom>
          <a:solidFill>
            <a:schemeClr val="accent2">
              <a:lumMod val="75000"/>
              <a:alpha val="25098"/>
            </a:schemeClr>
          </a:solidFill>
          <a:ln w="12700" algn="ctr">
            <a:solidFill>
              <a:schemeClr val="accent2">
                <a:lumMod val="50000"/>
              </a:schemeClr>
            </a:solidFill>
            <a:miter lim="800000"/>
            <a:headEnd/>
            <a:tailEnd/>
          </a:ln>
          <a:effectLst/>
        </p:spPr>
        <p:txBody>
          <a:bodyPr wrap="square" lIns="0" tIns="0" rIns="0" bIns="0" anchor="ctr">
            <a:noAutofit/>
          </a:bodyPr>
          <a:lstStyle/>
          <a:p>
            <a:pPr algn="ctr" defTabSz="801688" eaLnBrk="0" hangingPunct="0">
              <a:spcAft>
                <a:spcPts val="1000"/>
              </a:spcAft>
            </a:pPr>
            <a:endParaRPr lang="en-US" sz="1200" b="1" kern="0" dirty="0">
              <a:solidFill>
                <a:schemeClr val="accent4">
                  <a:lumMod val="50000"/>
                </a:schemeClr>
              </a:solidFill>
              <a:latin typeface="Century Gothic" panose="020B0502020202020204" pitchFamily="34" charset="0"/>
              <a:cs typeface="Arial" charset="0"/>
            </a:endParaRPr>
          </a:p>
        </p:txBody>
      </p:sp>
      <p:cxnSp>
        <p:nvCxnSpPr>
          <p:cNvPr id="17" name="Connector: Elbow 31">
            <a:extLst>
              <a:ext uri="{FF2B5EF4-FFF2-40B4-BE49-F238E27FC236}">
                <a16:creationId xmlns:a16="http://schemas.microsoft.com/office/drawing/2014/main" id="{2A23200A-146F-A9FB-54FC-781C54997417}"/>
              </a:ext>
            </a:extLst>
          </p:cNvPr>
          <p:cNvCxnSpPr>
            <a:cxnSpLocks/>
            <a:stCxn id="7" idx="0"/>
            <a:endCxn id="8" idx="0"/>
          </p:cNvCxnSpPr>
          <p:nvPr/>
        </p:nvCxnSpPr>
        <p:spPr>
          <a:xfrm rot="16200000" flipH="1" flipV="1">
            <a:off x="9319333" y="267207"/>
            <a:ext cx="5658" cy="4301907"/>
          </a:xfrm>
          <a:prstGeom prst="bentConnector3">
            <a:avLst>
              <a:gd name="adj1" fmla="val -7070555"/>
            </a:avLst>
          </a:prstGeom>
          <a:solidFill>
            <a:schemeClr val="bg1">
              <a:alpha val="50196"/>
            </a:schemeClr>
          </a:solidFill>
          <a:ln w="12700" algn="ctr">
            <a:solidFill>
              <a:schemeClr val="accent2">
                <a:lumMod val="50000"/>
              </a:schemeClr>
            </a:solidFill>
            <a:miter lim="800000"/>
            <a:headEnd type="none" w="med" len="med"/>
            <a:tailEnd type="triangle" w="med" len="med"/>
          </a:ln>
          <a:effectLst/>
        </p:spPr>
      </p:cxnSp>
      <mc:AlternateContent xmlns:mc="http://schemas.openxmlformats.org/markup-compatibility/2006" xmlns:a14="http://schemas.microsoft.com/office/drawing/2010/main">
        <mc:Choice Requires="a14">
          <p:sp>
            <p:nvSpPr>
              <p:cNvPr id="57" name="Title 14">
                <a:extLst>
                  <a:ext uri="{FF2B5EF4-FFF2-40B4-BE49-F238E27FC236}">
                    <a16:creationId xmlns:a16="http://schemas.microsoft.com/office/drawing/2014/main" id="{327A6ABB-70E9-7251-8825-BCAA229852C8}"/>
                  </a:ext>
                </a:extLst>
              </p:cNvPr>
              <p:cNvSpPr txBox="1">
                <a:spLocks/>
              </p:cNvSpPr>
              <p:nvPr/>
            </p:nvSpPr>
            <p:spPr>
              <a:xfrm>
                <a:off x="7437121" y="2570011"/>
                <a:ext cx="2028983" cy="241496"/>
              </a:xfrm>
              <a:prstGeom prst="roundRect">
                <a:avLst/>
              </a:prstGeom>
              <a:ln w="12700">
                <a:solidFill>
                  <a:schemeClr val="accent2">
                    <a:lumMod val="50000"/>
                  </a:schemeClr>
                </a:solidFill>
              </a:ln>
            </p:spPr>
            <p:txBody>
              <a:bodyPr lIns="0" tIns="0" rIns="0" bIns="0" anchor="t"/>
              <a:lstStyle>
                <a:defPPr>
                  <a:defRPr lang="en-US"/>
                </a:defPPr>
                <a:lvl1pPr algn="ctr">
                  <a:lnSpc>
                    <a:spcPts val="1600"/>
                  </a:lnSpc>
                  <a:spcBef>
                    <a:spcPts val="600"/>
                  </a:spcBef>
                  <a:spcAft>
                    <a:spcPts val="600"/>
                  </a:spcAft>
                  <a:buNone/>
                  <a:defRPr sz="1200">
                    <a:solidFill>
                      <a:schemeClr val="accent2">
                        <a:lumMod val="50000"/>
                      </a:schemeClr>
                    </a:solidFill>
                    <a:latin typeface="Century Gothic" panose="020B0502020202020204" pitchFamily="34" charset="0"/>
                    <a:ea typeface="+mj-ea"/>
                    <a:cs typeface="+mj-cs"/>
                  </a:defRPr>
                </a:lvl1pPr>
              </a:lstStyle>
              <a:p>
                <a:r>
                  <a:rPr lang="es-CO" dirty="0" err="1"/>
                  <a:t>State</a:t>
                </a:r>
                <a:r>
                  <a:rPr lang="es-CO" dirty="0"/>
                  <a:t> (dense </a:t>
                </a:r>
                <a:r>
                  <a:rPr lang="es-CO" dirty="0" err="1"/>
                  <a:t>feature</a:t>
                </a:r>
                <a:r>
                  <a:rPr lang="es-CO" dirty="0"/>
                  <a:t>) </a:t>
                </a:r>
                <a14:m>
                  <m:oMath xmlns:m="http://schemas.openxmlformats.org/officeDocument/2006/math">
                    <m:sSup>
                      <m:sSupPr>
                        <m:ctrlPr>
                          <a:rPr lang="es-CO" i="1">
                            <a:latin typeface="Cambria Math" panose="02040503050406030204" pitchFamily="18" charset="0"/>
                          </a:rPr>
                        </m:ctrlPr>
                      </m:sSupPr>
                      <m:e>
                        <m:r>
                          <a:rPr lang="es-CO">
                            <a:latin typeface="Cambria Math" panose="02040503050406030204" pitchFamily="18" charset="0"/>
                          </a:rPr>
                          <m:t>𝐹</m:t>
                        </m:r>
                      </m:e>
                      <m:sup>
                        <m:r>
                          <a:rPr lang="es-CO">
                            <a:latin typeface="Cambria Math" panose="02040503050406030204" pitchFamily="18" charset="0"/>
                          </a:rPr>
                          <m:t>𝑡</m:t>
                        </m:r>
                        <m:r>
                          <a:rPr lang="es-CO">
                            <a:latin typeface="Cambria Math" panose="02040503050406030204" pitchFamily="18" charset="0"/>
                          </a:rPr>
                          <m:t>−1</m:t>
                        </m:r>
                      </m:sup>
                    </m:sSup>
                  </m:oMath>
                </a14:m>
                <a:endParaRPr lang="en-US" dirty="0"/>
              </a:p>
            </p:txBody>
          </p:sp>
        </mc:Choice>
        <mc:Fallback xmlns="">
          <p:sp>
            <p:nvSpPr>
              <p:cNvPr id="57" name="Title 14">
                <a:extLst>
                  <a:ext uri="{FF2B5EF4-FFF2-40B4-BE49-F238E27FC236}">
                    <a16:creationId xmlns:a16="http://schemas.microsoft.com/office/drawing/2014/main" id="{327A6ABB-70E9-7251-8825-BCAA229852C8}"/>
                  </a:ext>
                </a:extLst>
              </p:cNvPr>
              <p:cNvSpPr txBox="1">
                <a:spLocks noRot="1" noChangeAspect="1" noMove="1" noResize="1" noEditPoints="1" noAdjustHandles="1" noChangeArrowheads="1" noChangeShapeType="1" noTextEdit="1"/>
              </p:cNvSpPr>
              <p:nvPr/>
            </p:nvSpPr>
            <p:spPr>
              <a:xfrm>
                <a:off x="7437121" y="2570011"/>
                <a:ext cx="2028983" cy="241496"/>
              </a:xfrm>
              <a:prstGeom prst="roundRect">
                <a:avLst/>
              </a:prstGeom>
              <a:blipFill>
                <a:blip r:embed="rId7"/>
                <a:stretch>
                  <a:fillRect l="-1791" t="-9756" b="-19512"/>
                </a:stretch>
              </a:blipFill>
              <a:ln w="12700">
                <a:solidFill>
                  <a:schemeClr val="accent2">
                    <a:lumMod val="50000"/>
                  </a:schemeClr>
                </a:solidFill>
              </a:ln>
            </p:spPr>
            <p:txBody>
              <a:bodyPr/>
              <a:lstStyle/>
              <a:p>
                <a:r>
                  <a:rPr lang="en-GB">
                    <a:noFill/>
                  </a:rPr>
                  <a:t> </a:t>
                </a:r>
              </a:p>
            </p:txBody>
          </p:sp>
        </mc:Fallback>
      </mc:AlternateContent>
      <p:sp>
        <p:nvSpPr>
          <p:cNvPr id="73" name="Cerrar llave 72">
            <a:extLst>
              <a:ext uri="{FF2B5EF4-FFF2-40B4-BE49-F238E27FC236}">
                <a16:creationId xmlns:a16="http://schemas.microsoft.com/office/drawing/2014/main" id="{9B0649AE-F322-9BFC-EE55-16D3846909DD}"/>
              </a:ext>
            </a:extLst>
          </p:cNvPr>
          <p:cNvSpPr/>
          <p:nvPr/>
        </p:nvSpPr>
        <p:spPr>
          <a:xfrm rot="10800000">
            <a:off x="7277477" y="2223974"/>
            <a:ext cx="108925" cy="566297"/>
          </a:xfrm>
          <a:prstGeom prst="rightBrace">
            <a:avLst>
              <a:gd name="adj1" fmla="val 8333"/>
              <a:gd name="adj2" fmla="val 51346"/>
            </a:avLst>
          </a:prstGeom>
          <a:solidFill>
            <a:schemeClr val="bg1">
              <a:alpha val="50196"/>
            </a:schemeClr>
          </a:solidFill>
          <a:ln w="12700" algn="ctr">
            <a:solidFill>
              <a:schemeClr val="accent2">
                <a:lumMod val="50000"/>
              </a:schemeClr>
            </a:solidFill>
            <a:miter lim="800000"/>
            <a:headEnd/>
            <a:tailEnd/>
          </a:ln>
          <a:effectLst/>
        </p:spPr>
        <p:txBody>
          <a:bodyPr wrap="square" lIns="0" tIns="0" rIns="0" bIns="0" anchor="ctr">
            <a:noAutofit/>
          </a:bodyPr>
          <a:lstStyle/>
          <a:p>
            <a:pPr algn="ctr" defTabSz="801688" eaLnBrk="0" hangingPunct="0">
              <a:spcAft>
                <a:spcPts val="1000"/>
              </a:spcAft>
            </a:pPr>
            <a:endParaRPr lang="en-GB" sz="1400" b="1" kern="0">
              <a:solidFill>
                <a:schemeClr val="accent2">
                  <a:lumMod val="50000"/>
                </a:schemeClr>
              </a:solidFill>
              <a:latin typeface="Century Gothic" panose="020B0502020202020204" pitchFamily="34" charset="0"/>
              <a:cs typeface="Arial" charset="0"/>
            </a:endParaRPr>
          </a:p>
        </p:txBody>
      </p:sp>
      <mc:AlternateContent xmlns:mc="http://schemas.openxmlformats.org/markup-compatibility/2006" xmlns:a14="http://schemas.microsoft.com/office/drawing/2010/main">
        <mc:Choice Requires="a14">
          <p:sp>
            <p:nvSpPr>
              <p:cNvPr id="9" name="Title 14">
                <a:extLst>
                  <a:ext uri="{FF2B5EF4-FFF2-40B4-BE49-F238E27FC236}">
                    <a16:creationId xmlns:a16="http://schemas.microsoft.com/office/drawing/2014/main" id="{1CDA983E-699B-0EE3-8585-FD8F27F8E0EB}"/>
                  </a:ext>
                </a:extLst>
              </p:cNvPr>
              <p:cNvSpPr txBox="1">
                <a:spLocks/>
              </p:cNvSpPr>
              <p:nvPr/>
            </p:nvSpPr>
            <p:spPr>
              <a:xfrm>
                <a:off x="6700117" y="3043329"/>
                <a:ext cx="5092936" cy="1509286"/>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spcBef>
                    <a:spcPts val="600"/>
                  </a:spcBef>
                  <a:spcAft>
                    <a:spcPts val="600"/>
                  </a:spcAft>
                </a:pPr>
                <a:r>
                  <a:rPr lang="en-GB" sz="1400" b="1" dirty="0">
                    <a:solidFill>
                      <a:schemeClr val="accent2">
                        <a:lumMod val="50000"/>
                      </a:schemeClr>
                    </a:solidFill>
                    <a:latin typeface="Century Gothic" panose="020B0502020202020204" pitchFamily="34" charset="0"/>
                  </a:rPr>
                  <a:t>Agent features </a:t>
                </a:r>
                <a:r>
                  <a:rPr lang="en-GB" sz="1400" dirty="0">
                    <a:latin typeface="Century Gothic" panose="020B0502020202020204" pitchFamily="34" charset="0"/>
                  </a:rPr>
                  <a:t>contain </a:t>
                </a:r>
                <a:r>
                  <a:rPr lang="en-GB" sz="1400" b="1" dirty="0">
                    <a:latin typeface="Century Gothic" panose="020B0502020202020204" pitchFamily="34" charset="0"/>
                  </a:rPr>
                  <a:t>dynamics </a:t>
                </a:r>
                <a:r>
                  <a:rPr lang="en-GB" sz="1400" dirty="0">
                    <a:latin typeface="Century Gothic" panose="020B0502020202020204" pitchFamily="34" charset="0"/>
                  </a:rPr>
                  <a:t>and</a:t>
                </a:r>
                <a:r>
                  <a:rPr lang="en-GB" sz="1400" b="1" dirty="0">
                    <a:latin typeface="Century Gothic" panose="020B0502020202020204" pitchFamily="34" charset="0"/>
                  </a:rPr>
                  <a:t> spatial priors </a:t>
                </a:r>
                <a:r>
                  <a:rPr lang="en-GB" sz="1400" dirty="0">
                    <a:latin typeface="Century Gothic" panose="020B0502020202020204" pitchFamily="34" charset="0"/>
                  </a:rPr>
                  <a:t>via max-pooling motion queries from </a:t>
                </a:r>
                <a:r>
                  <a:rPr lang="en-GB" sz="1400" b="1" dirty="0" err="1">
                    <a:solidFill>
                      <a:schemeClr val="accent4">
                        <a:lumMod val="50000"/>
                      </a:schemeClr>
                    </a:solidFill>
                    <a:latin typeface="Century Gothic" panose="020B0502020202020204" pitchFamily="34" charset="0"/>
                  </a:rPr>
                  <a:t>MotionFormer</a:t>
                </a:r>
                <a:r>
                  <a:rPr lang="en-GB" sz="1400" b="1" dirty="0">
                    <a:latin typeface="Century Gothic" panose="020B0502020202020204" pitchFamily="34" charset="0"/>
                  </a:rPr>
                  <a:t>:</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s-CO" sz="1400" b="0" i="1" smtClean="0">
                              <a:latin typeface="Cambria Math" panose="02040503050406030204" pitchFamily="18" charset="0"/>
                            </a:rPr>
                          </m:ctrlPr>
                        </m:sSubPr>
                        <m:e>
                          <m:r>
                            <a:rPr lang="es-CO" sz="1400" b="0" i="1" smtClean="0">
                              <a:latin typeface="Cambria Math" panose="02040503050406030204" pitchFamily="18" charset="0"/>
                            </a:rPr>
                            <m:t>𝑄</m:t>
                          </m:r>
                        </m:e>
                        <m:sub>
                          <m:r>
                            <a:rPr lang="es-CO" sz="1400" b="0" i="1" smtClean="0">
                              <a:latin typeface="Cambria Math" panose="02040503050406030204" pitchFamily="18" charset="0"/>
                            </a:rPr>
                            <m:t>𝑋</m:t>
                          </m:r>
                        </m:sub>
                      </m:sSub>
                      <m:r>
                        <a:rPr lang="es-CO" sz="1400" b="0" i="1" smtClean="0">
                          <a:latin typeface="Cambria Math" panose="02040503050406030204" pitchFamily="18" charset="0"/>
                        </a:rPr>
                        <m:t>∈</m:t>
                      </m:r>
                      <m:sSup>
                        <m:sSupPr>
                          <m:ctrlPr>
                            <a:rPr lang="es-CO" sz="1400" b="0" i="1" smtClean="0">
                              <a:latin typeface="Cambria Math" panose="02040503050406030204" pitchFamily="18" charset="0"/>
                            </a:rPr>
                          </m:ctrlPr>
                        </m:sSupPr>
                        <m:e>
                          <m:r>
                            <a:rPr lang="es-CO" sz="1400" b="0" i="1" smtClean="0">
                              <a:latin typeface="Cambria Math" panose="02040503050406030204" pitchFamily="18" charset="0"/>
                            </a:rPr>
                            <m:t>ℝ</m:t>
                          </m:r>
                        </m:e>
                        <m:sup>
                          <m:sSub>
                            <m:sSubPr>
                              <m:ctrlPr>
                                <a:rPr lang="es-CO" sz="1400" b="0" i="1" smtClean="0">
                                  <a:latin typeface="Cambria Math" panose="02040503050406030204" pitchFamily="18" charset="0"/>
                                </a:rPr>
                              </m:ctrlPr>
                            </m:sSubPr>
                            <m:e>
                              <m:r>
                                <a:rPr lang="es-CO" sz="1400" b="0" i="1" smtClean="0">
                                  <a:latin typeface="Cambria Math" panose="02040503050406030204" pitchFamily="18" charset="0"/>
                                </a:rPr>
                                <m:t>𝑁</m:t>
                              </m:r>
                            </m:e>
                            <m:sub>
                              <m:r>
                                <a:rPr lang="es-CO" sz="1400" b="0" i="1" smtClean="0">
                                  <a:latin typeface="Cambria Math" panose="02040503050406030204" pitchFamily="18" charset="0"/>
                                </a:rPr>
                                <m:t>𝑎</m:t>
                              </m:r>
                            </m:sub>
                          </m:sSub>
                          <m:r>
                            <a:rPr lang="es-CO" sz="1400" b="0" i="1" smtClean="0">
                              <a:latin typeface="Cambria Math" panose="02040503050406030204" pitchFamily="18" charset="0"/>
                            </a:rPr>
                            <m:t>×</m:t>
                          </m:r>
                          <m:r>
                            <a:rPr lang="es-CO" sz="1400" b="0" i="1" smtClean="0">
                              <a:latin typeface="Cambria Math" panose="02040503050406030204" pitchFamily="18" charset="0"/>
                            </a:rPr>
                            <m:t>𝐷</m:t>
                          </m:r>
                        </m:sup>
                      </m:sSup>
                      <m:r>
                        <a:rPr lang="es-CO" sz="1400" b="0" i="1" smtClean="0">
                          <a:latin typeface="Cambria Math" panose="02040503050406030204" pitchFamily="18" charset="0"/>
                        </a:rPr>
                        <m:t> </m:t>
                      </m:r>
                      <m:r>
                        <m:rPr>
                          <m:sty m:val="p"/>
                        </m:rPr>
                        <a:rPr lang="es-CO" sz="1400" b="0" i="0" smtClean="0">
                          <a:latin typeface="Cambria Math" panose="02040503050406030204" pitchFamily="18" charset="0"/>
                        </a:rPr>
                        <m:t>from</m:t>
                      </m:r>
                      <m:r>
                        <a:rPr lang="es-CO" sz="1400" b="0" i="0" smtClean="0">
                          <a:latin typeface="Cambria Math" panose="02040503050406030204" pitchFamily="18" charset="0"/>
                        </a:rPr>
                        <m:t> </m:t>
                      </m:r>
                      <m:sSub>
                        <m:sSubPr>
                          <m:ctrlPr>
                            <a:rPr lang="es-CO" sz="1400" b="0" i="1" smtClean="0">
                              <a:latin typeface="Cambria Math" panose="02040503050406030204" pitchFamily="18" charset="0"/>
                            </a:rPr>
                          </m:ctrlPr>
                        </m:sSubPr>
                        <m:e>
                          <m:r>
                            <a:rPr lang="es-CO" sz="1400" b="0" i="1" smtClean="0">
                              <a:latin typeface="Cambria Math" panose="02040503050406030204" pitchFamily="18" charset="0"/>
                            </a:rPr>
                            <m:t>𝑄</m:t>
                          </m:r>
                        </m:e>
                        <m:sub>
                          <m:r>
                            <a:rPr lang="es-CO" sz="1400" b="0" i="1" smtClean="0">
                              <a:latin typeface="Cambria Math" panose="02040503050406030204" pitchFamily="18" charset="0"/>
                            </a:rPr>
                            <m:t>𝑐𝑡𝑥</m:t>
                          </m:r>
                        </m:sub>
                      </m:sSub>
                      <m:r>
                        <a:rPr lang="es-CO" sz="1400" b="0" i="1" smtClean="0">
                          <a:latin typeface="Cambria Math" panose="02040503050406030204" pitchFamily="18" charset="0"/>
                        </a:rPr>
                        <m:t>∈</m:t>
                      </m:r>
                      <m:sSup>
                        <m:sSupPr>
                          <m:ctrlPr>
                            <a:rPr lang="es-CO" sz="1400" b="0" i="1" smtClean="0">
                              <a:latin typeface="Cambria Math" panose="02040503050406030204" pitchFamily="18" charset="0"/>
                            </a:rPr>
                          </m:ctrlPr>
                        </m:sSupPr>
                        <m:e>
                          <m:r>
                            <a:rPr lang="es-CO" sz="1400" b="0" i="1" smtClean="0">
                              <a:latin typeface="Cambria Math" panose="02040503050406030204" pitchFamily="18" charset="0"/>
                            </a:rPr>
                            <m:t>ℝ</m:t>
                          </m:r>
                        </m:e>
                        <m:sup>
                          <m:sSub>
                            <m:sSubPr>
                              <m:ctrlPr>
                                <a:rPr lang="es-CO" sz="1400" b="0" i="1" smtClean="0">
                                  <a:latin typeface="Cambria Math" panose="02040503050406030204" pitchFamily="18" charset="0"/>
                                </a:rPr>
                              </m:ctrlPr>
                            </m:sSubPr>
                            <m:e>
                              <m:r>
                                <a:rPr lang="es-CO" sz="1400" b="0" i="1" smtClean="0">
                                  <a:latin typeface="Cambria Math" panose="02040503050406030204" pitchFamily="18" charset="0"/>
                                </a:rPr>
                                <m:t>𝑁</m:t>
                              </m:r>
                            </m:e>
                            <m:sub>
                              <m:r>
                                <a:rPr lang="es-CO" sz="1400" b="0" i="1" smtClean="0">
                                  <a:latin typeface="Cambria Math" panose="02040503050406030204" pitchFamily="18" charset="0"/>
                                </a:rPr>
                                <m:t>𝑎</m:t>
                              </m:r>
                            </m:sub>
                          </m:sSub>
                          <m:r>
                            <a:rPr lang="es-CO" sz="1400" b="0" i="1" smtClean="0">
                              <a:latin typeface="Cambria Math" panose="02040503050406030204" pitchFamily="18" charset="0"/>
                            </a:rPr>
                            <m:t>×</m:t>
                          </m:r>
                          <m:r>
                            <a:rPr lang="es-CO" sz="1400" b="0" i="1" smtClean="0">
                              <a:latin typeface="Cambria Math" panose="02040503050406030204" pitchFamily="18" charset="0"/>
                              <a:ea typeface="Cambria Math" panose="02040503050406030204" pitchFamily="18" charset="0"/>
                            </a:rPr>
                            <m:t>𝒦</m:t>
                          </m:r>
                          <m:r>
                            <a:rPr lang="es-CO" sz="1400" b="0" i="1" smtClean="0">
                              <a:latin typeface="Cambria Math" panose="02040503050406030204" pitchFamily="18" charset="0"/>
                              <a:ea typeface="Cambria Math" panose="02040503050406030204" pitchFamily="18" charset="0"/>
                            </a:rPr>
                            <m:t>×</m:t>
                          </m:r>
                          <m:r>
                            <a:rPr lang="es-CO" sz="1400" b="0" i="1" smtClean="0">
                              <a:latin typeface="Cambria Math" panose="02040503050406030204" pitchFamily="18" charset="0"/>
                              <a:ea typeface="Cambria Math" panose="02040503050406030204" pitchFamily="18" charset="0"/>
                            </a:rPr>
                            <m:t>𝐷</m:t>
                          </m:r>
                        </m:sup>
                      </m:sSup>
                      <m:r>
                        <a:rPr lang="es-CO" sz="1400" b="0" i="0" smtClean="0">
                          <a:latin typeface="Cambria Math" panose="02040503050406030204" pitchFamily="18" charset="0"/>
                        </a:rPr>
                        <m:t> </m:t>
                      </m:r>
                    </m:oMath>
                  </m:oMathPara>
                </a14:m>
                <a:endParaRPr lang="es-CO" sz="1400" b="0" i="1" dirty="0">
                  <a:latin typeface="Cambria Math" panose="02040503050406030204" pitchFamily="18" charset="0"/>
                </a:endParaRPr>
              </a:p>
              <a:p>
                <a:pPr algn="just">
                  <a:spcBef>
                    <a:spcPts val="600"/>
                  </a:spcBef>
                  <a:spcAft>
                    <a:spcPts val="600"/>
                  </a:spcAft>
                </a:pPr>
                <a:r>
                  <a:rPr lang="es-CO" sz="1400" dirty="0" err="1">
                    <a:latin typeface="Century Gothic" panose="020B0502020202020204" pitchFamily="34" charset="0"/>
                  </a:rPr>
                  <a:t>Then</a:t>
                </a:r>
                <a:r>
                  <a:rPr lang="es-CO" sz="1400" dirty="0">
                    <a:latin typeface="Century Gothic" panose="020B0502020202020204" pitchFamily="34" charset="0"/>
                  </a:rPr>
                  <a:t>, </a:t>
                </a:r>
                <a:r>
                  <a:rPr lang="es-CO" sz="1400" dirty="0" err="1">
                    <a:latin typeface="Century Gothic" panose="020B0502020202020204" pitchFamily="34" charset="0"/>
                  </a:rPr>
                  <a:t>early-fusion</a:t>
                </a:r>
                <a:r>
                  <a:rPr lang="es-CO" sz="1400" dirty="0">
                    <a:latin typeface="Century Gothic" panose="020B0502020202020204" pitchFamily="34" charset="0"/>
                  </a:rPr>
                  <a:t> </a:t>
                </a:r>
                <a:r>
                  <a:rPr lang="es-CO" sz="1400" dirty="0" err="1">
                    <a:latin typeface="Century Gothic" panose="020B0502020202020204" pitchFamily="34" charset="0"/>
                  </a:rPr>
                  <a:t>via</a:t>
                </a:r>
                <a:r>
                  <a:rPr lang="es-CO" sz="1400" dirty="0">
                    <a:latin typeface="Century Gothic" panose="020B0502020202020204" pitchFamily="34" charset="0"/>
                  </a:rPr>
                  <a:t> a temporal-</a:t>
                </a:r>
                <a:r>
                  <a:rPr lang="es-CO" sz="1400" dirty="0" err="1">
                    <a:latin typeface="Century Gothic" panose="020B0502020202020204" pitchFamily="34" charset="0"/>
                  </a:rPr>
                  <a:t>specific</a:t>
                </a:r>
                <a:r>
                  <a:rPr lang="es-CO" sz="1400" dirty="0">
                    <a:latin typeface="Century Gothic" panose="020B0502020202020204" pitchFamily="34" charset="0"/>
                  </a:rPr>
                  <a:t> MLP:</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p>
                        <m:sSupPr>
                          <m:ctrlPr>
                            <a:rPr lang="es-CO" sz="1400" b="0" i="1" smtClean="0">
                              <a:solidFill>
                                <a:schemeClr val="tx1"/>
                              </a:solidFill>
                              <a:latin typeface="Cambria Math" panose="02040503050406030204" pitchFamily="18" charset="0"/>
                            </a:rPr>
                          </m:ctrlPr>
                        </m:sSupPr>
                        <m:e>
                          <m:r>
                            <a:rPr lang="es-CO" sz="1400" b="0" i="1" smtClean="0">
                              <a:solidFill>
                                <a:schemeClr val="tx1"/>
                              </a:solidFill>
                              <a:latin typeface="Cambria Math" panose="02040503050406030204" pitchFamily="18" charset="0"/>
                            </a:rPr>
                            <m:t>𝐺</m:t>
                          </m:r>
                        </m:e>
                        <m:sup>
                          <m:r>
                            <a:rPr lang="es-CO" sz="1400" b="0" i="1" smtClean="0">
                              <a:solidFill>
                                <a:schemeClr val="tx1"/>
                              </a:solidFill>
                              <a:latin typeface="Cambria Math" panose="02040503050406030204" pitchFamily="18" charset="0"/>
                            </a:rPr>
                            <m:t>𝑡</m:t>
                          </m:r>
                        </m:sup>
                      </m:sSup>
                      <m:r>
                        <a:rPr lang="es-CO" sz="1400" b="0" i="1" smtClean="0">
                          <a:solidFill>
                            <a:schemeClr val="tx1"/>
                          </a:solidFill>
                          <a:latin typeface="Cambria Math" panose="02040503050406030204" pitchFamily="18" charset="0"/>
                        </a:rPr>
                        <m:t>=</m:t>
                      </m:r>
                      <m:sSub>
                        <m:sSubPr>
                          <m:ctrlPr>
                            <a:rPr lang="es-CO" sz="1400" b="0" i="1" smtClean="0">
                              <a:solidFill>
                                <a:schemeClr val="tx1"/>
                              </a:solidFill>
                              <a:latin typeface="Cambria Math" panose="02040503050406030204" pitchFamily="18" charset="0"/>
                            </a:rPr>
                          </m:ctrlPr>
                        </m:sSubPr>
                        <m:e>
                          <m:r>
                            <m:rPr>
                              <m:sty m:val="p"/>
                            </m:rPr>
                            <a:rPr lang="es-CO" sz="1400" b="0" i="0" smtClean="0">
                              <a:solidFill>
                                <a:schemeClr val="tx1"/>
                              </a:solidFill>
                              <a:latin typeface="Cambria Math" panose="02040503050406030204" pitchFamily="18" charset="0"/>
                            </a:rPr>
                            <m:t>MLP</m:t>
                          </m:r>
                        </m:e>
                        <m:sub>
                          <m:r>
                            <m:rPr>
                              <m:sty m:val="p"/>
                            </m:rPr>
                            <a:rPr lang="es-CO" sz="1400" b="0" i="0" smtClean="0">
                              <a:solidFill>
                                <a:schemeClr val="tx1"/>
                              </a:solidFill>
                              <a:latin typeface="Cambria Math" panose="02040503050406030204" pitchFamily="18" charset="0"/>
                            </a:rPr>
                            <m:t>t</m:t>
                          </m:r>
                        </m:sub>
                      </m:sSub>
                      <m:d>
                        <m:dPr>
                          <m:ctrlPr>
                            <a:rPr lang="es-CO" sz="1400" b="0" i="1" smtClean="0">
                              <a:solidFill>
                                <a:schemeClr val="tx1"/>
                              </a:solidFill>
                              <a:latin typeface="Cambria Math" panose="02040503050406030204" pitchFamily="18" charset="0"/>
                            </a:rPr>
                          </m:ctrlPr>
                        </m:dPr>
                        <m:e>
                          <m:d>
                            <m:dPr>
                              <m:begChr m:val="["/>
                              <m:endChr m:val="]"/>
                              <m:ctrlPr>
                                <a:rPr lang="es-CO" sz="1400" b="0" i="1" smtClean="0">
                                  <a:solidFill>
                                    <a:schemeClr val="tx1"/>
                                  </a:solidFill>
                                  <a:latin typeface="Cambria Math" panose="02040503050406030204" pitchFamily="18" charset="0"/>
                                </a:rPr>
                              </m:ctrlPr>
                            </m:dPr>
                            <m:e>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𝑄</m:t>
                                  </m:r>
                                </m:e>
                                <m:sub>
                                  <m:r>
                                    <a:rPr lang="es-CO" sz="1400" b="0" i="1" smtClean="0">
                                      <a:solidFill>
                                        <a:schemeClr val="tx1"/>
                                      </a:solidFill>
                                      <a:latin typeface="Cambria Math" panose="02040503050406030204" pitchFamily="18" charset="0"/>
                                    </a:rPr>
                                    <m:t>𝐴</m:t>
                                  </m:r>
                                </m:sub>
                              </m:sSub>
                              <m:r>
                                <a:rPr lang="es-CO" sz="1400" b="0" i="1" smtClean="0">
                                  <a:solidFill>
                                    <a:schemeClr val="tx1"/>
                                  </a:solidFill>
                                  <a:latin typeface="Cambria Math" panose="02040503050406030204" pitchFamily="18" charset="0"/>
                                </a:rPr>
                                <m:t>, </m:t>
                              </m:r>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𝑃</m:t>
                                  </m:r>
                                </m:e>
                                <m:sub>
                                  <m:r>
                                    <a:rPr lang="es-CO" sz="1400" b="0" i="1" smtClean="0">
                                      <a:solidFill>
                                        <a:schemeClr val="tx1"/>
                                      </a:solidFill>
                                      <a:latin typeface="Cambria Math" panose="02040503050406030204" pitchFamily="18" charset="0"/>
                                    </a:rPr>
                                    <m:t>𝐴</m:t>
                                  </m:r>
                                </m:sub>
                              </m:sSub>
                              <m:r>
                                <a:rPr lang="es-CO" sz="1400" b="0" i="1" smtClean="0">
                                  <a:solidFill>
                                    <a:schemeClr val="tx1"/>
                                  </a:solidFill>
                                  <a:latin typeface="Cambria Math" panose="02040503050406030204" pitchFamily="18" charset="0"/>
                                </a:rPr>
                                <m:t>, </m:t>
                              </m:r>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𝑄</m:t>
                                  </m:r>
                                </m:e>
                                <m:sub>
                                  <m:r>
                                    <a:rPr lang="es-CO" sz="1400" b="0" i="1" smtClean="0">
                                      <a:solidFill>
                                        <a:schemeClr val="tx1"/>
                                      </a:solidFill>
                                      <a:latin typeface="Cambria Math" panose="02040503050406030204" pitchFamily="18" charset="0"/>
                                    </a:rPr>
                                    <m:t>𝑋</m:t>
                                  </m:r>
                                </m:sub>
                              </m:sSub>
                            </m:e>
                          </m:d>
                        </m:e>
                      </m:d>
                      <m:r>
                        <a:rPr lang="es-CO" sz="1400" b="0" i="1" smtClean="0">
                          <a:solidFill>
                            <a:schemeClr val="tx1"/>
                          </a:solidFill>
                          <a:latin typeface="Cambria Math" panose="02040503050406030204" pitchFamily="18" charset="0"/>
                        </a:rPr>
                        <m:t>,  </m:t>
                      </m:r>
                      <m:r>
                        <a:rPr lang="es-CO" sz="1400" b="0" i="1" smtClean="0">
                          <a:solidFill>
                            <a:schemeClr val="tx1"/>
                          </a:solidFill>
                          <a:latin typeface="Cambria Math" panose="02040503050406030204" pitchFamily="18" charset="0"/>
                        </a:rPr>
                        <m:t>𝑡</m:t>
                      </m:r>
                      <m:r>
                        <a:rPr lang="es-CO" sz="1400" b="0" i="1" smtClean="0">
                          <a:solidFill>
                            <a:schemeClr val="tx1"/>
                          </a:solidFill>
                          <a:latin typeface="Cambria Math" panose="02040503050406030204" pitchFamily="18" charset="0"/>
                        </a:rPr>
                        <m:t>=1,…,</m:t>
                      </m:r>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𝑇</m:t>
                          </m:r>
                        </m:e>
                        <m:sub>
                          <m:r>
                            <a:rPr lang="es-CO" sz="1400" b="0" i="1" smtClean="0">
                              <a:solidFill>
                                <a:schemeClr val="tx1"/>
                              </a:solidFill>
                              <a:latin typeface="Cambria Math" panose="02040503050406030204" pitchFamily="18" charset="0"/>
                            </a:rPr>
                            <m:t>𝑜</m:t>
                          </m:r>
                        </m:sub>
                      </m:sSub>
                    </m:oMath>
                  </m:oMathPara>
                </a14:m>
                <a:endParaRPr lang="en-GB" sz="1400" dirty="0">
                  <a:solidFill>
                    <a:schemeClr val="tx1"/>
                  </a:solidFill>
                  <a:latin typeface="Century Gothic" panose="020B0502020202020204" pitchFamily="34" charset="0"/>
                </a:endParaRPr>
              </a:p>
            </p:txBody>
          </p:sp>
        </mc:Choice>
        <mc:Fallback xmlns="">
          <p:sp>
            <p:nvSpPr>
              <p:cNvPr id="9" name="Title 14">
                <a:extLst>
                  <a:ext uri="{FF2B5EF4-FFF2-40B4-BE49-F238E27FC236}">
                    <a16:creationId xmlns:a16="http://schemas.microsoft.com/office/drawing/2014/main" id="{1CDA983E-699B-0EE3-8585-FD8F27F8E0EB}"/>
                  </a:ext>
                </a:extLst>
              </p:cNvPr>
              <p:cNvSpPr txBox="1">
                <a:spLocks noRot="1" noChangeAspect="1" noMove="1" noResize="1" noEditPoints="1" noAdjustHandles="1" noChangeArrowheads="1" noChangeShapeType="1" noTextEdit="1"/>
              </p:cNvSpPr>
              <p:nvPr/>
            </p:nvSpPr>
            <p:spPr>
              <a:xfrm>
                <a:off x="6700117" y="3043329"/>
                <a:ext cx="5092936" cy="1509286"/>
              </a:xfrm>
              <a:prstGeom prst="rect">
                <a:avLst/>
              </a:prstGeom>
              <a:blipFill>
                <a:blip r:embed="rId8"/>
                <a:stretch>
                  <a:fillRect l="-2153" t="-3629" r="-20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itle 14">
                <a:extLst>
                  <a:ext uri="{FF2B5EF4-FFF2-40B4-BE49-F238E27FC236}">
                    <a16:creationId xmlns:a16="http://schemas.microsoft.com/office/drawing/2014/main" id="{1DC7C50D-F355-D480-7810-9BCB19650CFB}"/>
                  </a:ext>
                </a:extLst>
              </p:cNvPr>
              <p:cNvSpPr txBox="1">
                <a:spLocks/>
              </p:cNvSpPr>
              <p:nvPr/>
            </p:nvSpPr>
            <p:spPr>
              <a:xfrm>
                <a:off x="6700117" y="4585476"/>
                <a:ext cx="4276935" cy="716727"/>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742950" lvl="1" indent="-285750" algn="just">
                  <a:buFont typeface="Arial" panose="020B0604020202020204" pitchFamily="34" charset="0"/>
                  <a:buChar char="•"/>
                </a:pPr>
                <a14:m>
                  <m:oMath xmlns:m="http://schemas.openxmlformats.org/officeDocument/2006/math">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𝑄</m:t>
                        </m:r>
                      </m:e>
                      <m:sub>
                        <m:r>
                          <a:rPr lang="es-CO" sz="1400" b="0" i="1" smtClean="0">
                            <a:solidFill>
                              <a:schemeClr val="tx1"/>
                            </a:solidFill>
                            <a:latin typeface="Cambria Math" panose="02040503050406030204" pitchFamily="18" charset="0"/>
                          </a:rPr>
                          <m:t>𝐴</m:t>
                        </m:r>
                      </m:sub>
                    </m:sSub>
                  </m:oMath>
                </a14:m>
                <a:r>
                  <a:rPr lang="en-GB" sz="1400" dirty="0">
                    <a:solidFill>
                      <a:schemeClr val="tx1"/>
                    </a:solidFill>
                    <a:latin typeface="Century Gothic" panose="020B0502020202020204" pitchFamily="34" charset="0"/>
                  </a:rPr>
                  <a:t>: upstream track query</a:t>
                </a:r>
              </a:p>
              <a:p>
                <a:pPr marL="742950" lvl="1" indent="-285750" algn="just">
                  <a:buFont typeface="Arial" panose="020B0604020202020204" pitchFamily="34" charset="0"/>
                  <a:buChar char="•"/>
                </a:pPr>
                <a14:m>
                  <m:oMath xmlns:m="http://schemas.openxmlformats.org/officeDocument/2006/math">
                    <m:sSub>
                      <m:sSubPr>
                        <m:ctrlPr>
                          <a:rPr lang="es-CO" sz="1400" i="1">
                            <a:latin typeface="Cambria Math" panose="02040503050406030204" pitchFamily="18" charset="0"/>
                          </a:rPr>
                        </m:ctrlPr>
                      </m:sSubPr>
                      <m:e>
                        <m:r>
                          <a:rPr lang="es-CO" sz="1400" b="0" i="1" smtClean="0">
                            <a:latin typeface="Cambria Math" panose="02040503050406030204" pitchFamily="18" charset="0"/>
                          </a:rPr>
                          <m:t>𝑃</m:t>
                        </m:r>
                      </m:e>
                      <m:sub>
                        <m:r>
                          <a:rPr lang="es-CO" sz="1400" i="1">
                            <a:latin typeface="Cambria Math" panose="02040503050406030204" pitchFamily="18" charset="0"/>
                          </a:rPr>
                          <m:t>𝐴</m:t>
                        </m:r>
                      </m:sub>
                    </m:sSub>
                  </m:oMath>
                </a14:m>
                <a:r>
                  <a:rPr lang="en-GB" sz="1400" dirty="0">
                    <a:latin typeface="Century Gothic" panose="020B0502020202020204" pitchFamily="34" charset="0"/>
                  </a:rPr>
                  <a:t>: current position embedding</a:t>
                </a:r>
              </a:p>
              <a:p>
                <a:pPr marL="742950" lvl="1" indent="-285750" algn="just">
                  <a:buFont typeface="Arial" panose="020B0604020202020204" pitchFamily="34" charset="0"/>
                  <a:buChar char="•"/>
                </a:pPr>
                <a14:m>
                  <m:oMath xmlns:m="http://schemas.openxmlformats.org/officeDocument/2006/math">
                    <m:d>
                      <m:dPr>
                        <m:begChr m:val="["/>
                        <m:endChr m:val="]"/>
                        <m:ctrlPr>
                          <a:rPr lang="es-CO" sz="1400" b="0" i="1" smtClean="0">
                            <a:latin typeface="Cambria Math" panose="02040503050406030204" pitchFamily="18" charset="0"/>
                          </a:rPr>
                        </m:ctrlPr>
                      </m:dPr>
                      <m:e>
                        <m:r>
                          <a:rPr lang="es-CO" sz="1400" b="0" i="1" smtClean="0">
                            <a:latin typeface="Cambria Math" panose="02040503050406030204" pitchFamily="18" charset="0"/>
                          </a:rPr>
                          <m:t>⋅</m:t>
                        </m:r>
                      </m:e>
                    </m:d>
                  </m:oMath>
                </a14:m>
                <a:r>
                  <a:rPr lang="en-GB" sz="1400" dirty="0">
                    <a:latin typeface="Century Gothic" panose="020B0502020202020204" pitchFamily="34" charset="0"/>
                  </a:rPr>
                  <a:t>: concatenation</a:t>
                </a:r>
              </a:p>
              <a:p>
                <a:pPr marL="742950" lvl="1" indent="-285750" algn="just">
                  <a:buFont typeface="Arial" panose="020B0604020202020204" pitchFamily="34" charset="0"/>
                  <a:buChar char="•"/>
                </a:pPr>
                <a:endParaRPr lang="en-GB" sz="1400" dirty="0">
                  <a:latin typeface="Century Gothic" panose="020B0502020202020204" pitchFamily="34" charset="0"/>
                </a:endParaRPr>
              </a:p>
              <a:p>
                <a:pPr marL="742950" lvl="1" indent="-285750" algn="just">
                  <a:buFont typeface="Arial" panose="020B0604020202020204" pitchFamily="34" charset="0"/>
                  <a:buChar char="•"/>
                </a:pPr>
                <a:endParaRPr lang="en-GB" sz="1400" dirty="0">
                  <a:solidFill>
                    <a:schemeClr val="tx1"/>
                  </a:solidFill>
                  <a:latin typeface="Century Gothic" panose="020B0502020202020204" pitchFamily="34" charset="0"/>
                </a:endParaRPr>
              </a:p>
            </p:txBody>
          </p:sp>
        </mc:Choice>
        <mc:Fallback xmlns="">
          <p:sp>
            <p:nvSpPr>
              <p:cNvPr id="10" name="Title 14">
                <a:extLst>
                  <a:ext uri="{FF2B5EF4-FFF2-40B4-BE49-F238E27FC236}">
                    <a16:creationId xmlns:a16="http://schemas.microsoft.com/office/drawing/2014/main" id="{1DC7C50D-F355-D480-7810-9BCB19650CFB}"/>
                  </a:ext>
                </a:extLst>
              </p:cNvPr>
              <p:cNvSpPr txBox="1">
                <a:spLocks noRot="1" noChangeAspect="1" noMove="1" noResize="1" noEditPoints="1" noAdjustHandles="1" noChangeArrowheads="1" noChangeShapeType="1" noTextEdit="1"/>
              </p:cNvSpPr>
              <p:nvPr/>
            </p:nvSpPr>
            <p:spPr>
              <a:xfrm>
                <a:off x="6700117" y="4585476"/>
                <a:ext cx="4276935" cy="716727"/>
              </a:xfrm>
              <a:prstGeom prst="rect">
                <a:avLst/>
              </a:prstGeom>
              <a:blipFill>
                <a:blip r:embed="rId9"/>
                <a:stretch>
                  <a:fillRect t="-7627" b="-42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itle 14">
                <a:extLst>
                  <a:ext uri="{FF2B5EF4-FFF2-40B4-BE49-F238E27FC236}">
                    <a16:creationId xmlns:a16="http://schemas.microsoft.com/office/drawing/2014/main" id="{81B23EE5-D103-89FC-E737-831F9EA52772}"/>
                  </a:ext>
                </a:extLst>
              </p:cNvPr>
              <p:cNvSpPr txBox="1">
                <a:spLocks/>
              </p:cNvSpPr>
              <p:nvPr/>
            </p:nvSpPr>
            <p:spPr>
              <a:xfrm>
                <a:off x="6700117" y="5397738"/>
                <a:ext cx="5092936" cy="327546"/>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spcBef>
                    <a:spcPts val="600"/>
                  </a:spcBef>
                  <a:spcAft>
                    <a:spcPts val="600"/>
                  </a:spcAft>
                </a:pPr>
                <a:r>
                  <a:rPr lang="en-GB" sz="1400" b="1" dirty="0">
                    <a:solidFill>
                      <a:schemeClr val="accent2">
                        <a:lumMod val="50000"/>
                      </a:schemeClr>
                    </a:solidFill>
                    <a:latin typeface="Century Gothic" panose="020B0502020202020204" pitchFamily="34" charset="0"/>
                  </a:rPr>
                  <a:t>State (dense feature) </a:t>
                </a:r>
                <a14:m>
                  <m:oMath xmlns:m="http://schemas.openxmlformats.org/officeDocument/2006/math">
                    <m:sSup>
                      <m:sSupPr>
                        <m:ctrlPr>
                          <a:rPr lang="es-CO" sz="1400" b="1" i="1" smtClean="0">
                            <a:solidFill>
                              <a:schemeClr val="accent2">
                                <a:lumMod val="50000"/>
                              </a:schemeClr>
                            </a:solidFill>
                            <a:latin typeface="Cambria Math" panose="02040503050406030204" pitchFamily="18" charset="0"/>
                          </a:rPr>
                        </m:ctrlPr>
                      </m:sSupPr>
                      <m:e>
                        <m:r>
                          <a:rPr lang="es-CO" sz="1400" b="1" i="1" smtClean="0">
                            <a:solidFill>
                              <a:schemeClr val="accent2">
                                <a:lumMod val="50000"/>
                              </a:schemeClr>
                            </a:solidFill>
                            <a:latin typeface="Cambria Math" panose="02040503050406030204" pitchFamily="18" charset="0"/>
                          </a:rPr>
                          <m:t>𝑭</m:t>
                        </m:r>
                      </m:e>
                      <m:sup>
                        <m:r>
                          <a:rPr lang="es-CO" sz="1400" b="1" i="1" smtClean="0">
                            <a:solidFill>
                              <a:schemeClr val="accent2">
                                <a:lumMod val="50000"/>
                              </a:schemeClr>
                            </a:solidFill>
                            <a:latin typeface="Cambria Math" panose="02040503050406030204" pitchFamily="18" charset="0"/>
                          </a:rPr>
                          <m:t>𝟎</m:t>
                        </m:r>
                      </m:sup>
                    </m:sSup>
                  </m:oMath>
                </a14:m>
                <a:r>
                  <a:rPr lang="en-GB" sz="1400" dirty="0">
                    <a:latin typeface="Century Gothic" panose="020B0502020202020204" pitchFamily="34" charset="0"/>
                  </a:rPr>
                  <a:t> is the BEV feature ¼ downscaled</a:t>
                </a:r>
                <a:endParaRPr lang="en-GB" sz="1400" dirty="0">
                  <a:solidFill>
                    <a:schemeClr val="tx1"/>
                  </a:solidFill>
                  <a:latin typeface="Century Gothic" panose="020B0502020202020204" pitchFamily="34" charset="0"/>
                </a:endParaRPr>
              </a:p>
            </p:txBody>
          </p:sp>
        </mc:Choice>
        <mc:Fallback xmlns="">
          <p:sp>
            <p:nvSpPr>
              <p:cNvPr id="11" name="Title 14">
                <a:extLst>
                  <a:ext uri="{FF2B5EF4-FFF2-40B4-BE49-F238E27FC236}">
                    <a16:creationId xmlns:a16="http://schemas.microsoft.com/office/drawing/2014/main" id="{81B23EE5-D103-89FC-E737-831F9EA52772}"/>
                  </a:ext>
                </a:extLst>
              </p:cNvPr>
              <p:cNvSpPr txBox="1">
                <a:spLocks noRot="1" noChangeAspect="1" noMove="1" noResize="1" noEditPoints="1" noAdjustHandles="1" noChangeArrowheads="1" noChangeShapeType="1" noTextEdit="1"/>
              </p:cNvSpPr>
              <p:nvPr/>
            </p:nvSpPr>
            <p:spPr>
              <a:xfrm>
                <a:off x="6700117" y="5397738"/>
                <a:ext cx="5092936" cy="327546"/>
              </a:xfrm>
              <a:prstGeom prst="rect">
                <a:avLst/>
              </a:prstGeom>
              <a:blipFill>
                <a:blip r:embed="rId10"/>
                <a:stretch>
                  <a:fillRect l="-2153" t="-16667"/>
                </a:stretch>
              </a:blipFill>
            </p:spPr>
            <p:txBody>
              <a:bodyPr/>
              <a:lstStyle/>
              <a:p>
                <a:r>
                  <a:rPr lang="en-GB">
                    <a:noFill/>
                  </a:rPr>
                  <a:t> </a:t>
                </a:r>
              </a:p>
            </p:txBody>
          </p:sp>
        </mc:Fallback>
      </mc:AlternateContent>
      <p:sp>
        <p:nvSpPr>
          <p:cNvPr id="12" name="TextBox 35">
            <a:extLst>
              <a:ext uri="{FF2B5EF4-FFF2-40B4-BE49-F238E27FC236}">
                <a16:creationId xmlns:a16="http://schemas.microsoft.com/office/drawing/2014/main" id="{5AC8119F-412B-7FCC-532B-C4347951AC52}"/>
              </a:ext>
            </a:extLst>
          </p:cNvPr>
          <p:cNvSpPr txBox="1"/>
          <p:nvPr/>
        </p:nvSpPr>
        <p:spPr>
          <a:xfrm>
            <a:off x="2993768" y="1324240"/>
            <a:ext cx="22445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entury Gothic" panose="020B0502020202020204" pitchFamily="34" charset="0"/>
              </a:rPr>
              <a:t>Proposed in </a:t>
            </a:r>
            <a:r>
              <a:rPr lang="en-US" b="1" dirty="0" err="1">
                <a:solidFill>
                  <a:srgbClr val="000000"/>
                </a:solidFill>
                <a:latin typeface="Century Gothic" panose="020B0502020202020204" pitchFamily="34" charset="0"/>
              </a:rPr>
              <a:t>UniAD</a:t>
            </a:r>
            <a:endParaRPr kumimoji="0" lang="en-US" b="1" i="0" u="none" strike="noStrike" kern="1200" cap="none" spc="0" normalizeH="0" baseline="0" noProof="0" dirty="0">
              <a:ln>
                <a:noFill/>
              </a:ln>
              <a:solidFill>
                <a:srgbClr val="0070C0"/>
              </a:solidFill>
              <a:effectLst/>
              <a:uLnTx/>
              <a:uFillTx/>
              <a:latin typeface="Century Gothic" panose="020B0502020202020204" pitchFamily="34" charset="0"/>
            </a:endParaRPr>
          </a:p>
        </p:txBody>
      </p:sp>
      <p:sp>
        <p:nvSpPr>
          <p:cNvPr id="14" name="Marcador de número de diapositiva 2">
            <a:extLst>
              <a:ext uri="{FF2B5EF4-FFF2-40B4-BE49-F238E27FC236}">
                <a16:creationId xmlns:a16="http://schemas.microsoft.com/office/drawing/2014/main" id="{345D2626-FAA9-5AC3-BC2F-6A0E88BC8A1A}"/>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20</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3265420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43CEB-6210-BA46-9311-74754E1B1D71}"/>
            </a:ext>
          </a:extLst>
        </p:cNvPr>
        <p:cNvGrpSpPr/>
        <p:nvPr/>
      </p:nvGrpSpPr>
      <p:grpSpPr>
        <a:xfrm>
          <a:off x="0" y="0"/>
          <a:ext cx="0" cy="0"/>
          <a:chOff x="0" y="0"/>
          <a:chExt cx="0" cy="0"/>
        </a:xfrm>
      </p:grpSpPr>
      <p:cxnSp>
        <p:nvCxnSpPr>
          <p:cNvPr id="68" name="Connector: Elbow 31">
            <a:extLst>
              <a:ext uri="{FF2B5EF4-FFF2-40B4-BE49-F238E27FC236}">
                <a16:creationId xmlns:a16="http://schemas.microsoft.com/office/drawing/2014/main" id="{18F6ABBB-4158-265D-9653-A94CDBA30664}"/>
              </a:ext>
            </a:extLst>
          </p:cNvPr>
          <p:cNvCxnSpPr>
            <a:cxnSpLocks/>
            <a:stCxn id="64" idx="3"/>
            <a:endCxn id="63" idx="1"/>
          </p:cNvCxnSpPr>
          <p:nvPr/>
        </p:nvCxnSpPr>
        <p:spPr>
          <a:xfrm>
            <a:off x="1457145" y="729344"/>
            <a:ext cx="234749" cy="0"/>
          </a:xfrm>
          <a:prstGeom prst="straightConnector1">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117" name="moving straight is what we do">
            <a:extLst>
              <a:ext uri="{FF2B5EF4-FFF2-40B4-BE49-F238E27FC236}">
                <a16:creationId xmlns:a16="http://schemas.microsoft.com/office/drawing/2014/main" id="{64001726-F203-F81B-B105-8418593E2C79}"/>
              </a:ext>
            </a:extLst>
          </p:cNvPr>
          <p:cNvSpPr txBox="1"/>
          <p:nvPr/>
        </p:nvSpPr>
        <p:spPr>
          <a:xfrm>
            <a:off x="4334282" y="498749"/>
            <a:ext cx="3503213" cy="435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The </a:t>
            </a:r>
            <a:r>
              <a:rPr lang="en-US" sz="2400" b="1" cap="none" dirty="0" err="1">
                <a:solidFill>
                  <a:srgbClr val="000000">
                    <a:lumMod val="95000"/>
                    <a:lumOff val="5000"/>
                  </a:srgbClr>
                </a:solidFill>
                <a:latin typeface="Century Gothic" panose="020B0502020202020204" pitchFamily="34" charset="0"/>
              </a:rPr>
              <a:t>UniAD</a:t>
            </a:r>
            <a:r>
              <a:rPr lang="en-US" sz="2400" b="1" cap="none" dirty="0">
                <a:solidFill>
                  <a:srgbClr val="000000">
                    <a:lumMod val="95000"/>
                    <a:lumOff val="5000"/>
                  </a:srgbClr>
                </a:solidFill>
                <a:latin typeface="Century Gothic" panose="020B0502020202020204" pitchFamily="34" charset="0"/>
              </a:rPr>
              <a:t> Pipeline</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grpSp>
        <p:nvGrpSpPr>
          <p:cNvPr id="36" name="Grupo 35">
            <a:extLst>
              <a:ext uri="{FF2B5EF4-FFF2-40B4-BE49-F238E27FC236}">
                <a16:creationId xmlns:a16="http://schemas.microsoft.com/office/drawing/2014/main" id="{F353364A-CA29-DD89-B503-BF433D249409}"/>
              </a:ext>
            </a:extLst>
          </p:cNvPr>
          <p:cNvGrpSpPr/>
          <p:nvPr/>
        </p:nvGrpSpPr>
        <p:grpSpPr>
          <a:xfrm>
            <a:off x="7601581" y="462681"/>
            <a:ext cx="471828" cy="471828"/>
            <a:chOff x="7601581" y="462681"/>
            <a:chExt cx="471828" cy="471828"/>
          </a:xfrm>
        </p:grpSpPr>
        <p:sp>
          <p:nvSpPr>
            <p:cNvPr id="33" name="Oval 32">
              <a:extLst>
                <a:ext uri="{FF2B5EF4-FFF2-40B4-BE49-F238E27FC236}">
                  <a16:creationId xmlns:a16="http://schemas.microsoft.com/office/drawing/2014/main" id="{3FC59937-440F-0925-AD70-10A42BFF3EF2}"/>
                </a:ext>
              </a:extLst>
            </p:cNvPr>
            <p:cNvSpPr/>
            <p:nvPr/>
          </p:nvSpPr>
          <p:spPr>
            <a:xfrm rot="5400000">
              <a:off x="7601581" y="462681"/>
              <a:ext cx="471828" cy="471828"/>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29" name="AutoShape 113">
              <a:extLst>
                <a:ext uri="{FF2B5EF4-FFF2-40B4-BE49-F238E27FC236}">
                  <a16:creationId xmlns:a16="http://schemas.microsoft.com/office/drawing/2014/main" id="{23D8AD78-AF96-8A58-450B-289F05C337F3}"/>
                </a:ext>
              </a:extLst>
            </p:cNvPr>
            <p:cNvSpPr>
              <a:spLocks/>
            </p:cNvSpPr>
            <p:nvPr/>
          </p:nvSpPr>
          <p:spPr bwMode="auto">
            <a:xfrm>
              <a:off x="7720465" y="524940"/>
              <a:ext cx="239316" cy="348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sp>
          <p:nvSpPr>
            <p:cNvPr id="30" name="AutoShape 114">
              <a:extLst>
                <a:ext uri="{FF2B5EF4-FFF2-40B4-BE49-F238E27FC236}">
                  <a16:creationId xmlns:a16="http://schemas.microsoft.com/office/drawing/2014/main" id="{614BE4CA-215A-EE73-3802-9B66C72BE350}"/>
                </a:ext>
              </a:extLst>
            </p:cNvPr>
            <p:cNvSpPr>
              <a:spLocks/>
            </p:cNvSpPr>
            <p:nvPr/>
          </p:nvSpPr>
          <p:spPr bwMode="auto">
            <a:xfrm>
              <a:off x="7774638" y="579709"/>
              <a:ext cx="70842" cy="708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grpSp>
      <p:cxnSp>
        <p:nvCxnSpPr>
          <p:cNvPr id="61" name="Connector: Elbow 31">
            <a:extLst>
              <a:ext uri="{FF2B5EF4-FFF2-40B4-BE49-F238E27FC236}">
                <a16:creationId xmlns:a16="http://schemas.microsoft.com/office/drawing/2014/main" id="{13C1EE3B-012F-528C-AA1F-7C084D0AE6E4}"/>
              </a:ext>
            </a:extLst>
          </p:cNvPr>
          <p:cNvCxnSpPr>
            <a:cxnSpLocks/>
            <a:stCxn id="63" idx="3"/>
            <a:endCxn id="67" idx="1"/>
          </p:cNvCxnSpPr>
          <p:nvPr/>
        </p:nvCxnSpPr>
        <p:spPr>
          <a:xfrm>
            <a:off x="2786588" y="729344"/>
            <a:ext cx="234749" cy="622"/>
          </a:xfrm>
          <a:prstGeom prst="straightConnector1">
            <a:avLst/>
          </a:prstGeom>
          <a:ln w="38100" cap="rnd">
            <a:solidFill>
              <a:schemeClr val="bg2">
                <a:lumMod val="9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3" name="Rectangle: Rounded Corners 22">
            <a:extLst>
              <a:ext uri="{FF2B5EF4-FFF2-40B4-BE49-F238E27FC236}">
                <a16:creationId xmlns:a16="http://schemas.microsoft.com/office/drawing/2014/main" id="{83816873-0743-C86A-6729-38F2CC3262FC}"/>
              </a:ext>
            </a:extLst>
          </p:cNvPr>
          <p:cNvSpPr/>
          <p:nvPr/>
        </p:nvSpPr>
        <p:spPr>
          <a:xfrm>
            <a:off x="1691894"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Prediction</a:t>
            </a:r>
            <a:endParaRPr lang="en-US" sz="1400" dirty="0">
              <a:solidFill>
                <a:schemeClr val="accent1"/>
              </a:solidFill>
              <a:latin typeface="Century Gothic" panose="020B0502020202020204" pitchFamily="34" charset="0"/>
            </a:endParaRPr>
          </a:p>
        </p:txBody>
      </p:sp>
      <p:sp>
        <p:nvSpPr>
          <p:cNvPr id="64" name="Rectangle: Rounded Corners 22">
            <a:extLst>
              <a:ext uri="{FF2B5EF4-FFF2-40B4-BE49-F238E27FC236}">
                <a16:creationId xmlns:a16="http://schemas.microsoft.com/office/drawing/2014/main" id="{FCC48ED7-8429-0F69-1BF1-45C1D199DFB7}"/>
              </a:ext>
            </a:extLst>
          </p:cNvPr>
          <p:cNvSpPr/>
          <p:nvPr/>
        </p:nvSpPr>
        <p:spPr>
          <a:xfrm>
            <a:off x="362451"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Perception</a:t>
            </a:r>
            <a:endParaRPr lang="en-US" sz="1400" dirty="0">
              <a:solidFill>
                <a:schemeClr val="accent1"/>
              </a:solidFill>
              <a:latin typeface="Century Gothic" panose="020B0502020202020204" pitchFamily="34" charset="0"/>
            </a:endParaRPr>
          </a:p>
        </p:txBody>
      </p:sp>
      <p:sp>
        <p:nvSpPr>
          <p:cNvPr id="67" name="Rectangle: Rounded Corners 22">
            <a:extLst>
              <a:ext uri="{FF2B5EF4-FFF2-40B4-BE49-F238E27FC236}">
                <a16:creationId xmlns:a16="http://schemas.microsoft.com/office/drawing/2014/main" id="{6EF5CECF-C30B-C507-55C4-4B863E96A484}"/>
              </a:ext>
            </a:extLst>
          </p:cNvPr>
          <p:cNvSpPr/>
          <p:nvPr/>
        </p:nvSpPr>
        <p:spPr>
          <a:xfrm>
            <a:off x="3021337" y="575500"/>
            <a:ext cx="1094694" cy="308932"/>
          </a:xfrm>
          <a:prstGeom prst="roundRect">
            <a:avLst>
              <a:gd name="adj" fmla="val 10723"/>
            </a:avLst>
          </a:prstGeom>
          <a:solidFill>
            <a:schemeClr val="bg1"/>
          </a:solid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bg2">
                    <a:lumMod val="90000"/>
                  </a:schemeClr>
                </a:solidFill>
                <a:latin typeface="Century Gothic" panose="020B0502020202020204" pitchFamily="34" charset="0"/>
              </a:rPr>
              <a:t>Planning</a:t>
            </a:r>
            <a:endParaRPr lang="en-US" sz="1400" dirty="0">
              <a:solidFill>
                <a:schemeClr val="bg2">
                  <a:lumMod val="90000"/>
                </a:schemeClr>
              </a:solidFill>
              <a:latin typeface="Century Gothic" panose="020B0502020202020204" pitchFamily="34" charset="0"/>
            </a:endParaRPr>
          </a:p>
        </p:txBody>
      </p:sp>
      <p:pic>
        <p:nvPicPr>
          <p:cNvPr id="25" name="Imagen 24" descr="Diagrama&#10;&#10;Descripción generada automáticamente">
            <a:extLst>
              <a:ext uri="{FF2B5EF4-FFF2-40B4-BE49-F238E27FC236}">
                <a16:creationId xmlns:a16="http://schemas.microsoft.com/office/drawing/2014/main" id="{14D28952-7AB5-1CAA-C41B-F15C3E59EA73}"/>
              </a:ext>
            </a:extLst>
          </p:cNvPr>
          <p:cNvPicPr>
            <a:picLocks noChangeAspect="1"/>
          </p:cNvPicPr>
          <p:nvPr/>
        </p:nvPicPr>
        <p:blipFill>
          <a:blip r:embed="rId3"/>
          <a:srcRect l="68938" t="16941" r="14048" b="9070"/>
          <a:stretch/>
        </p:blipFill>
        <p:spPr>
          <a:xfrm>
            <a:off x="450780" y="2676768"/>
            <a:ext cx="2029856" cy="2802705"/>
          </a:xfrm>
          <a:prstGeom prst="rect">
            <a:avLst/>
          </a:prstGeom>
          <a:ln>
            <a:noFill/>
          </a:ln>
        </p:spPr>
      </p:pic>
      <p:cxnSp>
        <p:nvCxnSpPr>
          <p:cNvPr id="32" name="Conector recto 31">
            <a:extLst>
              <a:ext uri="{FF2B5EF4-FFF2-40B4-BE49-F238E27FC236}">
                <a16:creationId xmlns:a16="http://schemas.microsoft.com/office/drawing/2014/main" id="{927D0620-7949-9660-0EE8-27B9FDAC783F}"/>
              </a:ext>
            </a:extLst>
          </p:cNvPr>
          <p:cNvCxnSpPr>
            <a:cxnSpLocks/>
          </p:cNvCxnSpPr>
          <p:nvPr/>
        </p:nvCxnSpPr>
        <p:spPr>
          <a:xfrm flipV="1">
            <a:off x="2515342" y="1693572"/>
            <a:ext cx="505995" cy="103488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8DDDA8A5-4D7E-80DD-30AD-CFA3ED4E199B}"/>
              </a:ext>
            </a:extLst>
          </p:cNvPr>
          <p:cNvCxnSpPr>
            <a:cxnSpLocks/>
          </p:cNvCxnSpPr>
          <p:nvPr/>
        </p:nvCxnSpPr>
        <p:spPr>
          <a:xfrm>
            <a:off x="2515342" y="5397690"/>
            <a:ext cx="505995" cy="730966"/>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ángulo 36">
            <a:extLst>
              <a:ext uri="{FF2B5EF4-FFF2-40B4-BE49-F238E27FC236}">
                <a16:creationId xmlns:a16="http://schemas.microsoft.com/office/drawing/2014/main" id="{543408C9-7D05-B25E-79F4-15BC58ED4EAB}"/>
              </a:ext>
            </a:extLst>
          </p:cNvPr>
          <p:cNvSpPr/>
          <p:nvPr/>
        </p:nvSpPr>
        <p:spPr>
          <a:xfrm>
            <a:off x="398947" y="2728452"/>
            <a:ext cx="2116395" cy="2669238"/>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0" name="Imagen 39">
            <a:extLst>
              <a:ext uri="{FF2B5EF4-FFF2-40B4-BE49-F238E27FC236}">
                <a16:creationId xmlns:a16="http://schemas.microsoft.com/office/drawing/2014/main" id="{31885861-1831-CF92-F549-5BF2CCC9FD77}"/>
              </a:ext>
            </a:extLst>
          </p:cNvPr>
          <p:cNvPicPr>
            <a:picLocks noChangeAspect="1"/>
          </p:cNvPicPr>
          <p:nvPr/>
        </p:nvPicPr>
        <p:blipFill>
          <a:blip r:embed="rId4"/>
          <a:stretch>
            <a:fillRect/>
          </a:stretch>
        </p:blipFill>
        <p:spPr>
          <a:xfrm>
            <a:off x="3021337" y="1693572"/>
            <a:ext cx="3336485" cy="4435084"/>
          </a:xfrm>
          <a:prstGeom prst="rect">
            <a:avLst/>
          </a:prstGeom>
          <a:ln w="12700">
            <a:solidFill>
              <a:schemeClr val="bg2">
                <a:lumMod val="75000"/>
              </a:schemeClr>
            </a:solidFill>
          </a:ln>
        </p:spPr>
      </p:pic>
      <p:sp>
        <p:nvSpPr>
          <p:cNvPr id="50" name="Rectangle: Rounded Corners 3">
            <a:extLst>
              <a:ext uri="{FF2B5EF4-FFF2-40B4-BE49-F238E27FC236}">
                <a16:creationId xmlns:a16="http://schemas.microsoft.com/office/drawing/2014/main" id="{4752A540-33FD-DF69-3080-8B44A3D1166B}"/>
              </a:ext>
            </a:extLst>
          </p:cNvPr>
          <p:cNvSpPr/>
          <p:nvPr/>
        </p:nvSpPr>
        <p:spPr>
          <a:xfrm>
            <a:off x="6529599" y="1693572"/>
            <a:ext cx="5459959" cy="2805276"/>
          </a:xfrm>
          <a:prstGeom prst="roundRect">
            <a:avLst>
              <a:gd name="adj" fmla="val 4773"/>
            </a:avLst>
          </a:prstGeom>
          <a:solidFill>
            <a:schemeClr val="bg1"/>
          </a:solidFill>
          <a:ln w="22225">
            <a:noFill/>
          </a:ln>
          <a:effectLst>
            <a:outerShdw blurRad="571500" dist="38100" dir="5400000" algn="t"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itle 14">
                <a:extLst>
                  <a:ext uri="{FF2B5EF4-FFF2-40B4-BE49-F238E27FC236}">
                    <a16:creationId xmlns:a16="http://schemas.microsoft.com/office/drawing/2014/main" id="{C3D119D2-3180-46B6-4F71-70F933E5B20F}"/>
                  </a:ext>
                </a:extLst>
              </p:cNvPr>
              <p:cNvSpPr txBox="1">
                <a:spLocks/>
              </p:cNvSpPr>
              <p:nvPr/>
            </p:nvSpPr>
            <p:spPr>
              <a:xfrm>
                <a:off x="6700117" y="2240075"/>
                <a:ext cx="5092936" cy="794813"/>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285750" indent="-285750" algn="just">
                  <a:spcBef>
                    <a:spcPts val="600"/>
                  </a:spcBef>
                  <a:buFont typeface="Wingdings" panose="05000000000000000000" pitchFamily="2" charset="2"/>
                  <a:buChar char="v"/>
                </a:pPr>
                <a:r>
                  <a:rPr lang="es-CO" sz="1400" b="0" dirty="0">
                    <a:latin typeface="Century Gothic" panose="020B0502020202020204" pitchFamily="34" charset="0"/>
                  </a:rPr>
                  <a:t>Dense </a:t>
                </a:r>
                <a:r>
                  <a:rPr lang="es-CO" sz="1400" b="0" dirty="0" err="1">
                    <a:latin typeface="Century Gothic" panose="020B0502020202020204" pitchFamily="34" charset="0"/>
                  </a:rPr>
                  <a:t>feature</a:t>
                </a:r>
                <a:r>
                  <a:rPr lang="es-CO" sz="1400" b="0" dirty="0">
                    <a:latin typeface="Century Gothic" panose="020B0502020202020204" pitchFamily="34" charset="0"/>
                  </a:rPr>
                  <a:t> </a:t>
                </a:r>
                <a14:m>
                  <m:oMath xmlns:m="http://schemas.openxmlformats.org/officeDocument/2006/math">
                    <m:sSubSup>
                      <m:sSubSupPr>
                        <m:ctrlPr>
                          <a:rPr lang="es-CO" sz="1400" b="0" i="1" smtClean="0">
                            <a:latin typeface="Cambria Math" panose="02040503050406030204" pitchFamily="18" charset="0"/>
                          </a:rPr>
                        </m:ctrlPr>
                      </m:sSubSupPr>
                      <m:e>
                        <m:r>
                          <a:rPr lang="es-CO" sz="1400" b="0" i="1" smtClean="0">
                            <a:latin typeface="Cambria Math" panose="02040503050406030204" pitchFamily="18" charset="0"/>
                          </a:rPr>
                          <m:t>𝐹</m:t>
                        </m:r>
                      </m:e>
                      <m:sub>
                        <m:r>
                          <m:rPr>
                            <m:sty m:val="p"/>
                          </m:rPr>
                          <a:rPr lang="es-CO" sz="1400" b="0" i="0" smtClean="0">
                            <a:latin typeface="Cambria Math" panose="02040503050406030204" pitchFamily="18" charset="0"/>
                          </a:rPr>
                          <m:t>ds</m:t>
                        </m:r>
                      </m:sub>
                      <m:sup>
                        <m:r>
                          <a:rPr lang="es-CO" sz="1400" b="0" i="1" smtClean="0">
                            <a:latin typeface="Cambria Math" panose="02040503050406030204" pitchFamily="18" charset="0"/>
                          </a:rPr>
                          <m:t>𝑡</m:t>
                        </m:r>
                      </m:sup>
                    </m:sSubSup>
                  </m:oMath>
                </a14:m>
                <a:r>
                  <a:rPr lang="es-CO" sz="1400" dirty="0">
                    <a:latin typeface="Century Gothic" panose="020B0502020202020204" pitchFamily="34" charset="0"/>
                  </a:rPr>
                  <a:t> as </a:t>
                </a:r>
                <a:r>
                  <a:rPr lang="es-CO" sz="1400" dirty="0" err="1">
                    <a:latin typeface="Century Gothic" panose="020B0502020202020204" pitchFamily="34" charset="0"/>
                  </a:rPr>
                  <a:t>queries</a:t>
                </a:r>
                <a:endParaRPr lang="es-CO" sz="1400" dirty="0">
                  <a:latin typeface="Century Gothic" panose="020B0502020202020204" pitchFamily="34" charset="0"/>
                </a:endParaRPr>
              </a:p>
              <a:p>
                <a:pPr marL="285750" indent="-285750" algn="just">
                  <a:spcBef>
                    <a:spcPts val="600"/>
                  </a:spcBef>
                  <a:buFont typeface="Wingdings" panose="05000000000000000000" pitchFamily="2" charset="2"/>
                  <a:buChar char="v"/>
                </a:pPr>
                <a:r>
                  <a:rPr lang="es-CO" sz="1400" dirty="0" err="1">
                    <a:latin typeface="Century Gothic" panose="020B0502020202020204" pitchFamily="34" charset="0"/>
                  </a:rPr>
                  <a:t>Instance-level</a:t>
                </a:r>
                <a:r>
                  <a:rPr lang="es-CO" sz="1400" dirty="0">
                    <a:latin typeface="Century Gothic" panose="020B0502020202020204" pitchFamily="34" charset="0"/>
                  </a:rPr>
                  <a:t> </a:t>
                </a:r>
                <a:r>
                  <a:rPr lang="es-CO" sz="1400" dirty="0" err="1">
                    <a:latin typeface="Century Gothic" panose="020B0502020202020204" pitchFamily="34" charset="0"/>
                  </a:rPr>
                  <a:t>features</a:t>
                </a:r>
                <a:r>
                  <a:rPr lang="es-CO" sz="1400" dirty="0">
                    <a:latin typeface="Century Gothic" panose="020B0502020202020204" pitchFamily="34" charset="0"/>
                  </a:rPr>
                  <a:t> as </a:t>
                </a:r>
                <a:r>
                  <a:rPr lang="es-CO" sz="1400" dirty="0" err="1">
                    <a:latin typeface="Century Gothic" panose="020B0502020202020204" pitchFamily="34" charset="0"/>
                  </a:rPr>
                  <a:t>keys</a:t>
                </a:r>
                <a:r>
                  <a:rPr lang="es-CO" sz="1400" dirty="0">
                    <a:latin typeface="Century Gothic" panose="020B0502020202020204" pitchFamily="34" charset="0"/>
                  </a:rPr>
                  <a:t> and </a:t>
                </a:r>
                <a:r>
                  <a:rPr lang="es-CO" sz="1400" dirty="0" err="1">
                    <a:latin typeface="Century Gothic" panose="020B0502020202020204" pitchFamily="34" charset="0"/>
                  </a:rPr>
                  <a:t>values</a:t>
                </a:r>
                <a:r>
                  <a:rPr lang="es-CO" sz="1400" dirty="0">
                    <a:latin typeface="Century Gothic" panose="020B0502020202020204" pitchFamily="34" charset="0"/>
                  </a:rPr>
                  <a:t> </a:t>
                </a:r>
                <a:r>
                  <a:rPr lang="es-CO" sz="1400" dirty="0" err="1">
                    <a:latin typeface="Century Gothic" panose="020B0502020202020204" pitchFamily="34" charset="0"/>
                  </a:rPr>
                  <a:t>to</a:t>
                </a:r>
                <a:r>
                  <a:rPr lang="es-CO" sz="1400" dirty="0">
                    <a:latin typeface="Century Gothic" panose="020B0502020202020204" pitchFamily="34" charset="0"/>
                  </a:rPr>
                  <a:t> </a:t>
                </a:r>
                <a:r>
                  <a:rPr lang="es-CO" sz="1400" dirty="0" err="1">
                    <a:latin typeface="Century Gothic" panose="020B0502020202020204" pitchFamily="34" charset="0"/>
                  </a:rPr>
                  <a:t>update</a:t>
                </a:r>
                <a:r>
                  <a:rPr lang="es-CO" sz="1400" dirty="0">
                    <a:latin typeface="Century Gothic" panose="020B0502020202020204" pitchFamily="34" charset="0"/>
                  </a:rPr>
                  <a:t> </a:t>
                </a:r>
                <a:r>
                  <a:rPr lang="es-CO" sz="1400" dirty="0" err="1">
                    <a:latin typeface="Century Gothic" panose="020B0502020202020204" pitchFamily="34" charset="0"/>
                  </a:rPr>
                  <a:t>the</a:t>
                </a:r>
                <a:r>
                  <a:rPr lang="es-CO" sz="1400" dirty="0">
                    <a:latin typeface="Century Gothic" panose="020B0502020202020204" pitchFamily="34" charset="0"/>
                  </a:rPr>
                  <a:t> dense </a:t>
                </a:r>
                <a:r>
                  <a:rPr lang="es-CO" sz="1400" dirty="0" err="1">
                    <a:latin typeface="Century Gothic" panose="020B0502020202020204" pitchFamily="34" charset="0"/>
                  </a:rPr>
                  <a:t>feature</a:t>
                </a:r>
                <a:r>
                  <a:rPr lang="es-CO" sz="1400" dirty="0">
                    <a:latin typeface="Century Gothic" panose="020B0502020202020204" pitchFamily="34" charset="0"/>
                  </a:rPr>
                  <a:t> </a:t>
                </a:r>
                <a:r>
                  <a:rPr lang="es-CO" sz="1400" dirty="0" err="1">
                    <a:latin typeface="Century Gothic" panose="020B0502020202020204" pitchFamily="34" charset="0"/>
                  </a:rPr>
                  <a:t>over</a:t>
                </a:r>
                <a:r>
                  <a:rPr lang="es-CO" sz="1400" dirty="0">
                    <a:latin typeface="Century Gothic" panose="020B0502020202020204" pitchFamily="34" charset="0"/>
                  </a:rPr>
                  <a:t> time</a:t>
                </a:r>
              </a:p>
            </p:txBody>
          </p:sp>
        </mc:Choice>
        <mc:Fallback xmlns="">
          <p:sp>
            <p:nvSpPr>
              <p:cNvPr id="13" name="Title 14">
                <a:extLst>
                  <a:ext uri="{FF2B5EF4-FFF2-40B4-BE49-F238E27FC236}">
                    <a16:creationId xmlns:a16="http://schemas.microsoft.com/office/drawing/2014/main" id="{C3D119D2-3180-46B6-4F71-70F933E5B20F}"/>
                  </a:ext>
                </a:extLst>
              </p:cNvPr>
              <p:cNvSpPr txBox="1">
                <a:spLocks noRot="1" noChangeAspect="1" noMove="1" noResize="1" noEditPoints="1" noAdjustHandles="1" noChangeArrowheads="1" noChangeShapeType="1" noTextEdit="1"/>
              </p:cNvSpPr>
              <p:nvPr/>
            </p:nvSpPr>
            <p:spPr>
              <a:xfrm>
                <a:off x="6700117" y="2240075"/>
                <a:ext cx="5092936" cy="794813"/>
              </a:xfrm>
              <a:prstGeom prst="rect">
                <a:avLst/>
              </a:prstGeom>
              <a:blipFill>
                <a:blip r:embed="rId5"/>
                <a:stretch>
                  <a:fillRect l="-1914" t="-6870" r="-2033" b="-4580"/>
                </a:stretch>
              </a:blipFill>
            </p:spPr>
            <p:txBody>
              <a:bodyPr/>
              <a:lstStyle/>
              <a:p>
                <a:r>
                  <a:rPr lang="en-GB">
                    <a:noFill/>
                  </a:rPr>
                  <a:t> </a:t>
                </a:r>
              </a:p>
            </p:txBody>
          </p:sp>
        </mc:Fallback>
      </mc:AlternateContent>
      <p:sp>
        <p:nvSpPr>
          <p:cNvPr id="14" name="Title 14">
            <a:extLst>
              <a:ext uri="{FF2B5EF4-FFF2-40B4-BE49-F238E27FC236}">
                <a16:creationId xmlns:a16="http://schemas.microsoft.com/office/drawing/2014/main" id="{0719ED84-521E-F7B4-7B04-3487E2EE55F1}"/>
              </a:ext>
            </a:extLst>
          </p:cNvPr>
          <p:cNvSpPr txBox="1">
            <a:spLocks/>
          </p:cNvSpPr>
          <p:nvPr/>
        </p:nvSpPr>
        <p:spPr>
          <a:xfrm>
            <a:off x="6700117" y="1847577"/>
            <a:ext cx="4276935" cy="312244"/>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spcBef>
                <a:spcPts val="600"/>
              </a:spcBef>
              <a:spcAft>
                <a:spcPts val="600"/>
              </a:spcAft>
            </a:pPr>
            <a:r>
              <a:rPr lang="es-CO" sz="1400" b="1" dirty="0">
                <a:solidFill>
                  <a:schemeClr val="tx1"/>
                </a:solidFill>
                <a:latin typeface="Century Gothic" panose="020B0502020202020204" pitchFamily="34" charset="0"/>
              </a:rPr>
              <a:t>Pixel-</a:t>
            </a:r>
            <a:r>
              <a:rPr lang="es-CO" sz="1400" b="1" dirty="0" err="1">
                <a:solidFill>
                  <a:schemeClr val="tx1"/>
                </a:solidFill>
                <a:latin typeface="Century Gothic" panose="020B0502020202020204" pitchFamily="34" charset="0"/>
              </a:rPr>
              <a:t>level</a:t>
            </a:r>
            <a:r>
              <a:rPr lang="es-CO" sz="1400" b="1" dirty="0">
                <a:solidFill>
                  <a:schemeClr val="tx1"/>
                </a:solidFill>
                <a:latin typeface="Century Gothic" panose="020B0502020202020204" pitchFamily="34" charset="0"/>
              </a:rPr>
              <a:t> </a:t>
            </a:r>
            <a:r>
              <a:rPr lang="es-CO" sz="1400" b="1" dirty="0" err="1">
                <a:solidFill>
                  <a:schemeClr val="tx1"/>
                </a:solidFill>
                <a:latin typeface="Century Gothic" panose="020B0502020202020204" pitchFamily="34" charset="0"/>
              </a:rPr>
              <a:t>interaction</a:t>
            </a:r>
            <a:endParaRPr lang="es-CO" sz="1400" dirty="0">
              <a:latin typeface="Century Gothic" panose="020B0502020202020204" pitchFamily="34" charset="0"/>
            </a:endParaRPr>
          </a:p>
        </p:txBody>
      </p:sp>
      <p:sp>
        <p:nvSpPr>
          <p:cNvPr id="15" name="Rectangle: Rounded Corners 22">
            <a:extLst>
              <a:ext uri="{FF2B5EF4-FFF2-40B4-BE49-F238E27FC236}">
                <a16:creationId xmlns:a16="http://schemas.microsoft.com/office/drawing/2014/main" id="{C8E97FF2-79ED-809E-C966-68447B16FF19}"/>
              </a:ext>
            </a:extLst>
          </p:cNvPr>
          <p:cNvSpPr/>
          <p:nvPr/>
        </p:nvSpPr>
        <p:spPr>
          <a:xfrm flipH="1">
            <a:off x="8761651" y="1817394"/>
            <a:ext cx="648178" cy="301911"/>
          </a:xfrm>
          <a:prstGeom prst="roundRect">
            <a:avLst>
              <a:gd name="adj" fmla="val 10723"/>
            </a:avLst>
          </a:prstGeom>
          <a:solidFill>
            <a:schemeClr val="bg1">
              <a:alpha val="50196"/>
            </a:schemeClr>
          </a:solidFill>
          <a:ln w="12700" algn="ctr">
            <a:solidFill>
              <a:schemeClr val="accent2">
                <a:lumMod val="50000"/>
              </a:schemeClr>
            </a:solidFill>
            <a:miter lim="800000"/>
            <a:headEnd/>
            <a:tailEnd/>
          </a:ln>
          <a:effectLst/>
        </p:spPr>
        <p:txBody>
          <a:bodyPr wrap="square" lIns="0" tIns="0" rIns="0" bIns="0" anchor="ctr">
            <a:noAutofit/>
          </a:bodyPr>
          <a:lstStyle/>
          <a:p>
            <a:pPr algn="ctr" defTabSz="801688" eaLnBrk="0" hangingPunct="0">
              <a:spcAft>
                <a:spcPts val="1000"/>
              </a:spcAft>
            </a:pPr>
            <a:r>
              <a:rPr lang="en-US" sz="1200" b="1" kern="0" dirty="0">
                <a:solidFill>
                  <a:schemeClr val="accent2">
                    <a:lumMod val="50000"/>
                  </a:schemeClr>
                </a:solidFill>
                <a:latin typeface="Century Gothic" panose="020B0502020202020204" pitchFamily="34" charset="0"/>
                <a:cs typeface="Arial" charset="0"/>
              </a:rPr>
              <a:t>Scene</a:t>
            </a:r>
          </a:p>
        </p:txBody>
      </p:sp>
      <p:sp>
        <p:nvSpPr>
          <p:cNvPr id="16" name="Rectangle: Rounded Corners 22">
            <a:extLst>
              <a:ext uri="{FF2B5EF4-FFF2-40B4-BE49-F238E27FC236}">
                <a16:creationId xmlns:a16="http://schemas.microsoft.com/office/drawing/2014/main" id="{B43EEBB1-8A07-F2DE-26C9-597D6F849D3B}"/>
              </a:ext>
            </a:extLst>
          </p:cNvPr>
          <p:cNvSpPr/>
          <p:nvPr/>
        </p:nvSpPr>
        <p:spPr>
          <a:xfrm flipH="1">
            <a:off x="9676657" y="1817393"/>
            <a:ext cx="2116395" cy="301911"/>
          </a:xfrm>
          <a:prstGeom prst="roundRect">
            <a:avLst>
              <a:gd name="adj" fmla="val 10723"/>
            </a:avLst>
          </a:prstGeom>
          <a:solidFill>
            <a:schemeClr val="bg1">
              <a:alpha val="50196"/>
            </a:schemeClr>
          </a:solidFill>
          <a:ln w="12700" algn="ctr">
            <a:solidFill>
              <a:schemeClr val="accent2">
                <a:lumMod val="50000"/>
              </a:schemeClr>
            </a:solidFill>
            <a:miter lim="800000"/>
            <a:headEnd/>
            <a:tailEnd/>
          </a:ln>
          <a:effectLst/>
        </p:spPr>
        <p:txBody>
          <a:bodyPr wrap="square" lIns="0" tIns="0" rIns="0" bIns="0" anchor="ctr">
            <a:noAutofit/>
          </a:bodyPr>
          <a:lstStyle/>
          <a:p>
            <a:pPr algn="ctr" defTabSz="801688" eaLnBrk="0" hangingPunct="0">
              <a:spcAft>
                <a:spcPts val="1000"/>
              </a:spcAft>
            </a:pPr>
            <a:r>
              <a:rPr lang="en-US" sz="1200" b="1" kern="0" dirty="0">
                <a:solidFill>
                  <a:schemeClr val="accent2">
                    <a:lumMod val="50000"/>
                  </a:schemeClr>
                </a:solidFill>
                <a:latin typeface="Century Gothic" panose="020B0502020202020204" pitchFamily="34" charset="0"/>
                <a:cs typeface="Arial" charset="0"/>
              </a:rPr>
              <a:t>Agent-level understanding</a:t>
            </a:r>
          </a:p>
        </p:txBody>
      </p:sp>
      <p:cxnSp>
        <p:nvCxnSpPr>
          <p:cNvPr id="19" name="Conector recto de flecha 18">
            <a:extLst>
              <a:ext uri="{FF2B5EF4-FFF2-40B4-BE49-F238E27FC236}">
                <a16:creationId xmlns:a16="http://schemas.microsoft.com/office/drawing/2014/main" id="{0F726E68-9144-332D-62E6-E259F7EAACDA}"/>
              </a:ext>
            </a:extLst>
          </p:cNvPr>
          <p:cNvCxnSpPr>
            <a:cxnSpLocks/>
            <a:stCxn id="15" idx="1"/>
            <a:endCxn id="16" idx="3"/>
          </p:cNvCxnSpPr>
          <p:nvPr/>
        </p:nvCxnSpPr>
        <p:spPr>
          <a:xfrm flipV="1">
            <a:off x="9409829" y="1968349"/>
            <a:ext cx="266828" cy="1"/>
          </a:xfrm>
          <a:prstGeom prst="straightConnector1">
            <a:avLst/>
          </a:prstGeom>
          <a:ln>
            <a:solidFill>
              <a:schemeClr val="accent2">
                <a:lumMod val="50000"/>
              </a:schemeClr>
            </a:solidFill>
            <a:headEnd type="triangle"/>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67F49228-2D15-E995-CAAB-BDF253442DF7}"/>
                  </a:ext>
                </a:extLst>
              </p:cNvPr>
              <p:cNvSpPr txBox="1"/>
              <p:nvPr/>
            </p:nvSpPr>
            <p:spPr>
              <a:xfrm>
                <a:off x="6700117" y="3092551"/>
                <a:ext cx="5092936" cy="335476"/>
              </a:xfrm>
              <a:prstGeom prst="rect">
                <a:avLst/>
              </a:prstGeom>
              <a:noFill/>
            </p:spPr>
            <p:txBody>
              <a:bodyPr wrap="square">
                <a:spAutoFit/>
              </a:bodyPr>
              <a:lstStyle/>
              <a:p>
                <a:pPr algn="just">
                  <a:spcBef>
                    <a:spcPts val="600"/>
                  </a:spcBef>
                </a:pPr>
                <a14:m>
                  <m:oMathPara xmlns:m="http://schemas.openxmlformats.org/officeDocument/2006/math">
                    <m:oMathParaPr>
                      <m:jc m:val="centerGroup"/>
                    </m:oMathParaPr>
                    <m:oMath xmlns:m="http://schemas.openxmlformats.org/officeDocument/2006/math">
                      <m:sSubSup>
                        <m:sSubSupPr>
                          <m:ctrlPr>
                            <a:rPr lang="es-CO" sz="1400" b="0" i="1" smtClean="0">
                              <a:latin typeface="Cambria Math" panose="02040503050406030204" pitchFamily="18" charset="0"/>
                            </a:rPr>
                          </m:ctrlPr>
                        </m:sSubSupPr>
                        <m:e>
                          <m:r>
                            <a:rPr lang="es-CO" sz="1400" b="0" i="1" smtClean="0">
                              <a:latin typeface="Cambria Math" panose="02040503050406030204" pitchFamily="18" charset="0"/>
                            </a:rPr>
                            <m:t>𝐷</m:t>
                          </m:r>
                        </m:e>
                        <m:sub>
                          <m:r>
                            <m:rPr>
                              <m:sty m:val="p"/>
                            </m:rPr>
                            <a:rPr lang="es-CO" sz="1400" b="0" i="0" smtClean="0">
                              <a:latin typeface="Cambria Math" panose="02040503050406030204" pitchFamily="18" charset="0"/>
                            </a:rPr>
                            <m:t>ds</m:t>
                          </m:r>
                        </m:sub>
                        <m:sup>
                          <m:r>
                            <a:rPr lang="es-CO" sz="1400" i="1">
                              <a:latin typeface="Cambria Math" panose="02040503050406030204" pitchFamily="18" charset="0"/>
                            </a:rPr>
                            <m:t>𝑡</m:t>
                          </m:r>
                        </m:sup>
                      </m:sSubSup>
                      <m:r>
                        <a:rPr lang="es-CO" sz="1400" b="0" i="1" smtClean="0">
                          <a:latin typeface="Cambria Math" panose="02040503050406030204" pitchFamily="18" charset="0"/>
                        </a:rPr>
                        <m:t>=</m:t>
                      </m:r>
                      <m:r>
                        <m:rPr>
                          <m:sty m:val="p"/>
                        </m:rPr>
                        <a:rPr lang="es-CO" sz="1400" b="0" i="0" smtClean="0">
                          <a:latin typeface="Cambria Math" panose="02040503050406030204" pitchFamily="18" charset="0"/>
                        </a:rPr>
                        <m:t>MHCA</m:t>
                      </m:r>
                      <m:d>
                        <m:dPr>
                          <m:ctrlPr>
                            <a:rPr lang="es-CO" sz="1400" b="0" i="1" smtClean="0">
                              <a:latin typeface="Cambria Math" panose="02040503050406030204" pitchFamily="18" charset="0"/>
                            </a:rPr>
                          </m:ctrlPr>
                        </m:dPr>
                        <m:e>
                          <m:r>
                            <m:rPr>
                              <m:sty m:val="p"/>
                            </m:rPr>
                            <a:rPr lang="es-CO" sz="1400" b="0" i="0" smtClean="0">
                              <a:latin typeface="Cambria Math" panose="02040503050406030204" pitchFamily="18" charset="0"/>
                            </a:rPr>
                            <m:t>MHSA</m:t>
                          </m:r>
                          <m:d>
                            <m:dPr>
                              <m:ctrlPr>
                                <a:rPr lang="es-CO" sz="1400" b="0" i="1" smtClean="0">
                                  <a:latin typeface="Cambria Math" panose="02040503050406030204" pitchFamily="18" charset="0"/>
                                </a:rPr>
                              </m:ctrlPr>
                            </m:dPr>
                            <m:e>
                              <m:sSubSup>
                                <m:sSubSupPr>
                                  <m:ctrlPr>
                                    <a:rPr lang="es-CO" sz="1400" b="0" i="1" smtClean="0">
                                      <a:latin typeface="Cambria Math" panose="02040503050406030204" pitchFamily="18" charset="0"/>
                                    </a:rPr>
                                  </m:ctrlPr>
                                </m:sSubSupPr>
                                <m:e>
                                  <m:r>
                                    <a:rPr lang="es-CO" sz="1400" b="0" i="1" smtClean="0">
                                      <a:latin typeface="Cambria Math" panose="02040503050406030204" pitchFamily="18" charset="0"/>
                                    </a:rPr>
                                    <m:t>𝐹</m:t>
                                  </m:r>
                                </m:e>
                                <m:sub>
                                  <m:r>
                                    <m:rPr>
                                      <m:sty m:val="p"/>
                                    </m:rPr>
                                    <a:rPr lang="es-CO" sz="1400" b="0" i="0" smtClean="0">
                                      <a:latin typeface="Cambria Math" panose="02040503050406030204" pitchFamily="18" charset="0"/>
                                    </a:rPr>
                                    <m:t>ds</m:t>
                                  </m:r>
                                </m:sub>
                                <m:sup>
                                  <m:r>
                                    <a:rPr lang="es-CO" sz="1400" b="0" i="1" smtClean="0">
                                      <a:latin typeface="Cambria Math" panose="02040503050406030204" pitchFamily="18" charset="0"/>
                                    </a:rPr>
                                    <m:t>𝑡</m:t>
                                  </m:r>
                                </m:sup>
                              </m:sSubSup>
                            </m:e>
                          </m:d>
                          <m:r>
                            <a:rPr lang="es-CO" sz="1400" b="0" i="1" smtClean="0">
                              <a:latin typeface="Cambria Math" panose="02040503050406030204" pitchFamily="18" charset="0"/>
                            </a:rPr>
                            <m:t>,</m:t>
                          </m:r>
                          <m:sSup>
                            <m:sSupPr>
                              <m:ctrlPr>
                                <a:rPr lang="es-CO" sz="1400" b="0" i="1" smtClean="0">
                                  <a:latin typeface="Cambria Math" panose="02040503050406030204" pitchFamily="18" charset="0"/>
                                </a:rPr>
                              </m:ctrlPr>
                            </m:sSupPr>
                            <m:e>
                              <m:r>
                                <a:rPr lang="es-CO" sz="1400" b="0" i="1" smtClean="0">
                                  <a:latin typeface="Cambria Math" panose="02040503050406030204" pitchFamily="18" charset="0"/>
                                </a:rPr>
                                <m:t>𝐺</m:t>
                              </m:r>
                            </m:e>
                            <m:sup>
                              <m:r>
                                <a:rPr lang="es-CO" sz="1400" b="0" i="1" smtClean="0">
                                  <a:latin typeface="Cambria Math" panose="02040503050406030204" pitchFamily="18" charset="0"/>
                                </a:rPr>
                                <m:t>𝑡</m:t>
                              </m:r>
                            </m:sup>
                          </m:sSup>
                          <m:r>
                            <a:rPr lang="es-CO" sz="1400" b="0" i="1" smtClean="0">
                              <a:latin typeface="Cambria Math" panose="02040503050406030204" pitchFamily="18" charset="0"/>
                            </a:rPr>
                            <m:t>, </m:t>
                          </m:r>
                          <m:r>
                            <m:rPr>
                              <m:sty m:val="p"/>
                            </m:rPr>
                            <a:rPr lang="es-CO" sz="1400" b="0" i="0" smtClean="0">
                              <a:latin typeface="Cambria Math" panose="02040503050406030204" pitchFamily="18" charset="0"/>
                            </a:rPr>
                            <m:t>att</m:t>
                          </m:r>
                          <m:r>
                            <a:rPr lang="es-CO" sz="1400" b="0" i="0" smtClean="0">
                              <a:latin typeface="Cambria Math" panose="02040503050406030204" pitchFamily="18" charset="0"/>
                            </a:rPr>
                            <m:t>_</m:t>
                          </m:r>
                          <m:r>
                            <m:rPr>
                              <m:sty m:val="p"/>
                            </m:rPr>
                            <a:rPr lang="es-CO" sz="1400" b="0" i="0" smtClean="0">
                              <a:latin typeface="Cambria Math" panose="02040503050406030204" pitchFamily="18" charset="0"/>
                            </a:rPr>
                            <m:t>mask</m:t>
                          </m:r>
                          <m:r>
                            <a:rPr lang="es-CO" sz="1400" b="0" i="1" smtClean="0">
                              <a:latin typeface="Cambria Math" panose="02040503050406030204" pitchFamily="18" charset="0"/>
                            </a:rPr>
                            <m:t>=</m:t>
                          </m:r>
                          <m:sSubSup>
                            <m:sSubSupPr>
                              <m:ctrlPr>
                                <a:rPr lang="es-CO" sz="1400" b="0" i="1" smtClean="0">
                                  <a:latin typeface="Cambria Math" panose="02040503050406030204" pitchFamily="18" charset="0"/>
                                </a:rPr>
                              </m:ctrlPr>
                            </m:sSubSupPr>
                            <m:e>
                              <m:r>
                                <a:rPr lang="es-CO" sz="1400" b="0" i="1" smtClean="0">
                                  <a:latin typeface="Cambria Math" panose="02040503050406030204" pitchFamily="18" charset="0"/>
                                </a:rPr>
                                <m:t>𝑂</m:t>
                              </m:r>
                            </m:e>
                            <m:sub>
                              <m:r>
                                <a:rPr lang="es-CO" sz="1400" b="0" i="1" smtClean="0">
                                  <a:latin typeface="Cambria Math" panose="02040503050406030204" pitchFamily="18" charset="0"/>
                                </a:rPr>
                                <m:t>𝑚</m:t>
                              </m:r>
                            </m:sub>
                            <m:sup>
                              <m:r>
                                <a:rPr lang="es-CO" sz="1400" b="0" i="1" smtClean="0">
                                  <a:latin typeface="Cambria Math" panose="02040503050406030204" pitchFamily="18" charset="0"/>
                                </a:rPr>
                                <m:t>𝑡</m:t>
                              </m:r>
                            </m:sup>
                          </m:sSubSup>
                        </m:e>
                      </m:d>
                    </m:oMath>
                  </m:oMathPara>
                </a14:m>
                <a:endParaRPr lang="es-CO" sz="1400" dirty="0">
                  <a:latin typeface="Century Gothic" panose="020B0502020202020204" pitchFamily="34" charset="0"/>
                </a:endParaRPr>
              </a:p>
            </p:txBody>
          </p:sp>
        </mc:Choice>
        <mc:Fallback xmlns="">
          <p:sp>
            <p:nvSpPr>
              <p:cNvPr id="28" name="CuadroTexto 27">
                <a:extLst>
                  <a:ext uri="{FF2B5EF4-FFF2-40B4-BE49-F238E27FC236}">
                    <a16:creationId xmlns:a16="http://schemas.microsoft.com/office/drawing/2014/main" id="{67F49228-2D15-E995-CAAB-BDF253442DF7}"/>
                  </a:ext>
                </a:extLst>
              </p:cNvPr>
              <p:cNvSpPr txBox="1">
                <a:spLocks noRot="1" noChangeAspect="1" noMove="1" noResize="1" noEditPoints="1" noAdjustHandles="1" noChangeArrowheads="1" noChangeShapeType="1" noTextEdit="1"/>
              </p:cNvSpPr>
              <p:nvPr/>
            </p:nvSpPr>
            <p:spPr>
              <a:xfrm>
                <a:off x="6700117" y="3092551"/>
                <a:ext cx="5092936" cy="335476"/>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itle 14">
                <a:extLst>
                  <a:ext uri="{FF2B5EF4-FFF2-40B4-BE49-F238E27FC236}">
                    <a16:creationId xmlns:a16="http://schemas.microsoft.com/office/drawing/2014/main" id="{7EC69C29-729A-ABA3-97F5-7EDD543FA128}"/>
                  </a:ext>
                </a:extLst>
              </p:cNvPr>
              <p:cNvSpPr txBox="1">
                <a:spLocks/>
              </p:cNvSpPr>
              <p:nvPr/>
            </p:nvSpPr>
            <p:spPr>
              <a:xfrm>
                <a:off x="6700117" y="3581391"/>
                <a:ext cx="5092936" cy="801633"/>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285750" indent="-285750" algn="just">
                  <a:spcBef>
                    <a:spcPts val="600"/>
                  </a:spcBef>
                  <a:buFont typeface="Wingdings" panose="05000000000000000000" pitchFamily="2" charset="2"/>
                  <a:buChar char="v"/>
                </a:pPr>
                <a14:m>
                  <m:oMath xmlns:m="http://schemas.openxmlformats.org/officeDocument/2006/math">
                    <m:sSubSup>
                      <m:sSubSupPr>
                        <m:ctrlPr>
                          <a:rPr lang="es-CO" sz="1400" i="1" smtClean="0">
                            <a:latin typeface="Cambria Math" panose="02040503050406030204" pitchFamily="18" charset="0"/>
                          </a:rPr>
                        </m:ctrlPr>
                      </m:sSubSupPr>
                      <m:e>
                        <m:r>
                          <a:rPr lang="es-CO" sz="1400" i="1">
                            <a:latin typeface="Cambria Math" panose="02040503050406030204" pitchFamily="18" charset="0"/>
                          </a:rPr>
                          <m:t>𝑂</m:t>
                        </m:r>
                      </m:e>
                      <m:sub>
                        <m:r>
                          <a:rPr lang="es-CO" sz="1400" i="1">
                            <a:latin typeface="Cambria Math" panose="02040503050406030204" pitchFamily="18" charset="0"/>
                          </a:rPr>
                          <m:t>𝑚</m:t>
                        </m:r>
                      </m:sub>
                      <m:sup>
                        <m:r>
                          <a:rPr lang="es-CO" sz="1400" i="1">
                            <a:latin typeface="Cambria Math" panose="02040503050406030204" pitchFamily="18" charset="0"/>
                          </a:rPr>
                          <m:t>𝑡</m:t>
                        </m:r>
                      </m:sup>
                    </m:sSubSup>
                    <m:r>
                      <a:rPr lang="es-CO" sz="1400" i="1">
                        <a:latin typeface="Cambria Math" panose="02040503050406030204" pitchFamily="18" charset="0"/>
                      </a:rPr>
                      <m:t> </m:t>
                    </m:r>
                  </m:oMath>
                </a14:m>
                <a:r>
                  <a:rPr lang="es-CO" sz="1400" b="0" dirty="0" err="1">
                    <a:latin typeface="Century Gothic" panose="020B0502020202020204" pitchFamily="34" charset="0"/>
                  </a:rPr>
                  <a:t>is</a:t>
                </a:r>
                <a:r>
                  <a:rPr lang="es-CO" sz="1400" b="0" dirty="0">
                    <a:latin typeface="Century Gothic" panose="020B0502020202020204" pitchFamily="34" charset="0"/>
                  </a:rPr>
                  <a:t> </a:t>
                </a:r>
                <a:r>
                  <a:rPr lang="es-CO" sz="1400" b="0" dirty="0" err="1">
                    <a:latin typeface="Century Gothic" panose="020B0502020202020204" pitchFamily="34" charset="0"/>
                  </a:rPr>
                  <a:t>obtained</a:t>
                </a:r>
                <a:r>
                  <a:rPr lang="es-CO" sz="1400" b="0" dirty="0">
                    <a:latin typeface="Century Gothic" panose="020B0502020202020204" pitchFamily="34" charset="0"/>
                  </a:rPr>
                  <a:t> </a:t>
                </a:r>
                <a:r>
                  <a:rPr lang="es-CO" sz="1400" b="0" dirty="0" err="1">
                    <a:latin typeface="Century Gothic" panose="020B0502020202020204" pitchFamily="34" charset="0"/>
                  </a:rPr>
                  <a:t>by</a:t>
                </a:r>
                <a:r>
                  <a:rPr lang="es-CO" sz="1400" b="0" dirty="0">
                    <a:latin typeface="Century Gothic" panose="020B0502020202020204" pitchFamily="34" charset="0"/>
                  </a:rPr>
                  <a:t> </a:t>
                </a:r>
                <a:r>
                  <a:rPr lang="es-CO" sz="1400" b="0" dirty="0" err="1">
                    <a:latin typeface="Century Gothic" panose="020B0502020202020204" pitchFamily="34" charset="0"/>
                  </a:rPr>
                  <a:t>multiplying</a:t>
                </a:r>
                <a:r>
                  <a:rPr lang="es-CO" sz="1400" b="0" dirty="0">
                    <a:latin typeface="Century Gothic" panose="020B0502020202020204" pitchFamily="34" charset="0"/>
                  </a:rPr>
                  <a:t> </a:t>
                </a:r>
                <a14:m>
                  <m:oMath xmlns:m="http://schemas.openxmlformats.org/officeDocument/2006/math">
                    <m:sSup>
                      <m:sSupPr>
                        <m:ctrlPr>
                          <a:rPr lang="es-CO" sz="1400" b="0" i="1" smtClean="0">
                            <a:latin typeface="Cambria Math" panose="02040503050406030204" pitchFamily="18" charset="0"/>
                          </a:rPr>
                        </m:ctrlPr>
                      </m:sSupPr>
                      <m:e>
                        <m:r>
                          <a:rPr lang="es-CO" sz="1400" b="0" i="1" smtClean="0">
                            <a:latin typeface="Cambria Math" panose="02040503050406030204" pitchFamily="18" charset="0"/>
                          </a:rPr>
                          <m:t>𝑀</m:t>
                        </m:r>
                      </m:e>
                      <m:sup>
                        <m:r>
                          <a:rPr lang="es-CO" sz="1400" b="0" i="1" smtClean="0">
                            <a:latin typeface="Cambria Math" panose="02040503050406030204" pitchFamily="18" charset="0"/>
                          </a:rPr>
                          <m:t>𝑡</m:t>
                        </m:r>
                      </m:sup>
                    </m:sSup>
                    <m:r>
                      <a:rPr lang="es-CO" sz="1400" b="0" i="1" smtClean="0">
                        <a:latin typeface="Cambria Math" panose="02040503050406030204" pitchFamily="18" charset="0"/>
                      </a:rPr>
                      <m:t>=</m:t>
                    </m:r>
                    <m:r>
                      <m:rPr>
                        <m:sty m:val="p"/>
                      </m:rPr>
                      <a:rPr lang="es-CO" sz="1400" b="0" i="0" smtClean="0">
                        <a:latin typeface="Cambria Math" panose="02040503050406030204" pitchFamily="18" charset="0"/>
                      </a:rPr>
                      <m:t>MLP</m:t>
                    </m:r>
                    <m:d>
                      <m:dPr>
                        <m:ctrlPr>
                          <a:rPr lang="es-CO" sz="1400" b="0" i="1" smtClean="0">
                            <a:latin typeface="Cambria Math" panose="02040503050406030204" pitchFamily="18" charset="0"/>
                          </a:rPr>
                        </m:ctrlPr>
                      </m:dPr>
                      <m:e>
                        <m:sSup>
                          <m:sSupPr>
                            <m:ctrlPr>
                              <a:rPr lang="es-CO" sz="1400" b="0" i="1" smtClean="0">
                                <a:latin typeface="Cambria Math" panose="02040503050406030204" pitchFamily="18" charset="0"/>
                              </a:rPr>
                            </m:ctrlPr>
                          </m:sSupPr>
                          <m:e>
                            <m:r>
                              <a:rPr lang="es-CO" sz="1400" b="0" i="1" smtClean="0">
                                <a:latin typeface="Cambria Math" panose="02040503050406030204" pitchFamily="18" charset="0"/>
                              </a:rPr>
                              <m:t>𝐺</m:t>
                            </m:r>
                          </m:e>
                          <m:sup>
                            <m:r>
                              <a:rPr lang="es-CO" sz="1400" b="0" i="1" smtClean="0">
                                <a:latin typeface="Cambria Math" panose="02040503050406030204" pitchFamily="18" charset="0"/>
                              </a:rPr>
                              <m:t>𝑡</m:t>
                            </m:r>
                          </m:sup>
                        </m:sSup>
                      </m:e>
                    </m:d>
                  </m:oMath>
                </a14:m>
                <a:r>
                  <a:rPr lang="es-CO" sz="1400" dirty="0">
                    <a:latin typeface="Century Gothic" panose="020B0502020202020204" pitchFamily="34" charset="0"/>
                  </a:rPr>
                  <a:t> with </a:t>
                </a:r>
                <a14:m>
                  <m:oMath xmlns:m="http://schemas.openxmlformats.org/officeDocument/2006/math">
                    <m:sSubSup>
                      <m:sSubSupPr>
                        <m:ctrlPr>
                          <a:rPr lang="es-CO" sz="1400" i="1">
                            <a:latin typeface="Cambria Math" panose="02040503050406030204" pitchFamily="18" charset="0"/>
                          </a:rPr>
                        </m:ctrlPr>
                      </m:sSubSupPr>
                      <m:e>
                        <m:r>
                          <a:rPr lang="es-CO" sz="1400" i="1">
                            <a:latin typeface="Cambria Math" panose="02040503050406030204" pitchFamily="18" charset="0"/>
                          </a:rPr>
                          <m:t>𝐹</m:t>
                        </m:r>
                      </m:e>
                      <m:sub>
                        <m:r>
                          <m:rPr>
                            <m:sty m:val="p"/>
                          </m:rPr>
                          <a:rPr lang="es-CO" sz="1400">
                            <a:latin typeface="Cambria Math" panose="02040503050406030204" pitchFamily="18" charset="0"/>
                          </a:rPr>
                          <m:t>ds</m:t>
                        </m:r>
                      </m:sub>
                      <m:sup>
                        <m:r>
                          <a:rPr lang="es-CO" sz="1400" i="1">
                            <a:latin typeface="Cambria Math" panose="02040503050406030204" pitchFamily="18" charset="0"/>
                          </a:rPr>
                          <m:t>𝑡</m:t>
                        </m:r>
                      </m:sup>
                    </m:sSubSup>
                  </m:oMath>
                </a14:m>
                <a:endParaRPr lang="es-CO" sz="1400" dirty="0">
                  <a:latin typeface="Century Gothic" panose="020B0502020202020204" pitchFamily="34" charset="0"/>
                </a:endParaRPr>
              </a:p>
              <a:p>
                <a:pPr marL="285750" indent="-285750" algn="just">
                  <a:spcBef>
                    <a:spcPts val="600"/>
                  </a:spcBef>
                  <a:buFont typeface="Wingdings" panose="05000000000000000000" pitchFamily="2" charset="2"/>
                  <a:buChar char="v"/>
                </a:pPr>
                <a14:m>
                  <m:oMath xmlns:m="http://schemas.openxmlformats.org/officeDocument/2006/math">
                    <m:sSubSup>
                      <m:sSubSupPr>
                        <m:ctrlPr>
                          <a:rPr lang="es-CO" sz="1400" i="1">
                            <a:latin typeface="Cambria Math" panose="02040503050406030204" pitchFamily="18" charset="0"/>
                          </a:rPr>
                        </m:ctrlPr>
                      </m:sSubSupPr>
                      <m:e>
                        <m:r>
                          <a:rPr lang="es-CO" sz="1400" i="1">
                            <a:latin typeface="Cambria Math" panose="02040503050406030204" pitchFamily="18" charset="0"/>
                          </a:rPr>
                          <m:t>𝐷</m:t>
                        </m:r>
                      </m:e>
                      <m:sub>
                        <m:r>
                          <m:rPr>
                            <m:sty m:val="p"/>
                          </m:rPr>
                          <a:rPr lang="es-CO" sz="1400">
                            <a:latin typeface="Cambria Math" panose="02040503050406030204" pitchFamily="18" charset="0"/>
                          </a:rPr>
                          <m:t>ds</m:t>
                        </m:r>
                      </m:sub>
                      <m:sup>
                        <m:r>
                          <a:rPr lang="es-CO" sz="1400" i="1">
                            <a:latin typeface="Cambria Math" panose="02040503050406030204" pitchFamily="18" charset="0"/>
                          </a:rPr>
                          <m:t>𝑡</m:t>
                        </m:r>
                      </m:sup>
                    </m:sSubSup>
                  </m:oMath>
                </a14:m>
                <a:r>
                  <a:rPr lang="es-CO" sz="1400" dirty="0">
                    <a:latin typeface="Century Gothic" panose="020B0502020202020204" pitchFamily="34" charset="0"/>
                  </a:rPr>
                  <a:t> </a:t>
                </a:r>
                <a:r>
                  <a:rPr lang="es-CO" sz="1400" dirty="0" err="1">
                    <a:latin typeface="Century Gothic" panose="020B0502020202020204" pitchFamily="34" charset="0"/>
                  </a:rPr>
                  <a:t>is</a:t>
                </a:r>
                <a:r>
                  <a:rPr lang="es-CO" sz="1400" dirty="0">
                    <a:latin typeface="Century Gothic" panose="020B0502020202020204" pitchFamily="34" charset="0"/>
                  </a:rPr>
                  <a:t> </a:t>
                </a:r>
                <a:r>
                  <a:rPr lang="es-CO" sz="1400" b="1" dirty="0" err="1">
                    <a:latin typeface="Century Gothic" panose="020B0502020202020204" pitchFamily="34" charset="0"/>
                  </a:rPr>
                  <a:t>upsampled</a:t>
                </a:r>
                <a:r>
                  <a:rPr lang="es-CO" sz="1400" b="1" dirty="0">
                    <a:latin typeface="Century Gothic" panose="020B0502020202020204" pitchFamily="34" charset="0"/>
                  </a:rPr>
                  <a:t> </a:t>
                </a:r>
                <a:r>
                  <a:rPr lang="es-CO" sz="1400" dirty="0" err="1">
                    <a:latin typeface="Century Gothic" panose="020B0502020202020204" pitchFamily="34" charset="0"/>
                  </a:rPr>
                  <a:t>to</a:t>
                </a:r>
                <a:r>
                  <a:rPr lang="es-CO" sz="1400" dirty="0">
                    <a:latin typeface="Century Gothic" panose="020B0502020202020204" pitchFamily="34" charset="0"/>
                  </a:rPr>
                  <a:t> ¼ </a:t>
                </a:r>
                <a:r>
                  <a:rPr lang="es-CO" sz="1400" dirty="0" err="1">
                    <a:latin typeface="Century Gothic" panose="020B0502020202020204" pitchFamily="34" charset="0"/>
                  </a:rPr>
                  <a:t>the</a:t>
                </a:r>
                <a:r>
                  <a:rPr lang="es-CO" sz="1400" dirty="0">
                    <a:latin typeface="Century Gothic" panose="020B0502020202020204" pitchFamily="34" charset="0"/>
                  </a:rPr>
                  <a:t> </a:t>
                </a:r>
                <a:r>
                  <a:rPr lang="es-CO" sz="1400" dirty="0" err="1">
                    <a:latin typeface="Century Gothic" panose="020B0502020202020204" pitchFamily="34" charset="0"/>
                  </a:rPr>
                  <a:t>size</a:t>
                </a:r>
                <a:r>
                  <a:rPr lang="es-CO" sz="1400" dirty="0">
                    <a:latin typeface="Century Gothic" panose="020B0502020202020204" pitchFamily="34" charset="0"/>
                  </a:rPr>
                  <a:t> </a:t>
                </a:r>
                <a:r>
                  <a:rPr lang="es-CO" sz="1400" dirty="0" err="1">
                    <a:latin typeface="Century Gothic" panose="020B0502020202020204" pitchFamily="34" charset="0"/>
                  </a:rPr>
                  <a:t>of</a:t>
                </a:r>
                <a:r>
                  <a:rPr lang="es-CO" sz="1400" dirty="0">
                    <a:latin typeface="Century Gothic" panose="020B0502020202020204" pitchFamily="34" charset="0"/>
                  </a:rPr>
                  <a:t> B and </a:t>
                </a:r>
                <a:r>
                  <a:rPr lang="es-CO" sz="1400" dirty="0" err="1">
                    <a:latin typeface="Century Gothic" panose="020B0502020202020204" pitchFamily="34" charset="0"/>
                  </a:rPr>
                  <a:t>add</a:t>
                </a:r>
                <a:r>
                  <a:rPr lang="es-CO" sz="1400" dirty="0">
                    <a:latin typeface="Century Gothic" panose="020B0502020202020204" pitchFamily="34" charset="0"/>
                  </a:rPr>
                  <a:t> </a:t>
                </a:r>
                <a14:m>
                  <m:oMath xmlns:m="http://schemas.openxmlformats.org/officeDocument/2006/math">
                    <m:sSup>
                      <m:sSupPr>
                        <m:ctrlPr>
                          <a:rPr lang="es-CO" sz="1400" b="0" i="1" smtClean="0">
                            <a:latin typeface="Cambria Math" panose="02040503050406030204" pitchFamily="18" charset="0"/>
                          </a:rPr>
                        </m:ctrlPr>
                      </m:sSupPr>
                      <m:e>
                        <m:r>
                          <a:rPr lang="es-CO" sz="1400" i="1" smtClean="0">
                            <a:latin typeface="Cambria Math" panose="02040503050406030204" pitchFamily="18" charset="0"/>
                          </a:rPr>
                          <m:t>𝐹</m:t>
                        </m:r>
                      </m:e>
                      <m:sup>
                        <m:r>
                          <a:rPr lang="es-CO" sz="1400" b="0" i="1" smtClean="0">
                            <a:latin typeface="Cambria Math" panose="02040503050406030204" pitchFamily="18" charset="0"/>
                          </a:rPr>
                          <m:t>𝑡</m:t>
                        </m:r>
                        <m:r>
                          <a:rPr lang="es-CO" sz="1400" b="0" i="1" smtClean="0">
                            <a:latin typeface="Cambria Math" panose="02040503050406030204" pitchFamily="18" charset="0"/>
                          </a:rPr>
                          <m:t>−1</m:t>
                        </m:r>
                      </m:sup>
                    </m:sSup>
                  </m:oMath>
                </a14:m>
                <a:r>
                  <a:rPr lang="es-CO" sz="1400" dirty="0">
                    <a:latin typeface="Century Gothic" panose="020B0502020202020204" pitchFamily="34" charset="0"/>
                  </a:rPr>
                  <a:t> as residual </a:t>
                </a:r>
                <a:r>
                  <a:rPr lang="es-CO" sz="1400" dirty="0" err="1">
                    <a:latin typeface="Century Gothic" panose="020B0502020202020204" pitchFamily="34" charset="0"/>
                  </a:rPr>
                  <a:t>connection</a:t>
                </a:r>
                <a:r>
                  <a:rPr lang="es-CO" sz="1400" dirty="0">
                    <a:latin typeface="Century Gothic" panose="020B0502020202020204" pitchFamily="34" charset="0"/>
                  </a:rPr>
                  <a:t> </a:t>
                </a:r>
                <a:endParaRPr lang="es-CO" sz="1400" b="1" dirty="0">
                  <a:latin typeface="Century Gothic" panose="020B0502020202020204" pitchFamily="34" charset="0"/>
                </a:endParaRPr>
              </a:p>
            </p:txBody>
          </p:sp>
        </mc:Choice>
        <mc:Fallback xmlns="">
          <p:sp>
            <p:nvSpPr>
              <p:cNvPr id="31" name="Title 14">
                <a:extLst>
                  <a:ext uri="{FF2B5EF4-FFF2-40B4-BE49-F238E27FC236}">
                    <a16:creationId xmlns:a16="http://schemas.microsoft.com/office/drawing/2014/main" id="{7EC69C29-729A-ABA3-97F5-7EDD543FA128}"/>
                  </a:ext>
                </a:extLst>
              </p:cNvPr>
              <p:cNvSpPr txBox="1">
                <a:spLocks noRot="1" noChangeAspect="1" noMove="1" noResize="1" noEditPoints="1" noAdjustHandles="1" noChangeArrowheads="1" noChangeShapeType="1" noTextEdit="1"/>
              </p:cNvSpPr>
              <p:nvPr/>
            </p:nvSpPr>
            <p:spPr>
              <a:xfrm>
                <a:off x="6700117" y="3581391"/>
                <a:ext cx="5092936" cy="801633"/>
              </a:xfrm>
              <a:prstGeom prst="rect">
                <a:avLst/>
              </a:prstGeom>
              <a:blipFill>
                <a:blip r:embed="rId7"/>
                <a:stretch>
                  <a:fillRect l="-1914" t="-6818" r="-2033" b="-5303"/>
                </a:stretch>
              </a:blipFill>
            </p:spPr>
            <p:txBody>
              <a:bodyPr/>
              <a:lstStyle/>
              <a:p>
                <a:r>
                  <a:rPr lang="en-GB">
                    <a:noFill/>
                  </a:rPr>
                  <a:t> </a:t>
                </a:r>
              </a:p>
            </p:txBody>
          </p:sp>
        </mc:Fallback>
      </mc:AlternateContent>
      <p:sp>
        <p:nvSpPr>
          <p:cNvPr id="34" name="TextBox 35">
            <a:extLst>
              <a:ext uri="{FF2B5EF4-FFF2-40B4-BE49-F238E27FC236}">
                <a16:creationId xmlns:a16="http://schemas.microsoft.com/office/drawing/2014/main" id="{CA1C0E0D-BCB2-5CC9-802A-D3694CF2F23A}"/>
              </a:ext>
            </a:extLst>
          </p:cNvPr>
          <p:cNvSpPr txBox="1"/>
          <p:nvPr/>
        </p:nvSpPr>
        <p:spPr>
          <a:xfrm>
            <a:off x="2993768" y="1324240"/>
            <a:ext cx="22445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entury Gothic" panose="020B0502020202020204" pitchFamily="34" charset="0"/>
              </a:rPr>
              <a:t>Proposed in </a:t>
            </a:r>
            <a:r>
              <a:rPr lang="en-US" b="1" dirty="0" err="1">
                <a:solidFill>
                  <a:srgbClr val="000000"/>
                </a:solidFill>
                <a:latin typeface="Century Gothic" panose="020B0502020202020204" pitchFamily="34" charset="0"/>
              </a:rPr>
              <a:t>UniAD</a:t>
            </a:r>
            <a:endParaRPr kumimoji="0" lang="en-US" b="1" i="0" u="none" strike="noStrike" kern="1200" cap="none" spc="0" normalizeH="0" baseline="0" noProof="0" dirty="0">
              <a:ln>
                <a:noFill/>
              </a:ln>
              <a:solidFill>
                <a:srgbClr val="0070C0"/>
              </a:solidFill>
              <a:effectLst/>
              <a:uLnTx/>
              <a:uFillTx/>
              <a:latin typeface="Century Gothic" panose="020B0502020202020204" pitchFamily="34" charset="0"/>
            </a:endParaRPr>
          </a:p>
        </p:txBody>
      </p:sp>
      <p:sp>
        <p:nvSpPr>
          <p:cNvPr id="38" name="Marcador de número de diapositiva 2">
            <a:extLst>
              <a:ext uri="{FF2B5EF4-FFF2-40B4-BE49-F238E27FC236}">
                <a16:creationId xmlns:a16="http://schemas.microsoft.com/office/drawing/2014/main" id="{18B45CD0-E4EE-3912-FCCD-046109BD3689}"/>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21</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3658196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16" grpId="0" animBg="1"/>
      <p:bldP spid="28" grpId="0"/>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93577-5FD0-D9A8-A2BD-A1437E64DA5B}"/>
            </a:ext>
          </a:extLst>
        </p:cNvPr>
        <p:cNvGrpSpPr/>
        <p:nvPr/>
      </p:nvGrpSpPr>
      <p:grpSpPr>
        <a:xfrm>
          <a:off x="0" y="0"/>
          <a:ext cx="0" cy="0"/>
          <a:chOff x="0" y="0"/>
          <a:chExt cx="0" cy="0"/>
        </a:xfrm>
      </p:grpSpPr>
      <p:sp>
        <p:nvSpPr>
          <p:cNvPr id="5" name="Rectangle: Rounded Corners 3">
            <a:extLst>
              <a:ext uri="{FF2B5EF4-FFF2-40B4-BE49-F238E27FC236}">
                <a16:creationId xmlns:a16="http://schemas.microsoft.com/office/drawing/2014/main" id="{1926A24A-BE2F-833A-3AA8-9D220A74F56F}"/>
              </a:ext>
            </a:extLst>
          </p:cNvPr>
          <p:cNvSpPr/>
          <p:nvPr/>
        </p:nvSpPr>
        <p:spPr>
          <a:xfrm>
            <a:off x="6529599" y="1693571"/>
            <a:ext cx="5459959" cy="2967139"/>
          </a:xfrm>
          <a:prstGeom prst="roundRect">
            <a:avLst>
              <a:gd name="adj" fmla="val 4773"/>
            </a:avLst>
          </a:prstGeom>
          <a:solidFill>
            <a:schemeClr val="bg1"/>
          </a:solidFill>
          <a:ln w="22225">
            <a:noFill/>
          </a:ln>
          <a:effectLst>
            <a:outerShdw blurRad="571500" dist="38100" dir="5400000" algn="t"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Connector: Elbow 31">
            <a:extLst>
              <a:ext uri="{FF2B5EF4-FFF2-40B4-BE49-F238E27FC236}">
                <a16:creationId xmlns:a16="http://schemas.microsoft.com/office/drawing/2014/main" id="{1B74395C-1A6D-B780-7C3A-BBD0FFBAC2B6}"/>
              </a:ext>
            </a:extLst>
          </p:cNvPr>
          <p:cNvCxnSpPr>
            <a:cxnSpLocks/>
            <a:stCxn id="64" idx="3"/>
            <a:endCxn id="63" idx="1"/>
          </p:cNvCxnSpPr>
          <p:nvPr/>
        </p:nvCxnSpPr>
        <p:spPr>
          <a:xfrm>
            <a:off x="1457145" y="729344"/>
            <a:ext cx="234749" cy="0"/>
          </a:xfrm>
          <a:prstGeom prst="straightConnector1">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117" name="moving straight is what we do">
            <a:extLst>
              <a:ext uri="{FF2B5EF4-FFF2-40B4-BE49-F238E27FC236}">
                <a16:creationId xmlns:a16="http://schemas.microsoft.com/office/drawing/2014/main" id="{CA31DA7F-4F91-0E74-7E49-BA9E4272E62A}"/>
              </a:ext>
            </a:extLst>
          </p:cNvPr>
          <p:cNvSpPr txBox="1"/>
          <p:nvPr/>
        </p:nvSpPr>
        <p:spPr>
          <a:xfrm>
            <a:off x="4334282" y="498749"/>
            <a:ext cx="3503213" cy="435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The </a:t>
            </a:r>
            <a:r>
              <a:rPr lang="en-US" sz="2400" b="1" cap="none" dirty="0" err="1">
                <a:solidFill>
                  <a:srgbClr val="000000">
                    <a:lumMod val="95000"/>
                    <a:lumOff val="5000"/>
                  </a:srgbClr>
                </a:solidFill>
                <a:latin typeface="Century Gothic" panose="020B0502020202020204" pitchFamily="34" charset="0"/>
              </a:rPr>
              <a:t>UniAD</a:t>
            </a:r>
            <a:r>
              <a:rPr lang="en-US" sz="2400" b="1" cap="none" dirty="0">
                <a:solidFill>
                  <a:srgbClr val="000000">
                    <a:lumMod val="95000"/>
                    <a:lumOff val="5000"/>
                  </a:srgbClr>
                </a:solidFill>
                <a:latin typeface="Century Gothic" panose="020B0502020202020204" pitchFamily="34" charset="0"/>
              </a:rPr>
              <a:t> Pipeline</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grpSp>
        <p:nvGrpSpPr>
          <p:cNvPr id="36" name="Grupo 35">
            <a:extLst>
              <a:ext uri="{FF2B5EF4-FFF2-40B4-BE49-F238E27FC236}">
                <a16:creationId xmlns:a16="http://schemas.microsoft.com/office/drawing/2014/main" id="{461A0287-CE24-DFBF-886A-EA47A02F5C71}"/>
              </a:ext>
            </a:extLst>
          </p:cNvPr>
          <p:cNvGrpSpPr/>
          <p:nvPr/>
        </p:nvGrpSpPr>
        <p:grpSpPr>
          <a:xfrm>
            <a:off x="7601581" y="462681"/>
            <a:ext cx="471828" cy="471828"/>
            <a:chOff x="7601581" y="462681"/>
            <a:chExt cx="471828" cy="471828"/>
          </a:xfrm>
        </p:grpSpPr>
        <p:sp>
          <p:nvSpPr>
            <p:cNvPr id="33" name="Oval 32">
              <a:extLst>
                <a:ext uri="{FF2B5EF4-FFF2-40B4-BE49-F238E27FC236}">
                  <a16:creationId xmlns:a16="http://schemas.microsoft.com/office/drawing/2014/main" id="{F19DDA1B-0649-ABB9-9EFF-F3C21AC6066E}"/>
                </a:ext>
              </a:extLst>
            </p:cNvPr>
            <p:cNvSpPr/>
            <p:nvPr/>
          </p:nvSpPr>
          <p:spPr>
            <a:xfrm rot="5400000">
              <a:off x="7601581" y="462681"/>
              <a:ext cx="471828" cy="471828"/>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29" name="AutoShape 113">
              <a:extLst>
                <a:ext uri="{FF2B5EF4-FFF2-40B4-BE49-F238E27FC236}">
                  <a16:creationId xmlns:a16="http://schemas.microsoft.com/office/drawing/2014/main" id="{24E45018-81AC-2F6D-CB30-997561735056}"/>
                </a:ext>
              </a:extLst>
            </p:cNvPr>
            <p:cNvSpPr>
              <a:spLocks/>
            </p:cNvSpPr>
            <p:nvPr/>
          </p:nvSpPr>
          <p:spPr bwMode="auto">
            <a:xfrm>
              <a:off x="7720465" y="524940"/>
              <a:ext cx="239316" cy="348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sp>
          <p:nvSpPr>
            <p:cNvPr id="30" name="AutoShape 114">
              <a:extLst>
                <a:ext uri="{FF2B5EF4-FFF2-40B4-BE49-F238E27FC236}">
                  <a16:creationId xmlns:a16="http://schemas.microsoft.com/office/drawing/2014/main" id="{87C522AE-A68C-4F00-075B-416AB2E6CBA5}"/>
                </a:ext>
              </a:extLst>
            </p:cNvPr>
            <p:cNvSpPr>
              <a:spLocks/>
            </p:cNvSpPr>
            <p:nvPr/>
          </p:nvSpPr>
          <p:spPr bwMode="auto">
            <a:xfrm>
              <a:off x="7774638" y="579709"/>
              <a:ext cx="70842" cy="708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grpSp>
      <p:cxnSp>
        <p:nvCxnSpPr>
          <p:cNvPr id="61" name="Connector: Elbow 31">
            <a:extLst>
              <a:ext uri="{FF2B5EF4-FFF2-40B4-BE49-F238E27FC236}">
                <a16:creationId xmlns:a16="http://schemas.microsoft.com/office/drawing/2014/main" id="{1AE206B2-97F1-8080-1987-0DB77CF77C8D}"/>
              </a:ext>
            </a:extLst>
          </p:cNvPr>
          <p:cNvCxnSpPr>
            <a:cxnSpLocks/>
            <a:stCxn id="63" idx="3"/>
            <a:endCxn id="67" idx="1"/>
          </p:cNvCxnSpPr>
          <p:nvPr/>
        </p:nvCxnSpPr>
        <p:spPr>
          <a:xfrm>
            <a:off x="2786588" y="729344"/>
            <a:ext cx="234749" cy="622"/>
          </a:xfrm>
          <a:prstGeom prst="straightConnector1">
            <a:avLst/>
          </a:prstGeom>
          <a:ln w="38100" cap="rnd">
            <a:solidFill>
              <a:schemeClr val="bg2">
                <a:lumMod val="9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3" name="Rectangle: Rounded Corners 22">
            <a:extLst>
              <a:ext uri="{FF2B5EF4-FFF2-40B4-BE49-F238E27FC236}">
                <a16:creationId xmlns:a16="http://schemas.microsoft.com/office/drawing/2014/main" id="{096A6C8C-1111-7B5B-DA2A-5ABA925D3121}"/>
              </a:ext>
            </a:extLst>
          </p:cNvPr>
          <p:cNvSpPr/>
          <p:nvPr/>
        </p:nvSpPr>
        <p:spPr>
          <a:xfrm>
            <a:off x="1691894"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Prediction</a:t>
            </a:r>
            <a:endParaRPr lang="en-US" sz="1400" dirty="0">
              <a:solidFill>
                <a:schemeClr val="accent1"/>
              </a:solidFill>
              <a:latin typeface="Century Gothic" panose="020B0502020202020204" pitchFamily="34" charset="0"/>
            </a:endParaRPr>
          </a:p>
        </p:txBody>
      </p:sp>
      <p:sp>
        <p:nvSpPr>
          <p:cNvPr id="64" name="Rectangle: Rounded Corners 22">
            <a:extLst>
              <a:ext uri="{FF2B5EF4-FFF2-40B4-BE49-F238E27FC236}">
                <a16:creationId xmlns:a16="http://schemas.microsoft.com/office/drawing/2014/main" id="{3C179008-F5E5-0A81-2705-D5B0FDDD8582}"/>
              </a:ext>
            </a:extLst>
          </p:cNvPr>
          <p:cNvSpPr/>
          <p:nvPr/>
        </p:nvSpPr>
        <p:spPr>
          <a:xfrm>
            <a:off x="362451"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Perception</a:t>
            </a:r>
            <a:endParaRPr lang="en-US" sz="1400" dirty="0">
              <a:solidFill>
                <a:schemeClr val="accent1"/>
              </a:solidFill>
              <a:latin typeface="Century Gothic" panose="020B0502020202020204" pitchFamily="34" charset="0"/>
            </a:endParaRPr>
          </a:p>
        </p:txBody>
      </p:sp>
      <p:sp>
        <p:nvSpPr>
          <p:cNvPr id="67" name="Rectangle: Rounded Corners 22">
            <a:extLst>
              <a:ext uri="{FF2B5EF4-FFF2-40B4-BE49-F238E27FC236}">
                <a16:creationId xmlns:a16="http://schemas.microsoft.com/office/drawing/2014/main" id="{31A25CFC-2E5C-D476-8762-D08DD6470464}"/>
              </a:ext>
            </a:extLst>
          </p:cNvPr>
          <p:cNvSpPr/>
          <p:nvPr/>
        </p:nvSpPr>
        <p:spPr>
          <a:xfrm>
            <a:off x="3021337" y="575500"/>
            <a:ext cx="1094694" cy="308932"/>
          </a:xfrm>
          <a:prstGeom prst="roundRect">
            <a:avLst>
              <a:gd name="adj" fmla="val 10723"/>
            </a:avLst>
          </a:prstGeom>
          <a:solidFill>
            <a:schemeClr val="bg1"/>
          </a:solidFill>
          <a:ln w="1905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bg2">
                    <a:lumMod val="90000"/>
                  </a:schemeClr>
                </a:solidFill>
                <a:latin typeface="Century Gothic" panose="020B0502020202020204" pitchFamily="34" charset="0"/>
              </a:rPr>
              <a:t>Planning</a:t>
            </a:r>
            <a:endParaRPr lang="en-US" sz="1400" dirty="0">
              <a:solidFill>
                <a:schemeClr val="bg2">
                  <a:lumMod val="90000"/>
                </a:schemeClr>
              </a:solidFill>
              <a:latin typeface="Century Gothic" panose="020B0502020202020204" pitchFamily="34" charset="0"/>
            </a:endParaRPr>
          </a:p>
        </p:txBody>
      </p:sp>
      <p:pic>
        <p:nvPicPr>
          <p:cNvPr id="25" name="Imagen 24" descr="Diagrama&#10;&#10;Descripción generada automáticamente">
            <a:extLst>
              <a:ext uri="{FF2B5EF4-FFF2-40B4-BE49-F238E27FC236}">
                <a16:creationId xmlns:a16="http://schemas.microsoft.com/office/drawing/2014/main" id="{C6CB9D13-D470-F051-E093-A9E99FDDC4C7}"/>
              </a:ext>
            </a:extLst>
          </p:cNvPr>
          <p:cNvPicPr>
            <a:picLocks noChangeAspect="1"/>
          </p:cNvPicPr>
          <p:nvPr/>
        </p:nvPicPr>
        <p:blipFill>
          <a:blip r:embed="rId3"/>
          <a:srcRect l="68938" t="16941" r="14048" b="9070"/>
          <a:stretch/>
        </p:blipFill>
        <p:spPr>
          <a:xfrm>
            <a:off x="450780" y="2676768"/>
            <a:ext cx="2029856" cy="2802705"/>
          </a:xfrm>
          <a:prstGeom prst="rect">
            <a:avLst/>
          </a:prstGeom>
          <a:ln>
            <a:noFill/>
          </a:ln>
        </p:spPr>
      </p:pic>
      <p:cxnSp>
        <p:nvCxnSpPr>
          <p:cNvPr id="32" name="Conector recto 31">
            <a:extLst>
              <a:ext uri="{FF2B5EF4-FFF2-40B4-BE49-F238E27FC236}">
                <a16:creationId xmlns:a16="http://schemas.microsoft.com/office/drawing/2014/main" id="{9EDDFCAD-AD4C-6042-0B16-E3674E636537}"/>
              </a:ext>
            </a:extLst>
          </p:cNvPr>
          <p:cNvCxnSpPr>
            <a:cxnSpLocks/>
          </p:cNvCxnSpPr>
          <p:nvPr/>
        </p:nvCxnSpPr>
        <p:spPr>
          <a:xfrm flipV="1">
            <a:off x="2515342" y="1693572"/>
            <a:ext cx="505995" cy="103488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3E81C8C3-0642-3372-1386-54C9D07F85A8}"/>
              </a:ext>
            </a:extLst>
          </p:cNvPr>
          <p:cNvCxnSpPr>
            <a:cxnSpLocks/>
          </p:cNvCxnSpPr>
          <p:nvPr/>
        </p:nvCxnSpPr>
        <p:spPr>
          <a:xfrm>
            <a:off x="2515342" y="5397690"/>
            <a:ext cx="505995" cy="730966"/>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ángulo 36">
            <a:extLst>
              <a:ext uri="{FF2B5EF4-FFF2-40B4-BE49-F238E27FC236}">
                <a16:creationId xmlns:a16="http://schemas.microsoft.com/office/drawing/2014/main" id="{5572A677-196F-3C73-9300-42FA2A35770B}"/>
              </a:ext>
            </a:extLst>
          </p:cNvPr>
          <p:cNvSpPr/>
          <p:nvPr/>
        </p:nvSpPr>
        <p:spPr>
          <a:xfrm>
            <a:off x="398947" y="2728452"/>
            <a:ext cx="2116395" cy="2669238"/>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0" name="Imagen 39">
            <a:extLst>
              <a:ext uri="{FF2B5EF4-FFF2-40B4-BE49-F238E27FC236}">
                <a16:creationId xmlns:a16="http://schemas.microsoft.com/office/drawing/2014/main" id="{C6002CCD-8000-87C1-E9C6-8DE80F108573}"/>
              </a:ext>
            </a:extLst>
          </p:cNvPr>
          <p:cNvPicPr>
            <a:picLocks noChangeAspect="1"/>
          </p:cNvPicPr>
          <p:nvPr/>
        </p:nvPicPr>
        <p:blipFill>
          <a:blip r:embed="rId4"/>
          <a:stretch>
            <a:fillRect/>
          </a:stretch>
        </p:blipFill>
        <p:spPr>
          <a:xfrm>
            <a:off x="3021337" y="1693572"/>
            <a:ext cx="3336485" cy="4435084"/>
          </a:xfrm>
          <a:prstGeom prst="rect">
            <a:avLst/>
          </a:prstGeom>
          <a:ln w="12700">
            <a:solidFill>
              <a:schemeClr val="bg2">
                <a:lumMod val="75000"/>
              </a:schemeClr>
            </a:solidFill>
          </a:ln>
        </p:spPr>
      </p:pic>
      <mc:AlternateContent xmlns:mc="http://schemas.openxmlformats.org/markup-compatibility/2006" xmlns:a14="http://schemas.microsoft.com/office/drawing/2010/main">
        <mc:Choice Requires="a14">
          <p:sp>
            <p:nvSpPr>
              <p:cNvPr id="3" name="Title 14">
                <a:extLst>
                  <a:ext uri="{FF2B5EF4-FFF2-40B4-BE49-F238E27FC236}">
                    <a16:creationId xmlns:a16="http://schemas.microsoft.com/office/drawing/2014/main" id="{83700116-0514-50E7-317D-F3B9245402C6}"/>
                  </a:ext>
                </a:extLst>
              </p:cNvPr>
              <p:cNvSpPr txBox="1">
                <a:spLocks/>
              </p:cNvSpPr>
              <p:nvPr/>
            </p:nvSpPr>
            <p:spPr>
              <a:xfrm>
                <a:off x="6700117" y="2163254"/>
                <a:ext cx="5092936" cy="2335593"/>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285750" indent="-285750" algn="just">
                  <a:spcBef>
                    <a:spcPts val="600"/>
                  </a:spcBef>
                  <a:spcAft>
                    <a:spcPts val="600"/>
                  </a:spcAft>
                  <a:buFont typeface="Wingdings" panose="05000000000000000000" pitchFamily="2" charset="2"/>
                  <a:buChar char="v"/>
                </a:pPr>
                <a:r>
                  <a:rPr lang="en-GB" sz="1400" dirty="0">
                    <a:latin typeface="Century Gothic" panose="020B0502020202020204" pitchFamily="34" charset="0"/>
                  </a:rPr>
                  <a:t>It represents the occupancy with each agent’s identity preserved</a:t>
                </a:r>
              </a:p>
              <a:p>
                <a:pPr marL="285750" indent="-285750" algn="just">
                  <a:spcBef>
                    <a:spcPts val="600"/>
                  </a:spcBef>
                  <a:spcAft>
                    <a:spcPts val="600"/>
                  </a:spcAft>
                  <a:buFont typeface="Wingdings" panose="05000000000000000000" pitchFamily="2" charset="2"/>
                  <a:buChar char="v"/>
                </a:pPr>
                <a:r>
                  <a:rPr lang="es-CO" sz="1400" dirty="0">
                    <a:latin typeface="Century Gothic" panose="020B0502020202020204" pitchFamily="34" charset="0"/>
                  </a:rPr>
                  <a:t>Original </a:t>
                </a:r>
                <a:r>
                  <a:rPr lang="es-CO" sz="1400" dirty="0" err="1">
                    <a:latin typeface="Century Gothic" panose="020B0502020202020204" pitchFamily="34" charset="0"/>
                  </a:rPr>
                  <a:t>size</a:t>
                </a:r>
                <a:r>
                  <a:rPr lang="es-CO" sz="1400" dirty="0">
                    <a:latin typeface="Century Gothic" panose="020B0502020202020204" pitchFamily="34" charset="0"/>
                  </a:rPr>
                  <a:t> </a:t>
                </a:r>
                <a14:m>
                  <m:oMath xmlns:m="http://schemas.openxmlformats.org/officeDocument/2006/math">
                    <m:r>
                      <a:rPr lang="es-CO" sz="1400" b="0" i="1" smtClean="0">
                        <a:latin typeface="Cambria Math" panose="02040503050406030204" pitchFamily="18" charset="0"/>
                      </a:rPr>
                      <m:t>𝐻</m:t>
                    </m:r>
                    <m:r>
                      <a:rPr lang="es-CO" sz="1400" b="0" i="1" smtClean="0">
                        <a:latin typeface="Cambria Math" panose="02040503050406030204" pitchFamily="18" charset="0"/>
                      </a:rPr>
                      <m:t>×</m:t>
                    </m:r>
                    <m:r>
                      <a:rPr lang="es-CO" sz="1400" b="0" i="1" smtClean="0">
                        <a:latin typeface="Cambria Math" panose="02040503050406030204" pitchFamily="18" charset="0"/>
                      </a:rPr>
                      <m:t>𝑊</m:t>
                    </m:r>
                  </m:oMath>
                </a14:m>
                <a:r>
                  <a:rPr lang="es-CO" sz="1400" b="0" i="1" dirty="0">
                    <a:latin typeface="Cambria Math" panose="02040503050406030204" pitchFamily="18" charset="0"/>
                  </a:rPr>
                  <a:t> </a:t>
                </a:r>
                <a:r>
                  <a:rPr lang="es-CO" sz="1400" dirty="0" err="1">
                    <a:latin typeface="Century Gothic" panose="020B0502020202020204" pitchFamily="34" charset="0"/>
                  </a:rPr>
                  <a:t>of</a:t>
                </a:r>
                <a:r>
                  <a:rPr lang="es-CO" sz="1400" dirty="0">
                    <a:latin typeface="Century Gothic" panose="020B0502020202020204" pitchFamily="34" charset="0"/>
                  </a:rPr>
                  <a:t> BEV </a:t>
                </a:r>
                <a:r>
                  <a:rPr lang="es-CO" sz="1400" dirty="0" err="1">
                    <a:latin typeface="Century Gothic" panose="020B0502020202020204" pitchFamily="34" charset="0"/>
                  </a:rPr>
                  <a:t>feature</a:t>
                </a:r>
                <a:r>
                  <a:rPr lang="es-CO" sz="1400" dirty="0">
                    <a:latin typeface="Century Gothic" panose="020B0502020202020204" pitchFamily="34" charset="0"/>
                  </a:rPr>
                  <a:t> B</a:t>
                </a:r>
              </a:p>
              <a:p>
                <a:pPr marL="285750" indent="-285750" algn="just">
                  <a:spcBef>
                    <a:spcPts val="600"/>
                  </a:spcBef>
                  <a:spcAft>
                    <a:spcPts val="600"/>
                  </a:spcAft>
                  <a:buFont typeface="Wingdings" panose="05000000000000000000" pitchFamily="2" charset="2"/>
                  <a:buChar char="v"/>
                </a:pPr>
                <a14:m>
                  <m:oMath xmlns:m="http://schemas.openxmlformats.org/officeDocument/2006/math">
                    <m:sSup>
                      <m:sSupPr>
                        <m:ctrlPr>
                          <a:rPr lang="es-CO" sz="1400" b="0" i="1" smtClean="0">
                            <a:latin typeface="Cambria Math" panose="02040503050406030204" pitchFamily="18" charset="0"/>
                          </a:rPr>
                        </m:ctrlPr>
                      </m:sSupPr>
                      <m:e>
                        <m:r>
                          <a:rPr lang="es-CO" sz="1400" b="0" i="1" smtClean="0">
                            <a:latin typeface="Cambria Math" panose="02040503050406030204" pitchFamily="18" charset="0"/>
                          </a:rPr>
                          <m:t>𝐹</m:t>
                        </m:r>
                      </m:e>
                      <m:sup>
                        <m:r>
                          <a:rPr lang="es-CO" sz="1400" b="0" i="1" smtClean="0">
                            <a:latin typeface="Cambria Math" panose="02040503050406030204" pitchFamily="18" charset="0"/>
                          </a:rPr>
                          <m:t>𝑡</m:t>
                        </m:r>
                      </m:sup>
                    </m:sSup>
                  </m:oMath>
                </a14:m>
                <a:r>
                  <a:rPr lang="es-CO" sz="1400" dirty="0">
                    <a:latin typeface="Century Gothic" panose="020B0502020202020204" pitchFamily="34" charset="0"/>
                  </a:rPr>
                  <a:t> </a:t>
                </a:r>
                <a:r>
                  <a:rPr lang="es-CO" sz="1400" dirty="0" err="1">
                    <a:latin typeface="Century Gothic" panose="020B0502020202020204" pitchFamily="34" charset="0"/>
                  </a:rPr>
                  <a:t>is</a:t>
                </a:r>
                <a:r>
                  <a:rPr lang="es-CO" sz="1400" dirty="0">
                    <a:latin typeface="Century Gothic" panose="020B0502020202020204" pitchFamily="34" charset="0"/>
                  </a:rPr>
                  <a:t> </a:t>
                </a:r>
                <a:r>
                  <a:rPr lang="es-CO" sz="1400" b="1" dirty="0" err="1">
                    <a:latin typeface="Century Gothic" panose="020B0502020202020204" pitchFamily="34" charset="0"/>
                  </a:rPr>
                  <a:t>upsampled</a:t>
                </a:r>
                <a:r>
                  <a:rPr lang="es-CO" sz="1400" b="1" dirty="0">
                    <a:latin typeface="Century Gothic" panose="020B0502020202020204" pitchFamily="34" charset="0"/>
                  </a:rPr>
                  <a:t> </a:t>
                </a:r>
                <a:r>
                  <a:rPr lang="es-CO" sz="1400" dirty="0" err="1">
                    <a:latin typeface="Century Gothic" panose="020B0502020202020204" pitchFamily="34" charset="0"/>
                  </a:rPr>
                  <a:t>to</a:t>
                </a:r>
                <a:r>
                  <a:rPr lang="es-CO" sz="1400" dirty="0">
                    <a:latin typeface="Century Gothic" panose="020B0502020202020204" pitchFamily="34" charset="0"/>
                  </a:rPr>
                  <a:t> </a:t>
                </a:r>
                <a14:m>
                  <m:oMath xmlns:m="http://schemas.openxmlformats.org/officeDocument/2006/math">
                    <m:sSubSup>
                      <m:sSubSupPr>
                        <m:ctrlPr>
                          <a:rPr lang="es-CO" sz="1400" i="1">
                            <a:latin typeface="Cambria Math" panose="02040503050406030204" pitchFamily="18" charset="0"/>
                          </a:rPr>
                        </m:ctrlPr>
                      </m:sSubSupPr>
                      <m:e>
                        <m:r>
                          <a:rPr lang="es-CO" sz="1400" i="1">
                            <a:latin typeface="Cambria Math" panose="02040503050406030204" pitchFamily="18" charset="0"/>
                          </a:rPr>
                          <m:t>𝐹</m:t>
                        </m:r>
                      </m:e>
                      <m:sub>
                        <m:r>
                          <m:rPr>
                            <m:sty m:val="p"/>
                          </m:rPr>
                          <a:rPr lang="es-CO" sz="1400">
                            <a:latin typeface="Cambria Math" panose="02040503050406030204" pitchFamily="18" charset="0"/>
                          </a:rPr>
                          <m:t>dec</m:t>
                        </m:r>
                      </m:sub>
                      <m:sup>
                        <m:r>
                          <a:rPr lang="es-CO" sz="1400" i="1">
                            <a:latin typeface="Cambria Math" panose="02040503050406030204" pitchFamily="18" charset="0"/>
                          </a:rPr>
                          <m:t>𝑡</m:t>
                        </m:r>
                      </m:sup>
                    </m:sSubSup>
                    <m:r>
                      <a:rPr lang="es-CO" sz="1400" i="1">
                        <a:latin typeface="Cambria Math" panose="02040503050406030204" pitchFamily="18" charset="0"/>
                      </a:rPr>
                      <m:t>∈</m:t>
                    </m:r>
                    <m:sSup>
                      <m:sSupPr>
                        <m:ctrlPr>
                          <a:rPr lang="es-CO" sz="1400" i="1">
                            <a:latin typeface="Cambria Math" panose="02040503050406030204" pitchFamily="18" charset="0"/>
                          </a:rPr>
                        </m:ctrlPr>
                      </m:sSupPr>
                      <m:e>
                        <m:r>
                          <a:rPr lang="es-CO" sz="1400">
                            <a:latin typeface="Cambria Math" panose="02040503050406030204" pitchFamily="18" charset="0"/>
                          </a:rPr>
                          <m:t>ℝ</m:t>
                        </m:r>
                      </m:e>
                      <m:sup>
                        <m:r>
                          <a:rPr lang="es-CO" sz="1400" i="1">
                            <a:latin typeface="Cambria Math" panose="02040503050406030204" pitchFamily="18" charset="0"/>
                          </a:rPr>
                          <m:t>𝐶</m:t>
                        </m:r>
                        <m:r>
                          <a:rPr lang="es-CO" sz="1400" i="1">
                            <a:latin typeface="Cambria Math" panose="02040503050406030204" pitchFamily="18" charset="0"/>
                          </a:rPr>
                          <m:t>×</m:t>
                        </m:r>
                        <m:r>
                          <a:rPr lang="es-CO" sz="1400" i="1">
                            <a:latin typeface="Cambria Math" panose="02040503050406030204" pitchFamily="18" charset="0"/>
                          </a:rPr>
                          <m:t>𝐻</m:t>
                        </m:r>
                        <m:r>
                          <a:rPr lang="es-CO" sz="1400" i="1">
                            <a:latin typeface="Cambria Math" panose="02040503050406030204" pitchFamily="18" charset="0"/>
                          </a:rPr>
                          <m:t>×</m:t>
                        </m:r>
                        <m:r>
                          <a:rPr lang="es-CO" sz="1400" i="1">
                            <a:latin typeface="Cambria Math" panose="02040503050406030204" pitchFamily="18" charset="0"/>
                          </a:rPr>
                          <m:t>𝑊</m:t>
                        </m:r>
                      </m:sup>
                    </m:sSup>
                  </m:oMath>
                </a14:m>
                <a:endParaRPr lang="es-CO" sz="1400" dirty="0">
                  <a:latin typeface="Century Gothic" panose="020B0502020202020204" pitchFamily="34" charset="0"/>
                </a:endParaRPr>
              </a:p>
              <a:p>
                <a:pPr marL="285750" indent="-285750" algn="just">
                  <a:spcBef>
                    <a:spcPts val="600"/>
                  </a:spcBef>
                  <a:spcAft>
                    <a:spcPts val="600"/>
                  </a:spcAft>
                  <a:buFont typeface="Wingdings" panose="05000000000000000000" pitchFamily="2" charset="2"/>
                  <a:buChar char="v"/>
                </a:pPr>
                <a:r>
                  <a:rPr lang="es-CO" sz="1400" dirty="0" err="1">
                    <a:latin typeface="Century Gothic" panose="020B0502020202020204" pitchFamily="34" charset="0"/>
                  </a:rPr>
                  <a:t>Update</a:t>
                </a:r>
                <a:r>
                  <a:rPr lang="es-CO" sz="1400" dirty="0">
                    <a:latin typeface="Century Gothic" panose="020B0502020202020204" pitchFamily="34" charset="0"/>
                  </a:rPr>
                  <a:t> </a:t>
                </a:r>
                <a:r>
                  <a:rPr lang="es-CO" sz="1400" dirty="0" err="1">
                    <a:latin typeface="Century Gothic" panose="020B0502020202020204" pitchFamily="34" charset="0"/>
                  </a:rPr>
                  <a:t>the</a:t>
                </a:r>
                <a:r>
                  <a:rPr lang="es-CO" sz="1400" dirty="0">
                    <a:latin typeface="Century Gothic" panose="020B0502020202020204" pitchFamily="34" charset="0"/>
                  </a:rPr>
                  <a:t> </a:t>
                </a:r>
                <a:r>
                  <a:rPr lang="es-CO" sz="1400" dirty="0" err="1">
                    <a:latin typeface="Century Gothic" panose="020B0502020202020204" pitchFamily="34" charset="0"/>
                  </a:rPr>
                  <a:t>coarse</a:t>
                </a:r>
                <a:r>
                  <a:rPr lang="es-CO" sz="1400" dirty="0">
                    <a:latin typeface="Century Gothic" panose="020B0502020202020204" pitchFamily="34" charset="0"/>
                  </a:rPr>
                  <a:t> </a:t>
                </a:r>
                <a:r>
                  <a:rPr lang="es-CO" sz="1400" dirty="0" err="1">
                    <a:latin typeface="Century Gothic" panose="020B0502020202020204" pitchFamily="34" charset="0"/>
                  </a:rPr>
                  <a:t>mask</a:t>
                </a:r>
                <a:r>
                  <a:rPr lang="es-CO" sz="1400" dirty="0">
                    <a:latin typeface="Century Gothic" panose="020B0502020202020204" pitchFamily="34" charset="0"/>
                  </a:rPr>
                  <a:t> </a:t>
                </a:r>
                <a:r>
                  <a:rPr lang="es-CO" sz="1400" dirty="0" err="1">
                    <a:latin typeface="Century Gothic" panose="020B0502020202020204" pitchFamily="34" charset="0"/>
                  </a:rPr>
                  <a:t>again</a:t>
                </a:r>
                <a:r>
                  <a:rPr lang="es-CO" sz="1400" dirty="0">
                    <a:latin typeface="Century Gothic" panose="020B0502020202020204" pitchFamily="34" charset="0"/>
                  </a:rPr>
                  <a:t>, </a:t>
                </a:r>
                <a14:m>
                  <m:oMath xmlns:m="http://schemas.openxmlformats.org/officeDocument/2006/math">
                    <m:sSup>
                      <m:sSupPr>
                        <m:ctrlPr>
                          <a:rPr lang="es-CO" sz="1400" i="1">
                            <a:latin typeface="Cambria Math" panose="02040503050406030204" pitchFamily="18" charset="0"/>
                          </a:rPr>
                        </m:ctrlPr>
                      </m:sSupPr>
                      <m:e>
                        <m:r>
                          <a:rPr lang="es-CO" sz="1400" b="0" i="1" smtClean="0">
                            <a:latin typeface="Cambria Math" panose="02040503050406030204" pitchFamily="18" charset="0"/>
                          </a:rPr>
                          <m:t>𝑈</m:t>
                        </m:r>
                      </m:e>
                      <m:sup>
                        <m:r>
                          <a:rPr lang="es-CO" sz="1400" i="1">
                            <a:latin typeface="Cambria Math" panose="02040503050406030204" pitchFamily="18" charset="0"/>
                          </a:rPr>
                          <m:t>𝑡</m:t>
                        </m:r>
                      </m:sup>
                    </m:sSup>
                    <m:r>
                      <a:rPr lang="es-CO" sz="1400" i="1">
                        <a:latin typeface="Cambria Math" panose="02040503050406030204" pitchFamily="18" charset="0"/>
                      </a:rPr>
                      <m:t>=</m:t>
                    </m:r>
                    <m:r>
                      <m:rPr>
                        <m:sty m:val="p"/>
                      </m:rPr>
                      <a:rPr lang="es-CO" sz="1400">
                        <a:latin typeface="Cambria Math" panose="02040503050406030204" pitchFamily="18" charset="0"/>
                      </a:rPr>
                      <m:t>MLP</m:t>
                    </m:r>
                    <m:d>
                      <m:dPr>
                        <m:ctrlPr>
                          <a:rPr lang="es-CO" sz="1400" i="1">
                            <a:latin typeface="Cambria Math" panose="02040503050406030204" pitchFamily="18" charset="0"/>
                          </a:rPr>
                        </m:ctrlPr>
                      </m:dPr>
                      <m:e>
                        <m:sSup>
                          <m:sSupPr>
                            <m:ctrlPr>
                              <a:rPr lang="es-CO" sz="1400" i="1">
                                <a:latin typeface="Cambria Math" panose="02040503050406030204" pitchFamily="18" charset="0"/>
                              </a:rPr>
                            </m:ctrlPr>
                          </m:sSupPr>
                          <m:e>
                            <m:r>
                              <a:rPr lang="es-CO" sz="1400" b="0" i="1" smtClean="0">
                                <a:latin typeface="Cambria Math" panose="02040503050406030204" pitchFamily="18" charset="0"/>
                              </a:rPr>
                              <m:t>𝑀</m:t>
                            </m:r>
                          </m:e>
                          <m:sup>
                            <m:r>
                              <a:rPr lang="es-CO" sz="1400" i="1">
                                <a:latin typeface="Cambria Math" panose="02040503050406030204" pitchFamily="18" charset="0"/>
                              </a:rPr>
                              <m:t>𝑡</m:t>
                            </m:r>
                          </m:sup>
                        </m:sSup>
                      </m:e>
                    </m:d>
                    <m:r>
                      <a:rPr lang="es-CO" sz="1400" b="0" i="1" smtClean="0">
                        <a:latin typeface="Cambria Math" panose="02040503050406030204" pitchFamily="18" charset="0"/>
                      </a:rPr>
                      <m:t>∈</m:t>
                    </m:r>
                    <m:sSup>
                      <m:sSupPr>
                        <m:ctrlPr>
                          <a:rPr lang="es-CO" sz="1400" b="0" i="1" smtClean="0">
                            <a:latin typeface="Cambria Math" panose="02040503050406030204" pitchFamily="18" charset="0"/>
                          </a:rPr>
                        </m:ctrlPr>
                      </m:sSupPr>
                      <m:e>
                        <m:r>
                          <a:rPr lang="es-CO" sz="1400" b="0" i="1" smtClean="0">
                            <a:latin typeface="Cambria Math" panose="02040503050406030204" pitchFamily="18" charset="0"/>
                          </a:rPr>
                          <m:t>ℝ</m:t>
                        </m:r>
                      </m:e>
                      <m:sup>
                        <m:sSub>
                          <m:sSubPr>
                            <m:ctrlPr>
                              <a:rPr lang="es-CO" sz="1400" b="0" i="1" smtClean="0">
                                <a:latin typeface="Cambria Math" panose="02040503050406030204" pitchFamily="18" charset="0"/>
                              </a:rPr>
                            </m:ctrlPr>
                          </m:sSubPr>
                          <m:e>
                            <m:r>
                              <a:rPr lang="es-CO" sz="1400" b="0" i="1" smtClean="0">
                                <a:latin typeface="Cambria Math" panose="02040503050406030204" pitchFamily="18" charset="0"/>
                              </a:rPr>
                              <m:t>𝑁</m:t>
                            </m:r>
                          </m:e>
                          <m:sub>
                            <m:r>
                              <a:rPr lang="es-CO" sz="1400" b="0" i="1" smtClean="0">
                                <a:latin typeface="Cambria Math" panose="02040503050406030204" pitchFamily="18" charset="0"/>
                              </a:rPr>
                              <m:t>𝑎</m:t>
                            </m:r>
                          </m:sub>
                        </m:sSub>
                        <m:r>
                          <a:rPr lang="es-CO" sz="1400" b="0" i="1" smtClean="0">
                            <a:latin typeface="Cambria Math" panose="02040503050406030204" pitchFamily="18" charset="0"/>
                          </a:rPr>
                          <m:t>×</m:t>
                        </m:r>
                        <m:r>
                          <a:rPr lang="es-CO" sz="1400" b="0" i="1" smtClean="0">
                            <a:latin typeface="Cambria Math" panose="02040503050406030204" pitchFamily="18" charset="0"/>
                          </a:rPr>
                          <m:t>𝐶</m:t>
                        </m:r>
                      </m:sup>
                    </m:sSup>
                  </m:oMath>
                </a14:m>
                <a:endParaRPr lang="es-CO" sz="1400" dirty="0">
                  <a:latin typeface="Century Gothic" panose="020B0502020202020204" pitchFamily="34" charset="0"/>
                </a:endParaRPr>
              </a:p>
              <a:p>
                <a:pPr marL="285750" indent="-285750" algn="just">
                  <a:spcBef>
                    <a:spcPts val="600"/>
                  </a:spcBef>
                  <a:spcAft>
                    <a:spcPts val="1200"/>
                  </a:spcAft>
                  <a:buFont typeface="Wingdings" panose="05000000000000000000" pitchFamily="2" charset="2"/>
                  <a:buChar char="v"/>
                </a:pPr>
                <a:r>
                  <a:rPr lang="es-CO" sz="1400" dirty="0" err="1">
                    <a:latin typeface="Century Gothic" panose="020B0502020202020204" pitchFamily="34" charset="0"/>
                  </a:rPr>
                  <a:t>Finally</a:t>
                </a:r>
                <a:r>
                  <a:rPr lang="es-CO" sz="1400" dirty="0">
                    <a:latin typeface="Century Gothic" panose="020B0502020202020204" pitchFamily="34" charset="0"/>
                  </a:rPr>
                  <a:t>, </a:t>
                </a:r>
                <a:r>
                  <a:rPr lang="es-CO" sz="1400" dirty="0" err="1">
                    <a:latin typeface="Century Gothic" panose="020B0502020202020204" pitchFamily="34" charset="0"/>
                  </a:rPr>
                  <a:t>the</a:t>
                </a:r>
                <a:r>
                  <a:rPr lang="es-CO" sz="1400" dirty="0">
                    <a:latin typeface="Century Gothic" panose="020B0502020202020204" pitchFamily="34" charset="0"/>
                  </a:rPr>
                  <a:t> </a:t>
                </a:r>
                <a:r>
                  <a:rPr lang="es-CO" sz="1400" dirty="0" err="1">
                    <a:latin typeface="Century Gothic" panose="020B0502020202020204" pitchFamily="34" charset="0"/>
                  </a:rPr>
                  <a:t>instance-level</a:t>
                </a:r>
                <a:r>
                  <a:rPr lang="es-CO" sz="1400" dirty="0">
                    <a:latin typeface="Century Gothic" panose="020B0502020202020204" pitchFamily="34" charset="0"/>
                  </a:rPr>
                  <a:t> </a:t>
                </a:r>
                <a:r>
                  <a:rPr lang="es-CO" sz="1400" dirty="0" err="1">
                    <a:latin typeface="Century Gothic" panose="020B0502020202020204" pitchFamily="34" charset="0"/>
                  </a:rPr>
                  <a:t>occupancy</a:t>
                </a:r>
                <a:r>
                  <a:rPr lang="es-CO" sz="1400" dirty="0">
                    <a:latin typeface="Century Gothic" panose="020B0502020202020204" pitchFamily="34" charset="0"/>
                  </a:rPr>
                  <a:t> at time </a:t>
                </a:r>
                <a14:m>
                  <m:oMath xmlns:m="http://schemas.openxmlformats.org/officeDocument/2006/math">
                    <m:r>
                      <a:rPr lang="es-CO" sz="1400" b="0" i="1" smtClean="0">
                        <a:latin typeface="Cambria Math" panose="02040503050406030204" pitchFamily="18" charset="0"/>
                      </a:rPr>
                      <m:t>𝑡</m:t>
                    </m:r>
                  </m:oMath>
                </a14:m>
                <a:r>
                  <a:rPr lang="es-CO" sz="1400" dirty="0">
                    <a:latin typeface="Century Gothic" panose="020B0502020202020204" pitchFamily="34" charset="0"/>
                  </a:rPr>
                  <a:t> is</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Sup>
                        <m:sSubSupPr>
                          <m:ctrlPr>
                            <a:rPr lang="es-CO" sz="1400" b="0" i="1" dirty="0" smtClean="0">
                              <a:latin typeface="Cambria Math" panose="02040503050406030204" pitchFamily="18" charset="0"/>
                            </a:rPr>
                          </m:ctrlPr>
                        </m:sSubSupPr>
                        <m:e>
                          <m:acc>
                            <m:accPr>
                              <m:chr m:val="̃"/>
                              <m:ctrlPr>
                                <a:rPr lang="es-CO" sz="1400" b="0" i="1" smtClean="0">
                                  <a:latin typeface="Cambria Math" panose="02040503050406030204" pitchFamily="18" charset="0"/>
                                </a:rPr>
                              </m:ctrlPr>
                            </m:accPr>
                            <m:e>
                              <m:r>
                                <a:rPr lang="es-CO" sz="1400" b="0" i="1" smtClean="0">
                                  <a:latin typeface="Cambria Math" panose="02040503050406030204" pitchFamily="18" charset="0"/>
                                </a:rPr>
                                <m:t>𝑂</m:t>
                              </m:r>
                            </m:e>
                          </m:acc>
                        </m:e>
                        <m:sub>
                          <m:r>
                            <a:rPr lang="es-CO" sz="1400" b="0" i="1" dirty="0" smtClean="0">
                              <a:latin typeface="Cambria Math" panose="02040503050406030204" pitchFamily="18" charset="0"/>
                            </a:rPr>
                            <m:t>𝐴</m:t>
                          </m:r>
                        </m:sub>
                        <m:sup>
                          <m:r>
                            <a:rPr lang="es-CO" sz="1400" b="0" i="1" dirty="0" smtClean="0">
                              <a:latin typeface="Cambria Math" panose="02040503050406030204" pitchFamily="18" charset="0"/>
                            </a:rPr>
                            <m:t>𝑡</m:t>
                          </m:r>
                        </m:sup>
                      </m:sSubSup>
                      <m:r>
                        <a:rPr lang="es-CO" sz="1400" b="0" i="1" dirty="0" smtClean="0">
                          <a:latin typeface="Cambria Math" panose="02040503050406030204" pitchFamily="18" charset="0"/>
                        </a:rPr>
                        <m:t>=</m:t>
                      </m:r>
                      <m:sSup>
                        <m:sSupPr>
                          <m:ctrlPr>
                            <a:rPr lang="es-CO" sz="1400" b="0" i="1" dirty="0" smtClean="0">
                              <a:latin typeface="Cambria Math" panose="02040503050406030204" pitchFamily="18" charset="0"/>
                            </a:rPr>
                          </m:ctrlPr>
                        </m:sSupPr>
                        <m:e>
                          <m:r>
                            <a:rPr lang="es-CO" sz="1400" b="0" i="1" dirty="0" smtClean="0">
                              <a:latin typeface="Cambria Math" panose="02040503050406030204" pitchFamily="18" charset="0"/>
                            </a:rPr>
                            <m:t>𝑈</m:t>
                          </m:r>
                        </m:e>
                        <m:sup>
                          <m:r>
                            <a:rPr lang="es-CO" sz="1400" b="0" i="1" dirty="0" smtClean="0">
                              <a:latin typeface="Cambria Math" panose="02040503050406030204" pitchFamily="18" charset="0"/>
                            </a:rPr>
                            <m:t>𝑡</m:t>
                          </m:r>
                        </m:sup>
                      </m:sSup>
                      <m:r>
                        <a:rPr lang="es-CO" sz="1400" b="0" i="1" dirty="0" smtClean="0">
                          <a:latin typeface="Cambria Math" panose="02040503050406030204" pitchFamily="18" charset="0"/>
                        </a:rPr>
                        <m:t>⋅</m:t>
                      </m:r>
                      <m:sSubSup>
                        <m:sSubSupPr>
                          <m:ctrlPr>
                            <a:rPr lang="es-CO" sz="1400" b="0" i="1" dirty="0" smtClean="0">
                              <a:latin typeface="Cambria Math" panose="02040503050406030204" pitchFamily="18" charset="0"/>
                            </a:rPr>
                          </m:ctrlPr>
                        </m:sSubSupPr>
                        <m:e>
                          <m:r>
                            <a:rPr lang="es-CO" sz="1400" b="0" i="1" dirty="0" smtClean="0">
                              <a:latin typeface="Cambria Math" panose="02040503050406030204" pitchFamily="18" charset="0"/>
                            </a:rPr>
                            <m:t>𝐹</m:t>
                          </m:r>
                        </m:e>
                        <m:sub>
                          <m:r>
                            <m:rPr>
                              <m:sty m:val="p"/>
                            </m:rPr>
                            <a:rPr lang="es-CO" sz="1400" b="0" i="0" dirty="0" smtClean="0">
                              <a:latin typeface="Cambria Math" panose="02040503050406030204" pitchFamily="18" charset="0"/>
                            </a:rPr>
                            <m:t>dec</m:t>
                          </m:r>
                        </m:sub>
                        <m:sup>
                          <m:r>
                            <a:rPr lang="es-CO" sz="1400" b="0" i="1" dirty="0" smtClean="0">
                              <a:latin typeface="Cambria Math" panose="02040503050406030204" pitchFamily="18" charset="0"/>
                            </a:rPr>
                            <m:t>𝑡</m:t>
                          </m:r>
                        </m:sup>
                      </m:sSubSup>
                    </m:oMath>
                  </m:oMathPara>
                </a14:m>
                <a:endParaRPr lang="es-CO" sz="1400" dirty="0">
                  <a:latin typeface="Century Gothic" panose="020B0502020202020204" pitchFamily="34" charset="0"/>
                </a:endParaRPr>
              </a:p>
            </p:txBody>
          </p:sp>
        </mc:Choice>
        <mc:Fallback xmlns="">
          <p:sp>
            <p:nvSpPr>
              <p:cNvPr id="3" name="Title 14">
                <a:extLst>
                  <a:ext uri="{FF2B5EF4-FFF2-40B4-BE49-F238E27FC236}">
                    <a16:creationId xmlns:a16="http://schemas.microsoft.com/office/drawing/2014/main" id="{83700116-0514-50E7-317D-F3B9245402C6}"/>
                  </a:ext>
                </a:extLst>
              </p:cNvPr>
              <p:cNvSpPr txBox="1">
                <a:spLocks noRot="1" noChangeAspect="1" noMove="1" noResize="1" noEditPoints="1" noAdjustHandles="1" noChangeArrowheads="1" noChangeShapeType="1" noTextEdit="1"/>
              </p:cNvSpPr>
              <p:nvPr/>
            </p:nvSpPr>
            <p:spPr>
              <a:xfrm>
                <a:off x="6700117" y="2163254"/>
                <a:ext cx="5092936" cy="2335593"/>
              </a:xfrm>
              <a:prstGeom prst="rect">
                <a:avLst/>
              </a:prstGeom>
              <a:blipFill>
                <a:blip r:embed="rId5"/>
                <a:stretch>
                  <a:fillRect l="-1914" t="-2350" r="-2033"/>
                </a:stretch>
              </a:blipFill>
            </p:spPr>
            <p:txBody>
              <a:bodyPr/>
              <a:lstStyle/>
              <a:p>
                <a:r>
                  <a:rPr lang="en-GB">
                    <a:noFill/>
                  </a:rPr>
                  <a:t> </a:t>
                </a:r>
              </a:p>
            </p:txBody>
          </p:sp>
        </mc:Fallback>
      </mc:AlternateContent>
      <p:sp>
        <p:nvSpPr>
          <p:cNvPr id="6" name="Title 14">
            <a:extLst>
              <a:ext uri="{FF2B5EF4-FFF2-40B4-BE49-F238E27FC236}">
                <a16:creationId xmlns:a16="http://schemas.microsoft.com/office/drawing/2014/main" id="{7A103D36-1F64-7997-D109-E5E8958757B5}"/>
              </a:ext>
            </a:extLst>
          </p:cNvPr>
          <p:cNvSpPr txBox="1">
            <a:spLocks/>
          </p:cNvSpPr>
          <p:nvPr/>
        </p:nvSpPr>
        <p:spPr>
          <a:xfrm>
            <a:off x="6700117" y="1847577"/>
            <a:ext cx="4276935" cy="312244"/>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spcBef>
                <a:spcPts val="600"/>
              </a:spcBef>
              <a:spcAft>
                <a:spcPts val="600"/>
              </a:spcAft>
            </a:pPr>
            <a:r>
              <a:rPr lang="es-CO" sz="1400" b="1" dirty="0" err="1">
                <a:solidFill>
                  <a:schemeClr val="tx1"/>
                </a:solidFill>
                <a:latin typeface="Century Gothic" panose="020B0502020202020204" pitchFamily="34" charset="0"/>
              </a:rPr>
              <a:t>Instance-level</a:t>
            </a:r>
            <a:r>
              <a:rPr lang="es-CO" sz="1400" b="1" dirty="0">
                <a:solidFill>
                  <a:schemeClr val="tx1"/>
                </a:solidFill>
                <a:latin typeface="Century Gothic" panose="020B0502020202020204" pitchFamily="34" charset="0"/>
              </a:rPr>
              <a:t> </a:t>
            </a:r>
            <a:r>
              <a:rPr lang="es-CO" sz="1400" b="1" dirty="0" err="1">
                <a:solidFill>
                  <a:schemeClr val="tx1"/>
                </a:solidFill>
                <a:latin typeface="Century Gothic" panose="020B0502020202020204" pitchFamily="34" charset="0"/>
              </a:rPr>
              <a:t>occupancy</a:t>
            </a:r>
            <a:endParaRPr lang="es-CO" sz="1400" dirty="0">
              <a:latin typeface="Century Gothic" panose="020B0502020202020204" pitchFamily="34" charset="0"/>
            </a:endParaRPr>
          </a:p>
        </p:txBody>
      </p:sp>
      <p:sp>
        <p:nvSpPr>
          <p:cNvPr id="7" name="TextBox 35">
            <a:extLst>
              <a:ext uri="{FF2B5EF4-FFF2-40B4-BE49-F238E27FC236}">
                <a16:creationId xmlns:a16="http://schemas.microsoft.com/office/drawing/2014/main" id="{2339FF24-8896-5423-D373-63C1568A07F0}"/>
              </a:ext>
            </a:extLst>
          </p:cNvPr>
          <p:cNvSpPr txBox="1"/>
          <p:nvPr/>
        </p:nvSpPr>
        <p:spPr>
          <a:xfrm>
            <a:off x="2993768" y="1324240"/>
            <a:ext cx="22445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entury Gothic" panose="020B0502020202020204" pitchFamily="34" charset="0"/>
              </a:rPr>
              <a:t>Proposed in </a:t>
            </a:r>
            <a:r>
              <a:rPr lang="en-US" b="1" dirty="0" err="1">
                <a:solidFill>
                  <a:srgbClr val="000000"/>
                </a:solidFill>
                <a:latin typeface="Century Gothic" panose="020B0502020202020204" pitchFamily="34" charset="0"/>
              </a:rPr>
              <a:t>UniAD</a:t>
            </a:r>
            <a:endParaRPr kumimoji="0" lang="en-US" b="1" i="0" u="none" strike="noStrike" kern="1200" cap="none" spc="0" normalizeH="0" baseline="0" noProof="0" dirty="0">
              <a:ln>
                <a:noFill/>
              </a:ln>
              <a:solidFill>
                <a:srgbClr val="0070C0"/>
              </a:solidFill>
              <a:effectLst/>
              <a:uLnTx/>
              <a:uFillTx/>
              <a:latin typeface="Century Gothic" panose="020B0502020202020204" pitchFamily="34" charset="0"/>
            </a:endParaRPr>
          </a:p>
        </p:txBody>
      </p:sp>
      <p:sp>
        <p:nvSpPr>
          <p:cNvPr id="8" name="Marcador de número de diapositiva 2">
            <a:extLst>
              <a:ext uri="{FF2B5EF4-FFF2-40B4-BE49-F238E27FC236}">
                <a16:creationId xmlns:a16="http://schemas.microsoft.com/office/drawing/2014/main" id="{544A2AC0-1A7A-28FB-4440-DBEC94502AB3}"/>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22</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1056496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build="p"/>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2E3C6-FE09-74A0-E89E-81996F2AECCA}"/>
            </a:ext>
          </a:extLst>
        </p:cNvPr>
        <p:cNvGrpSpPr/>
        <p:nvPr/>
      </p:nvGrpSpPr>
      <p:grpSpPr>
        <a:xfrm>
          <a:off x="0" y="0"/>
          <a:ext cx="0" cy="0"/>
          <a:chOff x="0" y="0"/>
          <a:chExt cx="0" cy="0"/>
        </a:xfrm>
      </p:grpSpPr>
      <p:sp>
        <p:nvSpPr>
          <p:cNvPr id="5" name="Rectangle: Rounded Corners 3">
            <a:extLst>
              <a:ext uri="{FF2B5EF4-FFF2-40B4-BE49-F238E27FC236}">
                <a16:creationId xmlns:a16="http://schemas.microsoft.com/office/drawing/2014/main" id="{27D3A121-2656-3A0F-8908-83F0F3DD1800}"/>
              </a:ext>
            </a:extLst>
          </p:cNvPr>
          <p:cNvSpPr/>
          <p:nvPr/>
        </p:nvSpPr>
        <p:spPr>
          <a:xfrm>
            <a:off x="6529599" y="1693570"/>
            <a:ext cx="5459959" cy="4468393"/>
          </a:xfrm>
          <a:prstGeom prst="roundRect">
            <a:avLst>
              <a:gd name="adj" fmla="val 4773"/>
            </a:avLst>
          </a:prstGeom>
          <a:solidFill>
            <a:schemeClr val="bg1"/>
          </a:solidFill>
          <a:ln w="22225">
            <a:noFill/>
          </a:ln>
          <a:effectLst>
            <a:outerShdw blurRad="571500" dist="38100" dir="5400000" algn="t"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Connector: Elbow 31">
            <a:extLst>
              <a:ext uri="{FF2B5EF4-FFF2-40B4-BE49-F238E27FC236}">
                <a16:creationId xmlns:a16="http://schemas.microsoft.com/office/drawing/2014/main" id="{C4183614-B784-A9F9-B305-400B5B48CE52}"/>
              </a:ext>
            </a:extLst>
          </p:cNvPr>
          <p:cNvCxnSpPr>
            <a:cxnSpLocks/>
            <a:stCxn id="64" idx="3"/>
            <a:endCxn id="63" idx="1"/>
          </p:cNvCxnSpPr>
          <p:nvPr/>
        </p:nvCxnSpPr>
        <p:spPr>
          <a:xfrm>
            <a:off x="1457145" y="729344"/>
            <a:ext cx="234749" cy="0"/>
          </a:xfrm>
          <a:prstGeom prst="straightConnector1">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117" name="moving straight is what we do">
            <a:extLst>
              <a:ext uri="{FF2B5EF4-FFF2-40B4-BE49-F238E27FC236}">
                <a16:creationId xmlns:a16="http://schemas.microsoft.com/office/drawing/2014/main" id="{1CA19ACF-7FE4-7653-014C-6EFEE120E4A8}"/>
              </a:ext>
            </a:extLst>
          </p:cNvPr>
          <p:cNvSpPr txBox="1"/>
          <p:nvPr/>
        </p:nvSpPr>
        <p:spPr>
          <a:xfrm>
            <a:off x="4334282" y="498749"/>
            <a:ext cx="3503213" cy="435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The </a:t>
            </a:r>
            <a:r>
              <a:rPr lang="en-US" sz="2400" b="1" cap="none" dirty="0" err="1">
                <a:solidFill>
                  <a:srgbClr val="000000">
                    <a:lumMod val="95000"/>
                    <a:lumOff val="5000"/>
                  </a:srgbClr>
                </a:solidFill>
                <a:latin typeface="Century Gothic" panose="020B0502020202020204" pitchFamily="34" charset="0"/>
              </a:rPr>
              <a:t>UniAD</a:t>
            </a:r>
            <a:r>
              <a:rPr lang="en-US" sz="2400" b="1" cap="none" dirty="0">
                <a:solidFill>
                  <a:srgbClr val="000000">
                    <a:lumMod val="95000"/>
                    <a:lumOff val="5000"/>
                  </a:srgbClr>
                </a:solidFill>
                <a:latin typeface="Century Gothic" panose="020B0502020202020204" pitchFamily="34" charset="0"/>
              </a:rPr>
              <a:t> Pipeline</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grpSp>
        <p:nvGrpSpPr>
          <p:cNvPr id="36" name="Grupo 35">
            <a:extLst>
              <a:ext uri="{FF2B5EF4-FFF2-40B4-BE49-F238E27FC236}">
                <a16:creationId xmlns:a16="http://schemas.microsoft.com/office/drawing/2014/main" id="{2AA34FC4-56C7-F6AA-A401-84D8C374C03B}"/>
              </a:ext>
            </a:extLst>
          </p:cNvPr>
          <p:cNvGrpSpPr/>
          <p:nvPr/>
        </p:nvGrpSpPr>
        <p:grpSpPr>
          <a:xfrm>
            <a:off x="7601581" y="462681"/>
            <a:ext cx="471828" cy="471828"/>
            <a:chOff x="7601581" y="462681"/>
            <a:chExt cx="471828" cy="471828"/>
          </a:xfrm>
        </p:grpSpPr>
        <p:sp>
          <p:nvSpPr>
            <p:cNvPr id="33" name="Oval 32">
              <a:extLst>
                <a:ext uri="{FF2B5EF4-FFF2-40B4-BE49-F238E27FC236}">
                  <a16:creationId xmlns:a16="http://schemas.microsoft.com/office/drawing/2014/main" id="{F1D7FD7C-C312-ABF3-3CEF-75B2CF1AB6E3}"/>
                </a:ext>
              </a:extLst>
            </p:cNvPr>
            <p:cNvSpPr/>
            <p:nvPr/>
          </p:nvSpPr>
          <p:spPr>
            <a:xfrm rot="5400000">
              <a:off x="7601581" y="462681"/>
              <a:ext cx="471828" cy="471828"/>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29" name="AutoShape 113">
              <a:extLst>
                <a:ext uri="{FF2B5EF4-FFF2-40B4-BE49-F238E27FC236}">
                  <a16:creationId xmlns:a16="http://schemas.microsoft.com/office/drawing/2014/main" id="{45AD4DFB-834F-B839-47CA-EF5597B96754}"/>
                </a:ext>
              </a:extLst>
            </p:cNvPr>
            <p:cNvSpPr>
              <a:spLocks/>
            </p:cNvSpPr>
            <p:nvPr/>
          </p:nvSpPr>
          <p:spPr bwMode="auto">
            <a:xfrm>
              <a:off x="7720465" y="524940"/>
              <a:ext cx="239316" cy="348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sp>
          <p:nvSpPr>
            <p:cNvPr id="30" name="AutoShape 114">
              <a:extLst>
                <a:ext uri="{FF2B5EF4-FFF2-40B4-BE49-F238E27FC236}">
                  <a16:creationId xmlns:a16="http://schemas.microsoft.com/office/drawing/2014/main" id="{79E56522-D5CA-3DE9-8A17-B60ABA8B7765}"/>
                </a:ext>
              </a:extLst>
            </p:cNvPr>
            <p:cNvSpPr>
              <a:spLocks/>
            </p:cNvSpPr>
            <p:nvPr/>
          </p:nvSpPr>
          <p:spPr bwMode="auto">
            <a:xfrm>
              <a:off x="7774638" y="579709"/>
              <a:ext cx="70842" cy="708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grpSp>
      <p:cxnSp>
        <p:nvCxnSpPr>
          <p:cNvPr id="61" name="Connector: Elbow 31">
            <a:extLst>
              <a:ext uri="{FF2B5EF4-FFF2-40B4-BE49-F238E27FC236}">
                <a16:creationId xmlns:a16="http://schemas.microsoft.com/office/drawing/2014/main" id="{40877948-0B84-AC00-EF1D-7B4B1DF2EA1C}"/>
              </a:ext>
            </a:extLst>
          </p:cNvPr>
          <p:cNvCxnSpPr>
            <a:cxnSpLocks/>
            <a:stCxn id="63" idx="3"/>
            <a:endCxn id="67" idx="1"/>
          </p:cNvCxnSpPr>
          <p:nvPr/>
        </p:nvCxnSpPr>
        <p:spPr>
          <a:xfrm>
            <a:off x="2786588" y="729344"/>
            <a:ext cx="234749" cy="622"/>
          </a:xfrm>
          <a:prstGeom prst="straightConnector1">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63" name="Rectangle: Rounded Corners 22">
            <a:extLst>
              <a:ext uri="{FF2B5EF4-FFF2-40B4-BE49-F238E27FC236}">
                <a16:creationId xmlns:a16="http://schemas.microsoft.com/office/drawing/2014/main" id="{6FC15EE0-0A8C-CE1F-8AE5-80AEE6CD9468}"/>
              </a:ext>
            </a:extLst>
          </p:cNvPr>
          <p:cNvSpPr/>
          <p:nvPr/>
        </p:nvSpPr>
        <p:spPr>
          <a:xfrm>
            <a:off x="1691894"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Prediction</a:t>
            </a:r>
            <a:endParaRPr lang="en-US" sz="1400" dirty="0">
              <a:solidFill>
                <a:schemeClr val="accent1"/>
              </a:solidFill>
              <a:latin typeface="Century Gothic" panose="020B0502020202020204" pitchFamily="34" charset="0"/>
            </a:endParaRPr>
          </a:p>
        </p:txBody>
      </p:sp>
      <p:sp>
        <p:nvSpPr>
          <p:cNvPr id="64" name="Rectangle: Rounded Corners 22">
            <a:extLst>
              <a:ext uri="{FF2B5EF4-FFF2-40B4-BE49-F238E27FC236}">
                <a16:creationId xmlns:a16="http://schemas.microsoft.com/office/drawing/2014/main" id="{FC8EAB07-E76E-456B-6D8A-36D233615A7D}"/>
              </a:ext>
            </a:extLst>
          </p:cNvPr>
          <p:cNvSpPr/>
          <p:nvPr/>
        </p:nvSpPr>
        <p:spPr>
          <a:xfrm>
            <a:off x="362451"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Perception</a:t>
            </a:r>
            <a:endParaRPr lang="en-US" sz="1400" dirty="0">
              <a:solidFill>
                <a:schemeClr val="accent1"/>
              </a:solidFill>
              <a:latin typeface="Century Gothic" panose="020B0502020202020204" pitchFamily="34" charset="0"/>
            </a:endParaRPr>
          </a:p>
        </p:txBody>
      </p:sp>
      <p:sp>
        <p:nvSpPr>
          <p:cNvPr id="67" name="Rectangle: Rounded Corners 22">
            <a:extLst>
              <a:ext uri="{FF2B5EF4-FFF2-40B4-BE49-F238E27FC236}">
                <a16:creationId xmlns:a16="http://schemas.microsoft.com/office/drawing/2014/main" id="{98C47E8F-0302-DE23-3362-64A8DFCB05A0}"/>
              </a:ext>
            </a:extLst>
          </p:cNvPr>
          <p:cNvSpPr/>
          <p:nvPr/>
        </p:nvSpPr>
        <p:spPr>
          <a:xfrm>
            <a:off x="3021337" y="575500"/>
            <a:ext cx="1094694" cy="308932"/>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Planning</a:t>
            </a:r>
            <a:endParaRPr lang="en-US" sz="1400" dirty="0">
              <a:solidFill>
                <a:schemeClr val="accent1"/>
              </a:solidFill>
              <a:latin typeface="Century Gothic" panose="020B0502020202020204" pitchFamily="34" charset="0"/>
            </a:endParaRPr>
          </a:p>
        </p:txBody>
      </p:sp>
      <p:pic>
        <p:nvPicPr>
          <p:cNvPr id="25" name="Imagen 24" descr="Diagrama&#10;&#10;Descripción generada automáticamente">
            <a:extLst>
              <a:ext uri="{FF2B5EF4-FFF2-40B4-BE49-F238E27FC236}">
                <a16:creationId xmlns:a16="http://schemas.microsoft.com/office/drawing/2014/main" id="{3F4827DD-F347-7C99-3978-B3693A90A52E}"/>
              </a:ext>
            </a:extLst>
          </p:cNvPr>
          <p:cNvPicPr>
            <a:picLocks noChangeAspect="1"/>
          </p:cNvPicPr>
          <p:nvPr/>
        </p:nvPicPr>
        <p:blipFill>
          <a:blip r:embed="rId3"/>
          <a:srcRect l="87270" t="16941" r="564" b="11229"/>
          <a:stretch/>
        </p:blipFill>
        <p:spPr>
          <a:xfrm>
            <a:off x="1063773" y="2676769"/>
            <a:ext cx="1451567" cy="2720922"/>
          </a:xfrm>
          <a:prstGeom prst="rect">
            <a:avLst/>
          </a:prstGeom>
          <a:ln>
            <a:noFill/>
          </a:ln>
        </p:spPr>
      </p:pic>
      <p:cxnSp>
        <p:nvCxnSpPr>
          <p:cNvPr id="32" name="Conector recto 31">
            <a:extLst>
              <a:ext uri="{FF2B5EF4-FFF2-40B4-BE49-F238E27FC236}">
                <a16:creationId xmlns:a16="http://schemas.microsoft.com/office/drawing/2014/main" id="{53924090-7DA3-CDCA-09E7-EBAC909B4EEF}"/>
              </a:ext>
            </a:extLst>
          </p:cNvPr>
          <p:cNvCxnSpPr>
            <a:cxnSpLocks/>
          </p:cNvCxnSpPr>
          <p:nvPr/>
        </p:nvCxnSpPr>
        <p:spPr>
          <a:xfrm flipV="1">
            <a:off x="2402006" y="1818994"/>
            <a:ext cx="606877" cy="1081155"/>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59CF1984-98A6-9416-48F0-C846EA863989}"/>
              </a:ext>
            </a:extLst>
          </p:cNvPr>
          <p:cNvCxnSpPr>
            <a:cxnSpLocks/>
          </p:cNvCxnSpPr>
          <p:nvPr/>
        </p:nvCxnSpPr>
        <p:spPr>
          <a:xfrm>
            <a:off x="2402006" y="5397690"/>
            <a:ext cx="606877" cy="605543"/>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ángulo 36">
            <a:extLst>
              <a:ext uri="{FF2B5EF4-FFF2-40B4-BE49-F238E27FC236}">
                <a16:creationId xmlns:a16="http://schemas.microsoft.com/office/drawing/2014/main" id="{2869B646-3391-8774-A487-7BA441AAC7E4}"/>
              </a:ext>
            </a:extLst>
          </p:cNvPr>
          <p:cNvSpPr/>
          <p:nvPr/>
        </p:nvSpPr>
        <p:spPr>
          <a:xfrm>
            <a:off x="202441" y="2900150"/>
            <a:ext cx="2199565" cy="2497540"/>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0" name="Imagen 39">
            <a:extLst>
              <a:ext uri="{FF2B5EF4-FFF2-40B4-BE49-F238E27FC236}">
                <a16:creationId xmlns:a16="http://schemas.microsoft.com/office/drawing/2014/main" id="{0F8910E5-D5CD-ED34-B27E-DF8EC5ACFD7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21337" y="1818994"/>
            <a:ext cx="3336485" cy="4184239"/>
          </a:xfrm>
          <a:prstGeom prst="rect">
            <a:avLst/>
          </a:prstGeom>
          <a:ln w="12700">
            <a:solidFill>
              <a:schemeClr val="bg2">
                <a:lumMod val="75000"/>
              </a:schemeClr>
            </a:solidFill>
          </a:ln>
        </p:spPr>
      </p:pic>
      <p:sp>
        <p:nvSpPr>
          <p:cNvPr id="3" name="Title 14">
            <a:extLst>
              <a:ext uri="{FF2B5EF4-FFF2-40B4-BE49-F238E27FC236}">
                <a16:creationId xmlns:a16="http://schemas.microsoft.com/office/drawing/2014/main" id="{C1607C01-B5A1-9043-660E-083B6D16BAA3}"/>
              </a:ext>
            </a:extLst>
          </p:cNvPr>
          <p:cNvSpPr txBox="1">
            <a:spLocks/>
          </p:cNvSpPr>
          <p:nvPr/>
        </p:nvSpPr>
        <p:spPr>
          <a:xfrm>
            <a:off x="6700117" y="2238233"/>
            <a:ext cx="5092936" cy="470621"/>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285750" indent="-285750" algn="just">
              <a:spcBef>
                <a:spcPts val="600"/>
              </a:spcBef>
              <a:spcAft>
                <a:spcPts val="600"/>
              </a:spcAft>
              <a:buFont typeface="Wingdings" panose="05000000000000000000" pitchFamily="2" charset="2"/>
              <a:buChar char="v"/>
            </a:pPr>
            <a:r>
              <a:rPr lang="en-GB" sz="1400" b="1" dirty="0">
                <a:latin typeface="Century Gothic" panose="020B0502020202020204" pitchFamily="34" charset="0"/>
              </a:rPr>
              <a:t>Ego-vehicle query</a:t>
            </a:r>
            <a:r>
              <a:rPr lang="en-GB" sz="1400" dirty="0">
                <a:latin typeface="Century Gothic" panose="020B0502020202020204" pitchFamily="34" charset="0"/>
              </a:rPr>
              <a:t> consistently passed through </a:t>
            </a:r>
            <a:r>
              <a:rPr lang="en-GB" sz="1400" b="1" kern="0" dirty="0" err="1">
                <a:solidFill>
                  <a:schemeClr val="accent1">
                    <a:lumMod val="50000"/>
                  </a:schemeClr>
                </a:solidFill>
                <a:latin typeface="Century Gothic" panose="020B0502020202020204" pitchFamily="34" charset="0"/>
                <a:ea typeface="+mn-ea"/>
                <a:cs typeface="Arial" charset="0"/>
              </a:rPr>
              <a:t>TrackFormer</a:t>
            </a:r>
            <a:r>
              <a:rPr lang="en-GB" sz="1400" dirty="0">
                <a:latin typeface="Century Gothic" panose="020B0502020202020204" pitchFamily="34" charset="0"/>
              </a:rPr>
              <a:t>, </a:t>
            </a:r>
            <a:r>
              <a:rPr lang="en-GB" sz="1400" b="1" dirty="0" err="1">
                <a:solidFill>
                  <a:schemeClr val="accent4">
                    <a:lumMod val="50000"/>
                  </a:schemeClr>
                </a:solidFill>
                <a:latin typeface="Century Gothic" panose="020B0502020202020204" pitchFamily="34" charset="0"/>
              </a:rPr>
              <a:t>MotionFormer</a:t>
            </a:r>
            <a:r>
              <a:rPr lang="en-GB" sz="1400" dirty="0">
                <a:latin typeface="Century Gothic" panose="020B0502020202020204" pitchFamily="34" charset="0"/>
              </a:rPr>
              <a:t>, and now </a:t>
            </a:r>
            <a:r>
              <a:rPr lang="en-GB" sz="1400" b="1" dirty="0">
                <a:solidFill>
                  <a:schemeClr val="accent3">
                    <a:lumMod val="75000"/>
                  </a:schemeClr>
                </a:solidFill>
                <a:latin typeface="Century Gothic" panose="020B0502020202020204" pitchFamily="34" charset="0"/>
              </a:rPr>
              <a:t>Planner</a:t>
            </a:r>
            <a:r>
              <a:rPr lang="en-GB" sz="1400" dirty="0">
                <a:latin typeface="Century Gothic" panose="020B0502020202020204" pitchFamily="34" charset="0"/>
              </a:rPr>
              <a:t>.</a:t>
            </a:r>
            <a:endParaRPr lang="es-CO" sz="1400" dirty="0">
              <a:latin typeface="Century Gothic" panose="020B0502020202020204" pitchFamily="34" charset="0"/>
            </a:endParaRPr>
          </a:p>
        </p:txBody>
      </p:sp>
      <p:sp>
        <p:nvSpPr>
          <p:cNvPr id="6" name="Title 14">
            <a:extLst>
              <a:ext uri="{FF2B5EF4-FFF2-40B4-BE49-F238E27FC236}">
                <a16:creationId xmlns:a16="http://schemas.microsoft.com/office/drawing/2014/main" id="{6F46A3E5-BEF5-1E0F-C827-D2FCA1AAE390}"/>
              </a:ext>
            </a:extLst>
          </p:cNvPr>
          <p:cNvSpPr txBox="1">
            <a:spLocks/>
          </p:cNvSpPr>
          <p:nvPr/>
        </p:nvSpPr>
        <p:spPr>
          <a:xfrm>
            <a:off x="6700117" y="1847577"/>
            <a:ext cx="4276935" cy="312244"/>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spcBef>
                <a:spcPts val="600"/>
              </a:spcBef>
              <a:spcAft>
                <a:spcPts val="600"/>
              </a:spcAft>
            </a:pPr>
            <a:r>
              <a:rPr lang="es-CO" sz="1400" b="1" dirty="0" err="1">
                <a:solidFill>
                  <a:schemeClr val="tx1"/>
                </a:solidFill>
                <a:latin typeface="Century Gothic" panose="020B0502020202020204" pitchFamily="34" charset="0"/>
              </a:rPr>
              <a:t>Planning</a:t>
            </a:r>
            <a:endParaRPr lang="es-CO" sz="1400" dirty="0">
              <a:latin typeface="Century Gothic" panose="020B0502020202020204" pitchFamily="34" charset="0"/>
            </a:endParaRPr>
          </a:p>
        </p:txBody>
      </p:sp>
      <p:pic>
        <p:nvPicPr>
          <p:cNvPr id="2" name="Imagen 1">
            <a:extLst>
              <a:ext uri="{FF2B5EF4-FFF2-40B4-BE49-F238E27FC236}">
                <a16:creationId xmlns:a16="http://schemas.microsoft.com/office/drawing/2014/main" id="{F9973BDD-4723-D305-6C33-73E57C7CDE9C}"/>
              </a:ext>
            </a:extLst>
          </p:cNvPr>
          <p:cNvPicPr>
            <a:picLocks noChangeAspect="1"/>
          </p:cNvPicPr>
          <p:nvPr/>
        </p:nvPicPr>
        <p:blipFill>
          <a:blip r:embed="rId5"/>
          <a:stretch>
            <a:fillRect/>
          </a:stretch>
        </p:blipFill>
        <p:spPr>
          <a:xfrm>
            <a:off x="456896" y="4341047"/>
            <a:ext cx="1140764" cy="183200"/>
          </a:xfrm>
          <a:prstGeom prst="rect">
            <a:avLst/>
          </a:prstGeom>
        </p:spPr>
      </p:pic>
      <p:pic>
        <p:nvPicPr>
          <p:cNvPr id="7" name="Imagen 6">
            <a:extLst>
              <a:ext uri="{FF2B5EF4-FFF2-40B4-BE49-F238E27FC236}">
                <a16:creationId xmlns:a16="http://schemas.microsoft.com/office/drawing/2014/main" id="{CE6E4F35-4D92-25F7-E3E6-2C68FBD2D939}"/>
              </a:ext>
            </a:extLst>
          </p:cNvPr>
          <p:cNvPicPr>
            <a:picLocks noChangeAspect="1"/>
          </p:cNvPicPr>
          <p:nvPr/>
        </p:nvPicPr>
        <p:blipFill>
          <a:blip r:embed="rId6"/>
          <a:stretch>
            <a:fillRect/>
          </a:stretch>
        </p:blipFill>
        <p:spPr>
          <a:xfrm>
            <a:off x="220067" y="3773321"/>
            <a:ext cx="530328" cy="430128"/>
          </a:xfrm>
          <a:prstGeom prst="rect">
            <a:avLst/>
          </a:prstGeom>
        </p:spPr>
      </p:pic>
      <p:pic>
        <p:nvPicPr>
          <p:cNvPr id="16" name="Imagen 15">
            <a:extLst>
              <a:ext uri="{FF2B5EF4-FFF2-40B4-BE49-F238E27FC236}">
                <a16:creationId xmlns:a16="http://schemas.microsoft.com/office/drawing/2014/main" id="{FAF29333-BE2D-DD82-E397-1749F501E684}"/>
              </a:ext>
            </a:extLst>
          </p:cNvPr>
          <p:cNvPicPr>
            <a:picLocks noChangeAspect="1"/>
          </p:cNvPicPr>
          <p:nvPr/>
        </p:nvPicPr>
        <p:blipFill>
          <a:blip r:embed="rId7"/>
          <a:srcRect t="24611"/>
          <a:stretch/>
        </p:blipFill>
        <p:spPr>
          <a:xfrm>
            <a:off x="778429" y="3945255"/>
            <a:ext cx="301683" cy="97690"/>
          </a:xfrm>
          <a:prstGeom prst="rect">
            <a:avLst/>
          </a:prstGeom>
        </p:spPr>
      </p:pic>
      <p:sp>
        <p:nvSpPr>
          <p:cNvPr id="23" name="TextBox 35">
            <a:extLst>
              <a:ext uri="{FF2B5EF4-FFF2-40B4-BE49-F238E27FC236}">
                <a16:creationId xmlns:a16="http://schemas.microsoft.com/office/drawing/2014/main" id="{BF8133DD-DF63-093C-0DEC-211762169894}"/>
              </a:ext>
            </a:extLst>
          </p:cNvPr>
          <p:cNvSpPr txBox="1"/>
          <p:nvPr/>
        </p:nvSpPr>
        <p:spPr>
          <a:xfrm>
            <a:off x="2993768" y="1449661"/>
            <a:ext cx="22445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entury Gothic" panose="020B0502020202020204" pitchFamily="34" charset="0"/>
              </a:rPr>
              <a:t>Proposed in </a:t>
            </a:r>
            <a:r>
              <a:rPr lang="en-US" b="1" dirty="0" err="1">
                <a:solidFill>
                  <a:srgbClr val="000000"/>
                </a:solidFill>
                <a:latin typeface="Century Gothic" panose="020B0502020202020204" pitchFamily="34" charset="0"/>
              </a:rPr>
              <a:t>UniAD</a:t>
            </a:r>
            <a:endParaRPr kumimoji="0" lang="en-US" b="1" i="0" u="none" strike="noStrike" kern="1200" cap="none" spc="0" normalizeH="0" baseline="0" noProof="0" dirty="0">
              <a:ln>
                <a:noFill/>
              </a:ln>
              <a:solidFill>
                <a:srgbClr val="0070C0"/>
              </a:solidFill>
              <a:effectLst/>
              <a:uLnTx/>
              <a:uFillTx/>
              <a:latin typeface="Century Gothic" panose="020B0502020202020204" pitchFamily="34" charset="0"/>
            </a:endParaRPr>
          </a:p>
        </p:txBody>
      </p:sp>
      <p:sp>
        <p:nvSpPr>
          <p:cNvPr id="34" name="Title 14">
            <a:extLst>
              <a:ext uri="{FF2B5EF4-FFF2-40B4-BE49-F238E27FC236}">
                <a16:creationId xmlns:a16="http://schemas.microsoft.com/office/drawing/2014/main" id="{12FD3E85-E6EA-E5DF-2730-2D0209C6EDFE}"/>
              </a:ext>
            </a:extLst>
          </p:cNvPr>
          <p:cNvSpPr txBox="1">
            <a:spLocks/>
          </p:cNvSpPr>
          <p:nvPr/>
        </p:nvSpPr>
        <p:spPr>
          <a:xfrm>
            <a:off x="6920932" y="2993997"/>
            <a:ext cx="989124" cy="241497"/>
          </a:xfrm>
          <a:prstGeom prst="roundRect">
            <a:avLst/>
          </a:prstGeom>
          <a:ln w="12700">
            <a:solidFill>
              <a:schemeClr val="accent3">
                <a:lumMod val="50000"/>
              </a:schemeClr>
            </a:solidFill>
          </a:ln>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lnSpc>
                <a:spcPts val="1600"/>
              </a:lnSpc>
              <a:spcBef>
                <a:spcPts val="600"/>
              </a:spcBef>
              <a:spcAft>
                <a:spcPts val="600"/>
              </a:spcAft>
            </a:pPr>
            <a:r>
              <a:rPr lang="es-CO" sz="1200" i="1" dirty="0" err="1">
                <a:solidFill>
                  <a:schemeClr val="accent3">
                    <a:lumMod val="75000"/>
                  </a:schemeClr>
                </a:solidFill>
                <a:latin typeface="Century Gothic" panose="020B0502020202020204" pitchFamily="34" charset="0"/>
              </a:rPr>
              <a:t>turn</a:t>
            </a:r>
            <a:r>
              <a:rPr lang="es-CO" sz="1200" i="1" dirty="0">
                <a:solidFill>
                  <a:schemeClr val="accent3">
                    <a:lumMod val="75000"/>
                  </a:schemeClr>
                </a:solidFill>
                <a:latin typeface="Century Gothic" panose="020B0502020202020204" pitchFamily="34" charset="0"/>
              </a:rPr>
              <a:t> </a:t>
            </a:r>
            <a:r>
              <a:rPr lang="es-CO" sz="1200" i="1" dirty="0" err="1">
                <a:solidFill>
                  <a:schemeClr val="accent3">
                    <a:lumMod val="75000"/>
                  </a:schemeClr>
                </a:solidFill>
                <a:latin typeface="Century Gothic" panose="020B0502020202020204" pitchFamily="34" charset="0"/>
              </a:rPr>
              <a:t>left</a:t>
            </a:r>
            <a:endParaRPr lang="es-CO" sz="1400" b="0" i="1" dirty="0">
              <a:solidFill>
                <a:schemeClr val="accent3">
                  <a:lumMod val="75000"/>
                </a:schemeClr>
              </a:solidFill>
              <a:latin typeface="Cambria Math" panose="02040503050406030204" pitchFamily="18" charset="0"/>
            </a:endParaRPr>
          </a:p>
        </p:txBody>
      </p:sp>
      <p:sp>
        <p:nvSpPr>
          <p:cNvPr id="38" name="Cerrar llave 37">
            <a:extLst>
              <a:ext uri="{FF2B5EF4-FFF2-40B4-BE49-F238E27FC236}">
                <a16:creationId xmlns:a16="http://schemas.microsoft.com/office/drawing/2014/main" id="{EEE0580B-1B37-E733-6144-40DB665E4715}"/>
              </a:ext>
            </a:extLst>
          </p:cNvPr>
          <p:cNvSpPr/>
          <p:nvPr/>
        </p:nvSpPr>
        <p:spPr>
          <a:xfrm>
            <a:off x="7971650" y="3007598"/>
            <a:ext cx="108924" cy="937657"/>
          </a:xfrm>
          <a:prstGeom prst="rightBrace">
            <a:avLst/>
          </a:prstGeom>
          <a:solidFill>
            <a:schemeClr val="bg1">
              <a:alpha val="50196"/>
            </a:schemeClr>
          </a:solidFill>
          <a:ln w="12700" algn="ctr">
            <a:solidFill>
              <a:schemeClr val="accent3">
                <a:lumMod val="50000"/>
              </a:schemeClr>
            </a:solidFill>
            <a:miter lim="800000"/>
            <a:headEnd/>
            <a:tailEnd/>
          </a:ln>
          <a:effectLst/>
        </p:spPr>
        <p:txBody>
          <a:bodyPr wrap="square" lIns="0" tIns="0" rIns="0" bIns="0" anchor="ctr">
            <a:noAutofit/>
          </a:bodyPr>
          <a:lstStyle/>
          <a:p>
            <a:pPr algn="ctr" defTabSz="801688" eaLnBrk="0" hangingPunct="0">
              <a:spcAft>
                <a:spcPts val="1000"/>
              </a:spcAft>
            </a:pPr>
            <a:endParaRPr lang="en-GB" sz="1400" b="1" kern="0">
              <a:solidFill>
                <a:schemeClr val="accent2">
                  <a:lumMod val="50000"/>
                </a:schemeClr>
              </a:solidFill>
              <a:latin typeface="Century Gothic" panose="020B0502020202020204" pitchFamily="34" charset="0"/>
              <a:cs typeface="Arial" charset="0"/>
            </a:endParaRPr>
          </a:p>
        </p:txBody>
      </p:sp>
      <p:sp>
        <p:nvSpPr>
          <p:cNvPr id="41" name="Title 14">
            <a:extLst>
              <a:ext uri="{FF2B5EF4-FFF2-40B4-BE49-F238E27FC236}">
                <a16:creationId xmlns:a16="http://schemas.microsoft.com/office/drawing/2014/main" id="{F755BBBE-3FD2-424C-F397-1EDA5C13C15A}"/>
              </a:ext>
            </a:extLst>
          </p:cNvPr>
          <p:cNvSpPr txBox="1">
            <a:spLocks/>
          </p:cNvSpPr>
          <p:nvPr/>
        </p:nvSpPr>
        <p:spPr>
          <a:xfrm>
            <a:off x="6920931" y="3351654"/>
            <a:ext cx="989125" cy="241496"/>
          </a:xfrm>
          <a:prstGeom prst="roundRect">
            <a:avLst/>
          </a:prstGeom>
          <a:ln w="12700">
            <a:solidFill>
              <a:schemeClr val="accent3">
                <a:lumMod val="50000"/>
              </a:schemeClr>
            </a:solidFill>
          </a:ln>
        </p:spPr>
        <p:txBody>
          <a:bodyPr lIns="0" tIns="0" rIns="0" bIns="0" anchor="t"/>
          <a:lstStyle>
            <a:defPPr>
              <a:defRPr lang="en-US"/>
            </a:defPPr>
            <a:lvl1pPr algn="ctr">
              <a:lnSpc>
                <a:spcPts val="1600"/>
              </a:lnSpc>
              <a:spcBef>
                <a:spcPts val="600"/>
              </a:spcBef>
              <a:spcAft>
                <a:spcPts val="600"/>
              </a:spcAft>
              <a:buNone/>
              <a:defRPr sz="1200">
                <a:solidFill>
                  <a:schemeClr val="accent2">
                    <a:lumMod val="50000"/>
                  </a:schemeClr>
                </a:solidFill>
                <a:latin typeface="Century Gothic" panose="020B0502020202020204" pitchFamily="34" charset="0"/>
                <a:ea typeface="+mj-ea"/>
                <a:cs typeface="+mj-cs"/>
              </a:defRPr>
            </a:lvl1pPr>
          </a:lstStyle>
          <a:p>
            <a:r>
              <a:rPr lang="es-CO" i="1" dirty="0" err="1">
                <a:solidFill>
                  <a:schemeClr val="accent3">
                    <a:lumMod val="75000"/>
                  </a:schemeClr>
                </a:solidFill>
              </a:rPr>
              <a:t>turn</a:t>
            </a:r>
            <a:r>
              <a:rPr lang="es-CO" i="1" dirty="0">
                <a:solidFill>
                  <a:schemeClr val="accent3">
                    <a:lumMod val="75000"/>
                  </a:schemeClr>
                </a:solidFill>
              </a:rPr>
              <a:t> </a:t>
            </a:r>
            <a:r>
              <a:rPr lang="es-CO" i="1" dirty="0" err="1">
                <a:solidFill>
                  <a:schemeClr val="accent3">
                    <a:lumMod val="75000"/>
                  </a:schemeClr>
                </a:solidFill>
              </a:rPr>
              <a:t>right</a:t>
            </a:r>
            <a:endParaRPr lang="en-US" i="1" dirty="0">
              <a:solidFill>
                <a:schemeClr val="accent3">
                  <a:lumMod val="75000"/>
                </a:schemeClr>
              </a:solidFill>
            </a:endParaRPr>
          </a:p>
        </p:txBody>
      </p:sp>
      <p:sp>
        <p:nvSpPr>
          <p:cNvPr id="42" name="Title 14">
            <a:extLst>
              <a:ext uri="{FF2B5EF4-FFF2-40B4-BE49-F238E27FC236}">
                <a16:creationId xmlns:a16="http://schemas.microsoft.com/office/drawing/2014/main" id="{C2B6CA76-B472-9127-5CF3-668CC23DDF5D}"/>
              </a:ext>
            </a:extLst>
          </p:cNvPr>
          <p:cNvSpPr txBox="1">
            <a:spLocks/>
          </p:cNvSpPr>
          <p:nvPr/>
        </p:nvSpPr>
        <p:spPr>
          <a:xfrm>
            <a:off x="6920930" y="3703759"/>
            <a:ext cx="989125" cy="241496"/>
          </a:xfrm>
          <a:prstGeom prst="roundRect">
            <a:avLst/>
          </a:prstGeom>
          <a:ln w="12700">
            <a:solidFill>
              <a:schemeClr val="accent3">
                <a:lumMod val="50000"/>
              </a:schemeClr>
            </a:solidFill>
          </a:ln>
        </p:spPr>
        <p:txBody>
          <a:bodyPr lIns="0" tIns="0" rIns="0" bIns="0" anchor="t"/>
          <a:lstStyle>
            <a:defPPr>
              <a:defRPr lang="en-US"/>
            </a:defPPr>
            <a:lvl1pPr algn="ctr">
              <a:lnSpc>
                <a:spcPts val="1600"/>
              </a:lnSpc>
              <a:spcBef>
                <a:spcPts val="600"/>
              </a:spcBef>
              <a:spcAft>
                <a:spcPts val="600"/>
              </a:spcAft>
              <a:buNone/>
              <a:defRPr sz="1200">
                <a:solidFill>
                  <a:schemeClr val="accent2">
                    <a:lumMod val="50000"/>
                  </a:schemeClr>
                </a:solidFill>
                <a:latin typeface="Century Gothic" panose="020B0502020202020204" pitchFamily="34" charset="0"/>
                <a:ea typeface="+mj-ea"/>
                <a:cs typeface="+mj-cs"/>
              </a:defRPr>
            </a:lvl1pPr>
          </a:lstStyle>
          <a:p>
            <a:r>
              <a:rPr lang="es-CO" i="1" dirty="0">
                <a:solidFill>
                  <a:schemeClr val="accent3">
                    <a:lumMod val="75000"/>
                  </a:schemeClr>
                </a:solidFill>
              </a:rPr>
              <a:t>forward</a:t>
            </a:r>
            <a:endParaRPr lang="en-US" i="1" dirty="0">
              <a:solidFill>
                <a:schemeClr val="accent3">
                  <a:lumMod val="75000"/>
                </a:schemeClr>
              </a:solidFill>
            </a:endParaRPr>
          </a:p>
        </p:txBody>
      </p:sp>
      <p:sp>
        <p:nvSpPr>
          <p:cNvPr id="43" name="Title 14">
            <a:extLst>
              <a:ext uri="{FF2B5EF4-FFF2-40B4-BE49-F238E27FC236}">
                <a16:creationId xmlns:a16="http://schemas.microsoft.com/office/drawing/2014/main" id="{4F8CEC08-C1E2-D879-A0A5-F46C74D6AAF3}"/>
              </a:ext>
            </a:extLst>
          </p:cNvPr>
          <p:cNvSpPr txBox="1">
            <a:spLocks/>
          </p:cNvSpPr>
          <p:nvPr/>
        </p:nvSpPr>
        <p:spPr>
          <a:xfrm>
            <a:off x="8071860" y="3362152"/>
            <a:ext cx="2098155" cy="220500"/>
          </a:xfrm>
          <a:prstGeom prst="rect">
            <a:avLst/>
          </a:prstGeom>
          <a:solidFill>
            <a:schemeClr val="bg1"/>
          </a:solidFill>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r>
              <a:rPr lang="en-US" sz="1200" dirty="0">
                <a:solidFill>
                  <a:schemeClr val="accent3">
                    <a:lumMod val="75000"/>
                  </a:schemeClr>
                </a:solidFill>
                <a:latin typeface="Century Gothic" panose="020B0502020202020204" pitchFamily="34" charset="0"/>
              </a:rPr>
              <a:t>3 learnable embeddings</a:t>
            </a:r>
          </a:p>
          <a:p>
            <a:pPr algn="ctr"/>
            <a:r>
              <a:rPr lang="en-US" sz="1200" dirty="0">
                <a:solidFill>
                  <a:schemeClr val="accent3">
                    <a:lumMod val="75000"/>
                  </a:schemeClr>
                </a:solidFill>
                <a:latin typeface="Century Gothic" panose="020B0502020202020204" pitchFamily="34" charset="0"/>
              </a:rPr>
              <a:t>(</a:t>
            </a:r>
            <a:r>
              <a:rPr lang="en-US" sz="1200" b="1" dirty="0">
                <a:solidFill>
                  <a:schemeClr val="accent3">
                    <a:lumMod val="75000"/>
                  </a:schemeClr>
                </a:solidFill>
                <a:latin typeface="Century Gothic" panose="020B0502020202020204" pitchFamily="34" charset="0"/>
              </a:rPr>
              <a:t>command embeddings</a:t>
            </a:r>
            <a:r>
              <a:rPr lang="en-US" sz="1200" dirty="0">
                <a:solidFill>
                  <a:schemeClr val="accent3">
                    <a:lumMod val="75000"/>
                  </a:schemeClr>
                </a:solidFill>
                <a:latin typeface="Century Gothic" panose="020B0502020202020204" pitchFamily="34" charset="0"/>
              </a:rPr>
              <a:t>)</a:t>
            </a:r>
            <a:endParaRPr lang="en-US" sz="800" dirty="0">
              <a:solidFill>
                <a:schemeClr val="accent3">
                  <a:lumMod val="75000"/>
                </a:schemeClr>
              </a:solidFill>
              <a:latin typeface="Century Gothic" panose="020B0502020202020204" pitchFamily="34" charset="0"/>
            </a:endParaRPr>
          </a:p>
        </p:txBody>
      </p:sp>
      <p:pic>
        <p:nvPicPr>
          <p:cNvPr id="46" name="Imagen 45">
            <a:extLst>
              <a:ext uri="{FF2B5EF4-FFF2-40B4-BE49-F238E27FC236}">
                <a16:creationId xmlns:a16="http://schemas.microsoft.com/office/drawing/2014/main" id="{2CD40DF1-A6E1-CB05-96BF-077DDE5B5824}"/>
              </a:ext>
            </a:extLst>
          </p:cNvPr>
          <p:cNvPicPr>
            <a:picLocks noChangeAspect="1"/>
          </p:cNvPicPr>
          <p:nvPr/>
        </p:nvPicPr>
        <p:blipFill>
          <a:blip r:embed="rId8"/>
          <a:stretch>
            <a:fillRect/>
          </a:stretch>
        </p:blipFill>
        <p:spPr>
          <a:xfrm>
            <a:off x="8308226" y="2845691"/>
            <a:ext cx="1503350" cy="291436"/>
          </a:xfrm>
          <a:prstGeom prst="rect">
            <a:avLst/>
          </a:prstGeom>
        </p:spPr>
      </p:pic>
      <p:sp>
        <p:nvSpPr>
          <p:cNvPr id="47" name="Title 14">
            <a:extLst>
              <a:ext uri="{FF2B5EF4-FFF2-40B4-BE49-F238E27FC236}">
                <a16:creationId xmlns:a16="http://schemas.microsoft.com/office/drawing/2014/main" id="{F3783890-59B3-4E5C-D80F-EC5E486A0200}"/>
              </a:ext>
            </a:extLst>
          </p:cNvPr>
          <p:cNvSpPr txBox="1">
            <a:spLocks/>
          </p:cNvSpPr>
          <p:nvPr/>
        </p:nvSpPr>
        <p:spPr>
          <a:xfrm>
            <a:off x="8980884" y="3096053"/>
            <a:ext cx="280105" cy="220500"/>
          </a:xfrm>
          <a:prstGeom prst="rect">
            <a:avLst/>
          </a:prstGeom>
          <a:solidFill>
            <a:schemeClr val="bg1"/>
          </a:solidFill>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r>
              <a:rPr lang="en-US" sz="1200" b="1" dirty="0">
                <a:solidFill>
                  <a:schemeClr val="accent3">
                    <a:lumMod val="75000"/>
                  </a:schemeClr>
                </a:solidFill>
                <a:latin typeface="Century Gothic" panose="020B0502020202020204" pitchFamily="34" charset="0"/>
              </a:rPr>
              <a:t>+</a:t>
            </a:r>
            <a:endParaRPr lang="en-US" sz="800" b="1" dirty="0">
              <a:solidFill>
                <a:schemeClr val="accent3">
                  <a:lumMod val="75000"/>
                </a:schemeClr>
              </a:solidFill>
              <a:latin typeface="Century Gothic" panose="020B0502020202020204" pitchFamily="34" charset="0"/>
            </a:endParaRPr>
          </a:p>
        </p:txBody>
      </p:sp>
      <p:sp>
        <p:nvSpPr>
          <p:cNvPr id="48" name="Cerrar llave 47">
            <a:extLst>
              <a:ext uri="{FF2B5EF4-FFF2-40B4-BE49-F238E27FC236}">
                <a16:creationId xmlns:a16="http://schemas.microsoft.com/office/drawing/2014/main" id="{7B8B065A-D7CB-9C1F-7472-FF48D5CA612D}"/>
              </a:ext>
            </a:extLst>
          </p:cNvPr>
          <p:cNvSpPr/>
          <p:nvPr/>
        </p:nvSpPr>
        <p:spPr>
          <a:xfrm>
            <a:off x="10098637" y="2800844"/>
            <a:ext cx="108924" cy="937657"/>
          </a:xfrm>
          <a:prstGeom prst="rightBrace">
            <a:avLst/>
          </a:prstGeom>
          <a:solidFill>
            <a:schemeClr val="bg1">
              <a:alpha val="50196"/>
            </a:schemeClr>
          </a:solidFill>
          <a:ln w="12700" algn="ctr">
            <a:solidFill>
              <a:schemeClr val="accent3">
                <a:lumMod val="50000"/>
              </a:schemeClr>
            </a:solidFill>
            <a:miter lim="800000"/>
            <a:headEnd/>
            <a:tailEnd/>
          </a:ln>
          <a:effectLst/>
        </p:spPr>
        <p:txBody>
          <a:bodyPr wrap="square" lIns="0" tIns="0" rIns="0" bIns="0" anchor="ctr">
            <a:noAutofit/>
          </a:bodyPr>
          <a:lstStyle/>
          <a:p>
            <a:pPr algn="ctr" defTabSz="801688" eaLnBrk="0" hangingPunct="0">
              <a:spcAft>
                <a:spcPts val="1000"/>
              </a:spcAft>
            </a:pPr>
            <a:endParaRPr lang="en-GB" sz="1400" b="1" kern="0">
              <a:solidFill>
                <a:schemeClr val="accent2">
                  <a:lumMod val="50000"/>
                </a:schemeClr>
              </a:solidFill>
              <a:latin typeface="Century Gothic" panose="020B0502020202020204" pitchFamily="34" charset="0"/>
              <a:cs typeface="Arial" charset="0"/>
            </a:endParaRPr>
          </a:p>
        </p:txBody>
      </p:sp>
      <p:sp>
        <p:nvSpPr>
          <p:cNvPr id="49" name="Title 14">
            <a:extLst>
              <a:ext uri="{FF2B5EF4-FFF2-40B4-BE49-F238E27FC236}">
                <a16:creationId xmlns:a16="http://schemas.microsoft.com/office/drawing/2014/main" id="{2B7D40B4-6073-D64A-4B29-EC9438E1823D}"/>
              </a:ext>
            </a:extLst>
          </p:cNvPr>
          <p:cNvSpPr txBox="1">
            <a:spLocks/>
          </p:cNvSpPr>
          <p:nvPr/>
        </p:nvSpPr>
        <p:spPr>
          <a:xfrm>
            <a:off x="10243516" y="3156088"/>
            <a:ext cx="983830" cy="220500"/>
          </a:xfrm>
          <a:prstGeom prst="rect">
            <a:avLst/>
          </a:prstGeom>
          <a:solidFill>
            <a:schemeClr val="bg1"/>
          </a:solidFill>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r>
              <a:rPr lang="en-US" sz="1200" dirty="0">
                <a:solidFill>
                  <a:schemeClr val="accent3">
                    <a:lumMod val="75000"/>
                  </a:schemeClr>
                </a:solidFill>
                <a:latin typeface="Century Gothic" panose="020B0502020202020204" pitchFamily="34" charset="0"/>
              </a:rPr>
              <a:t>“plan query”</a:t>
            </a:r>
            <a:endParaRPr lang="en-US" sz="800" dirty="0">
              <a:solidFill>
                <a:schemeClr val="accent3">
                  <a:lumMod val="75000"/>
                </a:schemeClr>
              </a:solidFill>
              <a:latin typeface="Century Gothic" panose="020B0502020202020204" pitchFamily="34" charset="0"/>
            </a:endParaRPr>
          </a:p>
        </p:txBody>
      </p:sp>
      <p:sp>
        <p:nvSpPr>
          <p:cNvPr id="50" name="Title 14">
            <a:extLst>
              <a:ext uri="{FF2B5EF4-FFF2-40B4-BE49-F238E27FC236}">
                <a16:creationId xmlns:a16="http://schemas.microsoft.com/office/drawing/2014/main" id="{637D8775-3EBC-B3B9-48AF-B2FF41DDF20D}"/>
              </a:ext>
            </a:extLst>
          </p:cNvPr>
          <p:cNvSpPr txBox="1">
            <a:spLocks/>
          </p:cNvSpPr>
          <p:nvPr/>
        </p:nvSpPr>
        <p:spPr>
          <a:xfrm>
            <a:off x="10207561" y="3426011"/>
            <a:ext cx="1105524" cy="220500"/>
          </a:xfrm>
          <a:prstGeom prst="rect">
            <a:avLst/>
          </a:prstGeom>
          <a:solidFill>
            <a:schemeClr val="bg1"/>
          </a:solidFill>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r>
              <a:rPr lang="en-US" sz="1200" dirty="0">
                <a:solidFill>
                  <a:schemeClr val="bg2">
                    <a:lumMod val="50000"/>
                  </a:schemeClr>
                </a:solidFill>
                <a:latin typeface="Century Gothic" panose="020B0502020202020204" pitchFamily="34" charset="0"/>
              </a:rPr>
              <a:t>↕</a:t>
            </a:r>
          </a:p>
          <a:p>
            <a:pPr algn="ctr"/>
            <a:r>
              <a:rPr lang="en-US" sz="1200" dirty="0">
                <a:solidFill>
                  <a:schemeClr val="bg2">
                    <a:lumMod val="50000"/>
                  </a:schemeClr>
                </a:solidFill>
                <a:latin typeface="Century Gothic" panose="020B0502020202020204" pitchFamily="34" charset="0"/>
              </a:rPr>
              <a:t>BEV Features B</a:t>
            </a:r>
            <a:endParaRPr lang="en-US" sz="800" dirty="0">
              <a:solidFill>
                <a:schemeClr val="bg2">
                  <a:lumMod val="50000"/>
                </a:schemeClr>
              </a:solidFill>
              <a:latin typeface="Century Gothic" panose="020B0502020202020204" pitchFamily="34" charset="0"/>
            </a:endParaRPr>
          </a:p>
        </p:txBody>
      </p:sp>
      <p:sp>
        <p:nvSpPr>
          <p:cNvPr id="51" name="Cerrar llave 50">
            <a:extLst>
              <a:ext uri="{FF2B5EF4-FFF2-40B4-BE49-F238E27FC236}">
                <a16:creationId xmlns:a16="http://schemas.microsoft.com/office/drawing/2014/main" id="{4F165AC1-CA06-DACB-7322-D1E9B98D46DD}"/>
              </a:ext>
            </a:extLst>
          </p:cNvPr>
          <p:cNvSpPr/>
          <p:nvPr/>
        </p:nvSpPr>
        <p:spPr>
          <a:xfrm>
            <a:off x="11376309" y="3160702"/>
            <a:ext cx="107294" cy="543057"/>
          </a:xfrm>
          <a:prstGeom prst="rightBrace">
            <a:avLst/>
          </a:prstGeom>
          <a:solidFill>
            <a:schemeClr val="bg1">
              <a:alpha val="50196"/>
            </a:schemeClr>
          </a:solidFill>
          <a:ln w="12700" algn="ctr">
            <a:solidFill>
              <a:schemeClr val="accent3">
                <a:lumMod val="50000"/>
              </a:schemeClr>
            </a:solidFill>
            <a:miter lim="800000"/>
            <a:headEnd/>
            <a:tailEnd/>
          </a:ln>
          <a:effectLst/>
        </p:spPr>
        <p:txBody>
          <a:bodyPr wrap="square" lIns="0" tIns="0" rIns="0" bIns="0" anchor="ctr">
            <a:noAutofit/>
          </a:bodyPr>
          <a:lstStyle/>
          <a:p>
            <a:pPr algn="ctr" defTabSz="801688" eaLnBrk="0" hangingPunct="0">
              <a:spcAft>
                <a:spcPts val="1000"/>
              </a:spcAft>
            </a:pPr>
            <a:endParaRPr lang="en-GB" sz="1400" b="1" kern="0">
              <a:solidFill>
                <a:schemeClr val="accent2">
                  <a:lumMod val="50000"/>
                </a:schemeClr>
              </a:solidFill>
              <a:latin typeface="Century Gothic" panose="020B0502020202020204" pitchFamily="34" charset="0"/>
              <a:cs typeface="Arial" charset="0"/>
            </a:endParaRPr>
          </a:p>
        </p:txBody>
      </p:sp>
      <mc:AlternateContent xmlns:mc="http://schemas.openxmlformats.org/markup-compatibility/2006" xmlns:a14="http://schemas.microsoft.com/office/drawing/2010/main">
        <mc:Choice Requires="a14">
          <p:sp>
            <p:nvSpPr>
              <p:cNvPr id="52" name="Title 14">
                <a:extLst>
                  <a:ext uri="{FF2B5EF4-FFF2-40B4-BE49-F238E27FC236}">
                    <a16:creationId xmlns:a16="http://schemas.microsoft.com/office/drawing/2014/main" id="{9D30068D-9070-62C1-80B3-420CCF7150E4}"/>
                  </a:ext>
                </a:extLst>
              </p:cNvPr>
              <p:cNvSpPr txBox="1">
                <a:spLocks/>
              </p:cNvSpPr>
              <p:nvPr/>
            </p:nvSpPr>
            <p:spPr>
              <a:xfrm>
                <a:off x="11518508" y="3305706"/>
                <a:ext cx="274545" cy="220500"/>
              </a:xfrm>
              <a:prstGeom prst="rect">
                <a:avLst/>
              </a:prstGeom>
              <a:solidFill>
                <a:schemeClr val="bg1"/>
              </a:solidFill>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14:m>
                  <m:oMathPara xmlns:m="http://schemas.openxmlformats.org/officeDocument/2006/math">
                    <m:oMathParaPr>
                      <m:jc m:val="centerGroup"/>
                    </m:oMathParaPr>
                    <m:oMath xmlns:m="http://schemas.openxmlformats.org/officeDocument/2006/math">
                      <m:acc>
                        <m:accPr>
                          <m:chr m:val="̂"/>
                          <m:ctrlPr>
                            <a:rPr lang="es-CO" sz="1400" b="0" i="1" smtClean="0">
                              <a:solidFill>
                                <a:schemeClr val="accent3">
                                  <a:lumMod val="75000"/>
                                </a:schemeClr>
                              </a:solidFill>
                              <a:latin typeface="Cambria Math" panose="02040503050406030204" pitchFamily="18" charset="0"/>
                            </a:rPr>
                          </m:ctrlPr>
                        </m:accPr>
                        <m:e>
                          <m:r>
                            <a:rPr lang="es-CO" sz="1400" b="0" i="1" smtClean="0">
                              <a:solidFill>
                                <a:schemeClr val="accent3">
                                  <a:lumMod val="75000"/>
                                </a:schemeClr>
                              </a:solidFill>
                              <a:latin typeface="Cambria Math" panose="02040503050406030204" pitchFamily="18" charset="0"/>
                            </a:rPr>
                            <m:t>𝜏</m:t>
                          </m:r>
                        </m:e>
                      </m:acc>
                    </m:oMath>
                  </m:oMathPara>
                </a14:m>
                <a:endParaRPr lang="en-US" sz="1400" dirty="0">
                  <a:solidFill>
                    <a:schemeClr val="accent3">
                      <a:lumMod val="75000"/>
                    </a:schemeClr>
                  </a:solidFill>
                  <a:latin typeface="Century Gothic" panose="020B0502020202020204" pitchFamily="34" charset="0"/>
                </a:endParaRPr>
              </a:p>
            </p:txBody>
          </p:sp>
        </mc:Choice>
        <mc:Fallback xmlns="">
          <p:sp>
            <p:nvSpPr>
              <p:cNvPr id="52" name="Title 14">
                <a:extLst>
                  <a:ext uri="{FF2B5EF4-FFF2-40B4-BE49-F238E27FC236}">
                    <a16:creationId xmlns:a16="http://schemas.microsoft.com/office/drawing/2014/main" id="{9D30068D-9070-62C1-80B3-420CCF7150E4}"/>
                  </a:ext>
                </a:extLst>
              </p:cNvPr>
              <p:cNvSpPr txBox="1">
                <a:spLocks noRot="1" noChangeAspect="1" noMove="1" noResize="1" noEditPoints="1" noAdjustHandles="1" noChangeArrowheads="1" noChangeShapeType="1" noTextEdit="1"/>
              </p:cNvSpPr>
              <p:nvPr/>
            </p:nvSpPr>
            <p:spPr>
              <a:xfrm>
                <a:off x="11518508" y="3305706"/>
                <a:ext cx="274545" cy="220500"/>
              </a:xfrm>
              <a:prstGeom prst="rect">
                <a:avLst/>
              </a:prstGeom>
              <a:blipFill>
                <a:blip r:embed="rId9"/>
                <a:stretch>
                  <a:fillRect t="-8333" r="-53333" b="-2778"/>
                </a:stretch>
              </a:blipFill>
            </p:spPr>
            <p:txBody>
              <a:bodyPr/>
              <a:lstStyle/>
              <a:p>
                <a:r>
                  <a:rPr lang="en-GB">
                    <a:noFill/>
                  </a:rPr>
                  <a:t> </a:t>
                </a:r>
              </a:p>
            </p:txBody>
          </p:sp>
        </mc:Fallback>
      </mc:AlternateContent>
      <p:sp>
        <p:nvSpPr>
          <p:cNvPr id="53" name="Title 14">
            <a:extLst>
              <a:ext uri="{FF2B5EF4-FFF2-40B4-BE49-F238E27FC236}">
                <a16:creationId xmlns:a16="http://schemas.microsoft.com/office/drawing/2014/main" id="{769CD89E-F802-3DD5-31DD-1AACA53BB27E}"/>
              </a:ext>
            </a:extLst>
          </p:cNvPr>
          <p:cNvSpPr txBox="1">
            <a:spLocks/>
          </p:cNvSpPr>
          <p:nvPr/>
        </p:nvSpPr>
        <p:spPr>
          <a:xfrm>
            <a:off x="10789768" y="3407424"/>
            <a:ext cx="300360" cy="95152"/>
          </a:xfrm>
          <a:prstGeom prst="rect">
            <a:avLst/>
          </a:prstGeom>
          <a:solidFill>
            <a:schemeClr val="bg1"/>
          </a:solidFill>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r>
              <a:rPr lang="en-US" sz="600" dirty="0">
                <a:solidFill>
                  <a:schemeClr val="bg2">
                    <a:lumMod val="50000"/>
                  </a:schemeClr>
                </a:solidFill>
                <a:latin typeface="Century Gothic" panose="020B0502020202020204" pitchFamily="34" charset="0"/>
              </a:rPr>
              <a:t>attend</a:t>
            </a:r>
          </a:p>
        </p:txBody>
      </p:sp>
      <p:sp>
        <p:nvSpPr>
          <p:cNvPr id="54" name="Title 14">
            <a:extLst>
              <a:ext uri="{FF2B5EF4-FFF2-40B4-BE49-F238E27FC236}">
                <a16:creationId xmlns:a16="http://schemas.microsoft.com/office/drawing/2014/main" id="{776CD3CE-8545-20FD-B531-A3388A17725B}"/>
              </a:ext>
            </a:extLst>
          </p:cNvPr>
          <p:cNvSpPr txBox="1">
            <a:spLocks/>
          </p:cNvSpPr>
          <p:nvPr/>
        </p:nvSpPr>
        <p:spPr>
          <a:xfrm>
            <a:off x="6700117" y="4150668"/>
            <a:ext cx="5092936" cy="259384"/>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285750" indent="-285750" algn="just">
              <a:spcBef>
                <a:spcPts val="600"/>
              </a:spcBef>
              <a:spcAft>
                <a:spcPts val="600"/>
              </a:spcAft>
              <a:buFont typeface="Wingdings" panose="05000000000000000000" pitchFamily="2" charset="2"/>
              <a:buChar char="v"/>
            </a:pPr>
            <a:r>
              <a:rPr lang="en-GB" sz="1400" dirty="0">
                <a:latin typeface="Century Gothic" panose="020B0502020202020204" pitchFamily="34" charset="0"/>
              </a:rPr>
              <a:t>Avoid </a:t>
            </a:r>
            <a:r>
              <a:rPr lang="en-GB" sz="1400" b="1" dirty="0">
                <a:latin typeface="Century Gothic" panose="020B0502020202020204" pitchFamily="34" charset="0"/>
              </a:rPr>
              <a:t>collisions</a:t>
            </a:r>
            <a:r>
              <a:rPr lang="en-GB" sz="1400" dirty="0">
                <a:latin typeface="Century Gothic" panose="020B0502020202020204" pitchFamily="34" charset="0"/>
              </a:rPr>
              <a:t> through </a:t>
            </a:r>
            <a:r>
              <a:rPr lang="en-GB" sz="1400" b="1" dirty="0">
                <a:latin typeface="Century Gothic" panose="020B0502020202020204" pitchFamily="34" charset="0"/>
              </a:rPr>
              <a:t>Newton’s method </a:t>
            </a:r>
            <a:r>
              <a:rPr lang="en-GB" sz="1400" dirty="0">
                <a:latin typeface="Century Gothic" panose="020B0502020202020204" pitchFamily="34" charset="0"/>
              </a:rPr>
              <a:t>in inference</a:t>
            </a:r>
            <a:endParaRPr lang="es-CO" sz="1400" b="1" dirty="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55" name="Title 14">
                <a:extLst>
                  <a:ext uri="{FF2B5EF4-FFF2-40B4-BE49-F238E27FC236}">
                    <a16:creationId xmlns:a16="http://schemas.microsoft.com/office/drawing/2014/main" id="{B5F7D5A2-EDBB-D426-2AEE-38E219592937}"/>
                  </a:ext>
                </a:extLst>
              </p:cNvPr>
              <p:cNvSpPr txBox="1">
                <a:spLocks/>
              </p:cNvSpPr>
              <p:nvPr/>
            </p:nvSpPr>
            <p:spPr>
              <a:xfrm>
                <a:off x="6713110" y="4474022"/>
                <a:ext cx="5092936" cy="259384"/>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just">
                  <a:spcBef>
                    <a:spcPts val="600"/>
                  </a:spcBef>
                  <a:spcAft>
                    <a:spcPts val="600"/>
                  </a:spcAft>
                </a:pPr>
                <a14:m>
                  <m:oMathPara xmlns:m="http://schemas.openxmlformats.org/officeDocument/2006/math">
                    <m:oMathParaPr>
                      <m:jc m:val="centerGroup"/>
                    </m:oMathParaPr>
                    <m:oMath xmlns:m="http://schemas.openxmlformats.org/officeDocument/2006/math">
                      <m:sSup>
                        <m:sSupPr>
                          <m:ctrlPr>
                            <a:rPr lang="es-CO" sz="1400" i="1" smtClean="0">
                              <a:latin typeface="Cambria Math" panose="02040503050406030204" pitchFamily="18" charset="0"/>
                            </a:rPr>
                          </m:ctrlPr>
                        </m:sSupPr>
                        <m:e>
                          <m:r>
                            <a:rPr lang="es-CO" sz="1400" b="0" i="1" smtClean="0">
                              <a:latin typeface="Cambria Math" panose="02040503050406030204" pitchFamily="18" charset="0"/>
                            </a:rPr>
                            <m:t>𝜏</m:t>
                          </m:r>
                        </m:e>
                        <m:sup>
                          <m:r>
                            <a:rPr lang="es-CO" sz="1400" b="0" i="1" smtClean="0">
                              <a:latin typeface="Cambria Math" panose="02040503050406030204" pitchFamily="18" charset="0"/>
                            </a:rPr>
                            <m:t>∗</m:t>
                          </m:r>
                        </m:sup>
                      </m:sSup>
                      <m:r>
                        <a:rPr lang="es-CO" sz="1400" b="0" i="1" smtClean="0">
                          <a:latin typeface="Cambria Math" panose="02040503050406030204" pitchFamily="18" charset="0"/>
                        </a:rPr>
                        <m:t>=</m:t>
                      </m:r>
                      <m:func>
                        <m:funcPr>
                          <m:ctrlPr>
                            <a:rPr lang="es-CO" sz="1400" b="0" i="1" smtClean="0">
                              <a:latin typeface="Cambria Math" panose="02040503050406030204" pitchFamily="18" charset="0"/>
                            </a:rPr>
                          </m:ctrlPr>
                        </m:funcPr>
                        <m:fName>
                          <m:r>
                            <m:rPr>
                              <m:sty m:val="p"/>
                            </m:rPr>
                            <a:rPr lang="es-CO" sz="1400" b="0" i="0" smtClean="0">
                              <a:latin typeface="Cambria Math" panose="02040503050406030204" pitchFamily="18" charset="0"/>
                            </a:rPr>
                            <m:t>arg</m:t>
                          </m:r>
                        </m:fName>
                        <m:e>
                          <m:func>
                            <m:funcPr>
                              <m:ctrlPr>
                                <a:rPr lang="es-CO" sz="1400" b="0" i="1" smtClean="0">
                                  <a:latin typeface="Cambria Math" panose="02040503050406030204" pitchFamily="18" charset="0"/>
                                </a:rPr>
                              </m:ctrlPr>
                            </m:funcPr>
                            <m:fName>
                              <m:limLow>
                                <m:limLowPr>
                                  <m:ctrlPr>
                                    <a:rPr lang="es-CO" sz="1400" b="0" i="1" smtClean="0">
                                      <a:latin typeface="Cambria Math" panose="02040503050406030204" pitchFamily="18" charset="0"/>
                                    </a:rPr>
                                  </m:ctrlPr>
                                </m:limLowPr>
                                <m:e>
                                  <m:r>
                                    <m:rPr>
                                      <m:sty m:val="p"/>
                                    </m:rPr>
                                    <a:rPr lang="es-CO" sz="1400" b="0" i="0" smtClean="0">
                                      <a:latin typeface="Cambria Math" panose="02040503050406030204" pitchFamily="18" charset="0"/>
                                    </a:rPr>
                                    <m:t>min</m:t>
                                  </m:r>
                                </m:e>
                                <m:lim>
                                  <m:r>
                                    <a:rPr lang="es-CO" sz="1400" b="0" i="1" smtClean="0">
                                      <a:latin typeface="Cambria Math" panose="02040503050406030204" pitchFamily="18" charset="0"/>
                                    </a:rPr>
                                    <m:t>𝜏</m:t>
                                  </m:r>
                                </m:lim>
                              </m:limLow>
                            </m:fName>
                            <m:e>
                              <m:r>
                                <a:rPr lang="es-CO" sz="1400" b="0" i="1" smtClean="0">
                                  <a:latin typeface="Cambria Math" panose="02040503050406030204" pitchFamily="18" charset="0"/>
                                </a:rPr>
                                <m:t>𝑓</m:t>
                              </m:r>
                              <m:d>
                                <m:dPr>
                                  <m:ctrlPr>
                                    <a:rPr lang="es-CO" sz="1400" b="0" i="1" smtClean="0">
                                      <a:latin typeface="Cambria Math" panose="02040503050406030204" pitchFamily="18" charset="0"/>
                                    </a:rPr>
                                  </m:ctrlPr>
                                </m:dPr>
                                <m:e>
                                  <m:r>
                                    <a:rPr lang="es-CO" sz="1400" b="0" i="1" smtClean="0">
                                      <a:latin typeface="Cambria Math" panose="02040503050406030204" pitchFamily="18" charset="0"/>
                                    </a:rPr>
                                    <m:t>𝜏</m:t>
                                  </m:r>
                                  <m:r>
                                    <a:rPr lang="es-CO" sz="1400" b="0" i="1" smtClean="0">
                                      <a:latin typeface="Cambria Math" panose="02040503050406030204" pitchFamily="18" charset="0"/>
                                    </a:rPr>
                                    <m:t>, </m:t>
                                  </m:r>
                                  <m:acc>
                                    <m:accPr>
                                      <m:chr m:val="̂"/>
                                      <m:ctrlPr>
                                        <a:rPr lang="es-CO" sz="1400" b="0" i="1" smtClean="0">
                                          <a:latin typeface="Cambria Math" panose="02040503050406030204" pitchFamily="18" charset="0"/>
                                        </a:rPr>
                                      </m:ctrlPr>
                                    </m:accPr>
                                    <m:e>
                                      <m:r>
                                        <a:rPr lang="es-CO" sz="1400" b="0" i="1" smtClean="0">
                                          <a:latin typeface="Cambria Math" panose="02040503050406030204" pitchFamily="18" charset="0"/>
                                        </a:rPr>
                                        <m:t>𝜏</m:t>
                                      </m:r>
                                    </m:e>
                                  </m:acc>
                                  <m:r>
                                    <a:rPr lang="es-CO" sz="1400" b="0" i="1" smtClean="0">
                                      <a:latin typeface="Cambria Math" panose="02040503050406030204" pitchFamily="18" charset="0"/>
                                    </a:rPr>
                                    <m:t>, </m:t>
                                  </m:r>
                                  <m:acc>
                                    <m:accPr>
                                      <m:chr m:val="̂"/>
                                      <m:ctrlPr>
                                        <a:rPr lang="es-CO" sz="1400" b="0" i="1" smtClean="0">
                                          <a:latin typeface="Cambria Math" panose="02040503050406030204" pitchFamily="18" charset="0"/>
                                        </a:rPr>
                                      </m:ctrlPr>
                                    </m:accPr>
                                    <m:e>
                                      <m:r>
                                        <a:rPr lang="es-CO" sz="1400" b="0" i="1" smtClean="0">
                                          <a:latin typeface="Cambria Math" panose="02040503050406030204" pitchFamily="18" charset="0"/>
                                        </a:rPr>
                                        <m:t>𝑂</m:t>
                                      </m:r>
                                    </m:e>
                                  </m:acc>
                                </m:e>
                              </m:d>
                            </m:e>
                          </m:func>
                        </m:e>
                      </m:func>
                    </m:oMath>
                  </m:oMathPara>
                </a14:m>
                <a:endParaRPr lang="es-CO" sz="1400" dirty="0">
                  <a:latin typeface="Century Gothic" panose="020B0502020202020204" pitchFamily="34" charset="0"/>
                </a:endParaRPr>
              </a:p>
            </p:txBody>
          </p:sp>
        </mc:Choice>
        <mc:Fallback xmlns="">
          <p:sp>
            <p:nvSpPr>
              <p:cNvPr id="55" name="Title 14">
                <a:extLst>
                  <a:ext uri="{FF2B5EF4-FFF2-40B4-BE49-F238E27FC236}">
                    <a16:creationId xmlns:a16="http://schemas.microsoft.com/office/drawing/2014/main" id="{B5F7D5A2-EDBB-D426-2AEE-38E219592937}"/>
                  </a:ext>
                </a:extLst>
              </p:cNvPr>
              <p:cNvSpPr txBox="1">
                <a:spLocks noRot="1" noChangeAspect="1" noMove="1" noResize="1" noEditPoints="1" noAdjustHandles="1" noChangeArrowheads="1" noChangeShapeType="1" noTextEdit="1"/>
              </p:cNvSpPr>
              <p:nvPr/>
            </p:nvSpPr>
            <p:spPr>
              <a:xfrm>
                <a:off x="6713110" y="4474022"/>
                <a:ext cx="5092936" cy="259384"/>
              </a:xfrm>
              <a:prstGeom prst="rect">
                <a:avLst/>
              </a:prstGeom>
              <a:blipFill>
                <a:blip r:embed="rId10"/>
                <a:stretch>
                  <a:fillRect t="-19048" b="-261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itle 14">
                <a:extLst>
                  <a:ext uri="{FF2B5EF4-FFF2-40B4-BE49-F238E27FC236}">
                    <a16:creationId xmlns:a16="http://schemas.microsoft.com/office/drawing/2014/main" id="{CAE64D04-843A-98B0-A0B7-5FFD592B251B}"/>
                  </a:ext>
                </a:extLst>
              </p:cNvPr>
              <p:cNvSpPr txBox="1">
                <a:spLocks/>
              </p:cNvSpPr>
              <p:nvPr/>
            </p:nvSpPr>
            <p:spPr>
              <a:xfrm>
                <a:off x="6940280" y="4871112"/>
                <a:ext cx="4852773" cy="1205570"/>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171450" indent="-171450" algn="just">
                  <a:buFont typeface="Arial" panose="020B0604020202020204" pitchFamily="34" charset="0"/>
                  <a:buChar char="•"/>
                </a:pPr>
                <a14:m>
                  <m:oMath xmlns:m="http://schemas.openxmlformats.org/officeDocument/2006/math">
                    <m:acc>
                      <m:accPr>
                        <m:chr m:val="̂"/>
                        <m:ctrlPr>
                          <a:rPr lang="es-CO" sz="1200" b="0" i="1" smtClean="0">
                            <a:solidFill>
                              <a:schemeClr val="tx1"/>
                            </a:solidFill>
                            <a:latin typeface="Cambria Math" panose="02040503050406030204" pitchFamily="18" charset="0"/>
                          </a:rPr>
                        </m:ctrlPr>
                      </m:accPr>
                      <m:e>
                        <m:r>
                          <a:rPr lang="es-CO" sz="1200" i="1" smtClean="0">
                            <a:solidFill>
                              <a:schemeClr val="tx1"/>
                            </a:solidFill>
                            <a:latin typeface="Cambria Math" panose="02040503050406030204" pitchFamily="18" charset="0"/>
                          </a:rPr>
                          <m:t>𝜏</m:t>
                        </m:r>
                      </m:e>
                    </m:acc>
                  </m:oMath>
                </a14:m>
                <a:r>
                  <a:rPr lang="en-GB" sz="1200" dirty="0">
                    <a:solidFill>
                      <a:schemeClr val="tx1"/>
                    </a:solidFill>
                    <a:latin typeface="Century Gothic" panose="020B0502020202020204" pitchFamily="34" charset="0"/>
                  </a:rPr>
                  <a:t>: original planning prediction </a:t>
                </a:r>
              </a:p>
              <a:p>
                <a:pPr marL="171450" indent="-171450" algn="just">
                  <a:buFont typeface="Arial" panose="020B0604020202020204" pitchFamily="34" charset="0"/>
                  <a:buChar char="•"/>
                </a:pPr>
                <a14:m>
                  <m:oMath xmlns:m="http://schemas.openxmlformats.org/officeDocument/2006/math">
                    <m:sSup>
                      <m:sSupPr>
                        <m:ctrlPr>
                          <a:rPr lang="es-CO" sz="1200" b="1" i="1" smtClean="0">
                            <a:latin typeface="Cambria Math" panose="02040503050406030204" pitchFamily="18" charset="0"/>
                          </a:rPr>
                        </m:ctrlPr>
                      </m:sSupPr>
                      <m:e>
                        <m:r>
                          <a:rPr lang="es-CO" sz="1200" b="0" i="1" smtClean="0">
                            <a:latin typeface="Cambria Math" panose="02040503050406030204" pitchFamily="18" charset="0"/>
                          </a:rPr>
                          <m:t>𝜏</m:t>
                        </m:r>
                      </m:e>
                      <m:sup>
                        <m:r>
                          <a:rPr lang="es-CO" sz="1200" b="1" i="1" smtClean="0">
                            <a:latin typeface="Cambria Math" panose="02040503050406030204" pitchFamily="18" charset="0"/>
                          </a:rPr>
                          <m:t>∗</m:t>
                        </m:r>
                      </m:sup>
                    </m:sSup>
                    <m:r>
                      <a:rPr lang="es-CO" sz="1200" b="1" i="1" smtClean="0">
                        <a:latin typeface="Cambria Math" panose="02040503050406030204" pitchFamily="18" charset="0"/>
                      </a:rPr>
                      <m:t>:</m:t>
                    </m:r>
                  </m:oMath>
                </a14:m>
                <a:r>
                  <a:rPr lang="en-GB" sz="1200" dirty="0">
                    <a:latin typeface="Century Gothic" panose="020B0502020202020204" pitchFamily="34" charset="0"/>
                  </a:rPr>
                  <a:t> optimized planning</a:t>
                </a:r>
                <a:endParaRPr lang="es-CO" sz="1200" dirty="0">
                  <a:latin typeface="Cambria Math" panose="02040503050406030204" pitchFamily="18" charset="0"/>
                </a:endParaRPr>
              </a:p>
              <a:p>
                <a:pPr marL="171450" indent="-171450" algn="just">
                  <a:buFont typeface="Arial" panose="020B0604020202020204" pitchFamily="34" charset="0"/>
                  <a:buChar char="•"/>
                </a:pPr>
                <a14:m>
                  <m:oMath xmlns:m="http://schemas.openxmlformats.org/officeDocument/2006/math">
                    <m:r>
                      <a:rPr lang="es-CO" sz="1200" b="0" i="1" smtClean="0">
                        <a:solidFill>
                          <a:schemeClr val="tx1"/>
                        </a:solidFill>
                        <a:latin typeface="Cambria Math" panose="02040503050406030204" pitchFamily="18" charset="0"/>
                      </a:rPr>
                      <m:t>𝜏</m:t>
                    </m:r>
                  </m:oMath>
                </a14:m>
                <a:r>
                  <a:rPr lang="en-GB" sz="1200" dirty="0">
                    <a:latin typeface="Century Gothic" panose="020B0502020202020204" pitchFamily="34" charset="0"/>
                  </a:rPr>
                  <a:t>: generated by </a:t>
                </a:r>
                <a:r>
                  <a:rPr lang="en-GB" sz="1200" b="1" dirty="0">
                    <a:latin typeface="Century Gothic" panose="020B0502020202020204" pitchFamily="34" charset="0"/>
                  </a:rPr>
                  <a:t>multiple shooting</a:t>
                </a:r>
              </a:p>
              <a:p>
                <a:pPr marL="171450" indent="-171450" algn="just">
                  <a:buFont typeface="Arial" panose="020B0604020202020204" pitchFamily="34" charset="0"/>
                  <a:buChar char="•"/>
                </a:pPr>
                <a14:m>
                  <m:oMath xmlns:m="http://schemas.openxmlformats.org/officeDocument/2006/math">
                    <m:r>
                      <a:rPr lang="es-CO" sz="1200" b="0" i="1" smtClean="0">
                        <a:latin typeface="Cambria Math" panose="02040503050406030204" pitchFamily="18" charset="0"/>
                      </a:rPr>
                      <m:t>𝑓</m:t>
                    </m:r>
                    <m:d>
                      <m:dPr>
                        <m:ctrlPr>
                          <a:rPr lang="es-CO" sz="1200" b="1" i="1" smtClean="0">
                            <a:latin typeface="Cambria Math" panose="02040503050406030204" pitchFamily="18" charset="0"/>
                          </a:rPr>
                        </m:ctrlPr>
                      </m:dPr>
                      <m:e>
                        <m:r>
                          <a:rPr lang="es-CO" sz="1200" b="1" i="1" smtClean="0">
                            <a:latin typeface="Cambria Math" panose="02040503050406030204" pitchFamily="18" charset="0"/>
                          </a:rPr>
                          <m:t>⋅</m:t>
                        </m:r>
                      </m:e>
                    </m:d>
                  </m:oMath>
                </a14:m>
                <a:r>
                  <a:rPr lang="en-GB" sz="1200" dirty="0">
                    <a:latin typeface="Century Gothic" panose="020B0502020202020204" pitchFamily="34" charset="0"/>
                  </a:rPr>
                  <a:t>: cost function to minimize</a:t>
                </a:r>
                <a:endParaRPr lang="en-GB" sz="1200" b="1" dirty="0">
                  <a:latin typeface="Century Gothic" panose="020B0502020202020204" pitchFamily="34" charset="0"/>
                </a:endParaRPr>
              </a:p>
              <a:p>
                <a:pPr marL="171450" indent="-171450" algn="just">
                  <a:buFont typeface="Arial" panose="020B0604020202020204" pitchFamily="34" charset="0"/>
                  <a:buChar char="•"/>
                </a:pPr>
                <a14:m>
                  <m:oMath xmlns:m="http://schemas.openxmlformats.org/officeDocument/2006/math">
                    <m:acc>
                      <m:accPr>
                        <m:chr m:val="̂"/>
                        <m:ctrlPr>
                          <a:rPr lang="es-CO" sz="1200" b="1" i="1" smtClean="0">
                            <a:latin typeface="Cambria Math" panose="02040503050406030204" pitchFamily="18" charset="0"/>
                          </a:rPr>
                        </m:ctrlPr>
                      </m:accPr>
                      <m:e>
                        <m:r>
                          <a:rPr lang="es-CO" sz="1200" b="0" i="1" smtClean="0">
                            <a:latin typeface="Cambria Math" panose="02040503050406030204" pitchFamily="18" charset="0"/>
                          </a:rPr>
                          <m:t>𝑂</m:t>
                        </m:r>
                      </m:e>
                    </m:acc>
                    <m:r>
                      <a:rPr lang="es-CO" sz="1200" b="0" i="1" smtClean="0">
                        <a:solidFill>
                          <a:schemeClr val="tx1"/>
                        </a:solidFill>
                        <a:latin typeface="Cambria Math" panose="02040503050406030204" pitchFamily="18" charset="0"/>
                      </a:rPr>
                      <m:t>:</m:t>
                    </m:r>
                  </m:oMath>
                </a14:m>
                <a:r>
                  <a:rPr lang="en-GB" sz="1200" b="1" dirty="0">
                    <a:latin typeface="Century Gothic" panose="020B0502020202020204" pitchFamily="34" charset="0"/>
                  </a:rPr>
                  <a:t> </a:t>
                </a:r>
                <a:r>
                  <a:rPr lang="en-GB" sz="1200" dirty="0">
                    <a:latin typeface="Century Gothic" panose="020B0502020202020204" pitchFamily="34" charset="0"/>
                  </a:rPr>
                  <a:t>binary occupancy map from </a:t>
                </a:r>
                <a:r>
                  <a:rPr lang="en-GB" sz="1200" b="1" dirty="0" err="1">
                    <a:solidFill>
                      <a:schemeClr val="accent2">
                        <a:lumMod val="50000"/>
                      </a:schemeClr>
                    </a:solidFill>
                    <a:latin typeface="Century Gothic" panose="020B0502020202020204" pitchFamily="34" charset="0"/>
                  </a:rPr>
                  <a:t>OccFormer</a:t>
                </a:r>
                <a:endParaRPr lang="en-GB" sz="1200" b="1" dirty="0">
                  <a:solidFill>
                    <a:schemeClr val="accent2">
                      <a:lumMod val="50000"/>
                    </a:schemeClr>
                  </a:solidFill>
                  <a:latin typeface="Century Gothic" panose="020B0502020202020204" pitchFamily="34" charset="0"/>
                </a:endParaRPr>
              </a:p>
            </p:txBody>
          </p:sp>
        </mc:Choice>
        <mc:Fallback xmlns="">
          <p:sp>
            <p:nvSpPr>
              <p:cNvPr id="56" name="Title 14">
                <a:extLst>
                  <a:ext uri="{FF2B5EF4-FFF2-40B4-BE49-F238E27FC236}">
                    <a16:creationId xmlns:a16="http://schemas.microsoft.com/office/drawing/2014/main" id="{CAE64D04-843A-98B0-A0B7-5FFD592B251B}"/>
                  </a:ext>
                </a:extLst>
              </p:cNvPr>
              <p:cNvSpPr txBox="1">
                <a:spLocks noRot="1" noChangeAspect="1" noMove="1" noResize="1" noEditPoints="1" noAdjustHandles="1" noChangeArrowheads="1" noChangeShapeType="1" noTextEdit="1"/>
              </p:cNvSpPr>
              <p:nvPr/>
            </p:nvSpPr>
            <p:spPr>
              <a:xfrm>
                <a:off x="6940280" y="4871112"/>
                <a:ext cx="4852773" cy="1205570"/>
              </a:xfrm>
              <a:prstGeom prst="rect">
                <a:avLst/>
              </a:prstGeom>
              <a:blipFill>
                <a:blip r:embed="rId11"/>
                <a:stretch>
                  <a:fillRect l="-1757" t="-4040"/>
                </a:stretch>
              </a:blipFill>
            </p:spPr>
            <p:txBody>
              <a:bodyPr/>
              <a:lstStyle/>
              <a:p>
                <a:r>
                  <a:rPr lang="en-GB">
                    <a:noFill/>
                  </a:rPr>
                  <a:t> </a:t>
                </a:r>
              </a:p>
            </p:txBody>
          </p:sp>
        </mc:Fallback>
      </mc:AlternateContent>
      <p:sp>
        <p:nvSpPr>
          <p:cNvPr id="4" name="Marcador de número de diapositiva 2">
            <a:extLst>
              <a:ext uri="{FF2B5EF4-FFF2-40B4-BE49-F238E27FC236}">
                <a16:creationId xmlns:a16="http://schemas.microsoft.com/office/drawing/2014/main" id="{C7296072-AA4C-D70A-EEDA-9479C8A91767}"/>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23</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3250288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par>
                                <p:cTn id="12" presetID="22" presetClass="entr" presetSubtype="8"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500"/>
                                        <p:tgtEl>
                                          <p:spTgt spid="3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1"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down)">
                                      <p:cBhvr>
                                        <p:cTn id="27" dur="500"/>
                                        <p:tgtEl>
                                          <p:spTgt spid="3"/>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p:tgtEl>
                                          <p:spTgt spid="6"/>
                                        </p:tgtEl>
                                        <p:attrNameLst>
                                          <p:attrName>ppt_y</p:attrName>
                                        </p:attrNameLst>
                                      </p:cBhvr>
                                      <p:tavLst>
                                        <p:tav tm="0">
                                          <p:val>
                                            <p:strVal val="#ppt_y-#ppt_h*1.125000"/>
                                          </p:val>
                                        </p:tav>
                                        <p:tav tm="100000">
                                          <p:val>
                                            <p:strVal val="#ppt_y"/>
                                          </p:val>
                                        </p:tav>
                                      </p:tavLst>
                                    </p:anim>
                                    <p:animEffect transition="in" filter="wipe(down)">
                                      <p:cBhvr>
                                        <p:cTn id="31" dur="500"/>
                                        <p:tgtEl>
                                          <p:spTgt spid="6"/>
                                        </p:tgtEl>
                                      </p:cBhvr>
                                    </p:animEffect>
                                  </p:childTnLst>
                                </p:cTn>
                              </p:par>
                              <p:par>
                                <p:cTn id="32" presetID="12" presetClass="entr" presetSubtype="4"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p:tgtEl>
                                          <p:spTgt spid="5"/>
                                        </p:tgtEl>
                                        <p:attrNameLst>
                                          <p:attrName>ppt_y</p:attrName>
                                        </p:attrNameLst>
                                      </p:cBhvr>
                                      <p:tavLst>
                                        <p:tav tm="0">
                                          <p:val>
                                            <p:strVal val="#ppt_y+#ppt_h*1.125000"/>
                                          </p:val>
                                        </p:tav>
                                        <p:tav tm="100000">
                                          <p:val>
                                            <p:strVal val="#ppt_y"/>
                                          </p:val>
                                        </p:tav>
                                      </p:tavLst>
                                    </p:anim>
                                    <p:animEffect transition="in" filter="wipe(up)">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left)">
                                      <p:cBhvr>
                                        <p:cTn id="43" dur="500"/>
                                        <p:tgtEl>
                                          <p:spTgt spid="3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left)">
                                      <p:cBhvr>
                                        <p:cTn id="46" dur="500"/>
                                        <p:tgtEl>
                                          <p:spTgt spid="41"/>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wipe(left)">
                                      <p:cBhvr>
                                        <p:cTn id="50" dur="500"/>
                                        <p:tgtEl>
                                          <p:spTgt spid="42"/>
                                        </p:tgtEl>
                                      </p:cBhvr>
                                    </p:animEffect>
                                  </p:childTnLst>
                                </p:cTn>
                              </p:par>
                            </p:childTnLst>
                          </p:cTn>
                        </p:par>
                        <p:par>
                          <p:cTn id="51" fill="hold">
                            <p:stCondLst>
                              <p:cond delay="1000"/>
                            </p:stCondLst>
                            <p:childTnLst>
                              <p:par>
                                <p:cTn id="52" presetID="22" presetClass="entr" presetSubtype="8"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left)">
                                      <p:cBhvr>
                                        <p:cTn id="54" dur="500"/>
                                        <p:tgtEl>
                                          <p:spTgt spid="43"/>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par>
                          <p:cTn id="59" fill="hold">
                            <p:stCondLst>
                              <p:cond delay="2000"/>
                            </p:stCondLst>
                            <p:childTnLst>
                              <p:par>
                                <p:cTn id="60" presetID="22" presetClass="entr" presetSubtype="1" fill="hold" grpId="0" nodeType="after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wipe(up)">
                                      <p:cBhvr>
                                        <p:cTn id="62" dur="500"/>
                                        <p:tgtEl>
                                          <p:spTgt spid="47"/>
                                        </p:tgtEl>
                                      </p:cBhvr>
                                    </p:animEffect>
                                  </p:childTnLst>
                                </p:cTn>
                              </p:par>
                            </p:childTnLst>
                          </p:cTn>
                        </p:par>
                        <p:par>
                          <p:cTn id="63" fill="hold">
                            <p:stCondLst>
                              <p:cond delay="2500"/>
                            </p:stCondLst>
                            <p:childTnLst>
                              <p:par>
                                <p:cTn id="64" presetID="22" presetClass="entr" presetSubtype="8" fill="hold" grpId="0" nodeType="after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wipe(left)">
                                      <p:cBhvr>
                                        <p:cTn id="66" dur="500"/>
                                        <p:tgtEl>
                                          <p:spTgt spid="48"/>
                                        </p:tgtEl>
                                      </p:cBhvr>
                                    </p:animEffect>
                                  </p:childTnLst>
                                </p:cTn>
                              </p:par>
                            </p:childTnLst>
                          </p:cTn>
                        </p:par>
                        <p:par>
                          <p:cTn id="67" fill="hold">
                            <p:stCondLst>
                              <p:cond delay="3000"/>
                            </p:stCondLst>
                            <p:childTnLst>
                              <p:par>
                                <p:cTn id="68" presetID="22" presetClass="entr" presetSubtype="8" fill="hold" grpId="0" nodeType="after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wipe(left)">
                                      <p:cBhvr>
                                        <p:cTn id="70" dur="500"/>
                                        <p:tgtEl>
                                          <p:spTgt spid="49"/>
                                        </p:tgtEl>
                                      </p:cBhvr>
                                    </p:animEffect>
                                  </p:childTnLst>
                                </p:cTn>
                              </p:par>
                            </p:childTnLst>
                          </p:cTn>
                        </p:par>
                        <p:par>
                          <p:cTn id="71" fill="hold">
                            <p:stCondLst>
                              <p:cond delay="3500"/>
                            </p:stCondLst>
                            <p:childTnLst>
                              <p:par>
                                <p:cTn id="72" presetID="22" presetClass="entr" presetSubtype="1" fill="hold" grpId="0" nodeType="after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wipe(up)">
                                      <p:cBhvr>
                                        <p:cTn id="74" dur="500"/>
                                        <p:tgtEl>
                                          <p:spTgt spid="53"/>
                                        </p:tgtEl>
                                      </p:cBhvr>
                                    </p:animEffect>
                                  </p:childTnLst>
                                </p:cTn>
                              </p:par>
                            </p:childTnLst>
                          </p:cTn>
                        </p:par>
                        <p:par>
                          <p:cTn id="75" fill="hold">
                            <p:stCondLst>
                              <p:cond delay="4000"/>
                            </p:stCondLst>
                            <p:childTnLst>
                              <p:par>
                                <p:cTn id="76" presetID="22" presetClass="entr" presetSubtype="1" fill="hold" grpId="0" nodeType="after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wipe(up)">
                                      <p:cBhvr>
                                        <p:cTn id="78" dur="500"/>
                                        <p:tgtEl>
                                          <p:spTgt spid="50"/>
                                        </p:tgtEl>
                                      </p:cBhvr>
                                    </p:animEffect>
                                  </p:childTnLst>
                                </p:cTn>
                              </p:par>
                            </p:childTnLst>
                          </p:cTn>
                        </p:par>
                        <p:par>
                          <p:cTn id="79" fill="hold">
                            <p:stCondLst>
                              <p:cond delay="4500"/>
                            </p:stCondLst>
                            <p:childTnLst>
                              <p:par>
                                <p:cTn id="80" presetID="22" presetClass="entr" presetSubtype="8" fill="hold" grpId="0" nodeType="after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left)">
                                      <p:cBhvr>
                                        <p:cTn id="82" dur="500"/>
                                        <p:tgtEl>
                                          <p:spTgt spid="51"/>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wipe(left)">
                                      <p:cBhvr>
                                        <p:cTn id="85" dur="500"/>
                                        <p:tgtEl>
                                          <p:spTgt spid="52"/>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500"/>
                                        <p:tgtEl>
                                          <p:spTgt spid="5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fade">
                                      <p:cBhvr>
                                        <p:cTn id="93" dur="500"/>
                                        <p:tgtEl>
                                          <p:spTgt spid="5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fade">
                                      <p:cBhvr>
                                        <p:cTn id="9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7" grpId="0" animBg="1"/>
      <p:bldP spid="3" grpId="0"/>
      <p:bldP spid="6" grpId="0"/>
      <p:bldP spid="23" grpId="0"/>
      <p:bldP spid="34" grpId="0" animBg="1"/>
      <p:bldP spid="38" grpId="0" animBg="1"/>
      <p:bldP spid="41" grpId="0" animBg="1"/>
      <p:bldP spid="42" grpId="0" animBg="1"/>
      <p:bldP spid="43" grpId="0" animBg="1"/>
      <p:bldP spid="47" grpId="0" animBg="1"/>
      <p:bldP spid="48" grpId="0" animBg="1"/>
      <p:bldP spid="49" grpId="0" animBg="1"/>
      <p:bldP spid="50" grpId="0" animBg="1"/>
      <p:bldP spid="51" grpId="0" animBg="1"/>
      <p:bldP spid="52" grpId="0" animBg="1"/>
      <p:bldP spid="53" grpId="0" animBg="1"/>
      <p:bldP spid="54" grpId="0"/>
      <p:bldP spid="55" grpId="0"/>
      <p:bldP spid="5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F82D4-82EB-CAFA-3048-06DA9CFD5710}"/>
            </a:ext>
          </a:extLst>
        </p:cNvPr>
        <p:cNvGrpSpPr/>
        <p:nvPr/>
      </p:nvGrpSpPr>
      <p:grpSpPr>
        <a:xfrm>
          <a:off x="0" y="0"/>
          <a:ext cx="0" cy="0"/>
          <a:chOff x="0" y="0"/>
          <a:chExt cx="0" cy="0"/>
        </a:xfrm>
      </p:grpSpPr>
      <p:pic>
        <p:nvPicPr>
          <p:cNvPr id="13" name="Imagen 12" descr="Diagrama&#10;&#10;Descripción generada automáticamente">
            <a:extLst>
              <a:ext uri="{FF2B5EF4-FFF2-40B4-BE49-F238E27FC236}">
                <a16:creationId xmlns:a16="http://schemas.microsoft.com/office/drawing/2014/main" id="{7957F0F1-4884-DAA2-4069-629D6D0E9EB3}"/>
              </a:ext>
            </a:extLst>
          </p:cNvPr>
          <p:cNvPicPr>
            <a:picLocks noChangeAspect="1"/>
          </p:cNvPicPr>
          <p:nvPr/>
        </p:nvPicPr>
        <p:blipFill>
          <a:blip r:embed="rId3">
            <a:alphaModFix/>
          </a:blip>
          <a:srcRect l="50261" t="16941" r="14048"/>
          <a:stretch/>
        </p:blipFill>
        <p:spPr>
          <a:xfrm>
            <a:off x="6213962" y="2676768"/>
            <a:ext cx="4258205" cy="3146247"/>
          </a:xfrm>
          <a:prstGeom prst="rect">
            <a:avLst/>
          </a:prstGeom>
          <a:ln>
            <a:noFill/>
          </a:ln>
        </p:spPr>
      </p:pic>
      <p:pic>
        <p:nvPicPr>
          <p:cNvPr id="15" name="Imagen 14" descr="Diagrama&#10;&#10;Descripción generada automáticamente">
            <a:extLst>
              <a:ext uri="{FF2B5EF4-FFF2-40B4-BE49-F238E27FC236}">
                <a16:creationId xmlns:a16="http://schemas.microsoft.com/office/drawing/2014/main" id="{DC866A96-5090-38A9-5C5D-67E53ABA4D06}"/>
              </a:ext>
            </a:extLst>
          </p:cNvPr>
          <p:cNvPicPr>
            <a:picLocks noChangeAspect="1"/>
          </p:cNvPicPr>
          <p:nvPr/>
        </p:nvPicPr>
        <p:blipFill>
          <a:blip r:embed="rId3">
            <a:alphaModFix/>
          </a:blip>
          <a:srcRect l="22517" t="16941" r="49465"/>
          <a:stretch/>
        </p:blipFill>
        <p:spPr>
          <a:xfrm>
            <a:off x="2871196" y="2675972"/>
            <a:ext cx="3342766" cy="3146247"/>
          </a:xfrm>
          <a:prstGeom prst="rect">
            <a:avLst/>
          </a:prstGeom>
          <a:ln>
            <a:noFill/>
          </a:ln>
        </p:spPr>
      </p:pic>
      <p:pic>
        <p:nvPicPr>
          <p:cNvPr id="17" name="Imagen 16" descr="Diagrama&#10;&#10;Descripción generada automáticamente">
            <a:extLst>
              <a:ext uri="{FF2B5EF4-FFF2-40B4-BE49-F238E27FC236}">
                <a16:creationId xmlns:a16="http://schemas.microsoft.com/office/drawing/2014/main" id="{D009A6D0-19B1-FEA3-35AA-4F6DE49823C6}"/>
              </a:ext>
            </a:extLst>
          </p:cNvPr>
          <p:cNvPicPr>
            <a:picLocks noChangeAspect="1"/>
          </p:cNvPicPr>
          <p:nvPr/>
        </p:nvPicPr>
        <p:blipFill>
          <a:blip r:embed="rId3">
            <a:alphaModFix/>
          </a:blip>
          <a:srcRect l="86019" t="16941" r="1"/>
          <a:stretch/>
        </p:blipFill>
        <p:spPr>
          <a:xfrm>
            <a:off x="10439400" y="2675972"/>
            <a:ext cx="1668058" cy="3146247"/>
          </a:xfrm>
          <a:prstGeom prst="rect">
            <a:avLst/>
          </a:prstGeom>
          <a:ln>
            <a:noFill/>
          </a:ln>
        </p:spPr>
      </p:pic>
      <p:sp>
        <p:nvSpPr>
          <p:cNvPr id="117" name="moving straight is what we do">
            <a:extLst>
              <a:ext uri="{FF2B5EF4-FFF2-40B4-BE49-F238E27FC236}">
                <a16:creationId xmlns:a16="http://schemas.microsoft.com/office/drawing/2014/main" id="{4A153143-48D1-D197-0003-788ADA571158}"/>
              </a:ext>
            </a:extLst>
          </p:cNvPr>
          <p:cNvSpPr txBox="1"/>
          <p:nvPr/>
        </p:nvSpPr>
        <p:spPr>
          <a:xfrm>
            <a:off x="4334282" y="498749"/>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The </a:t>
            </a:r>
            <a:r>
              <a:rPr lang="en-US" sz="2400" b="1" cap="none" dirty="0" err="1">
                <a:solidFill>
                  <a:srgbClr val="000000">
                    <a:lumMod val="95000"/>
                    <a:lumOff val="5000"/>
                  </a:srgbClr>
                </a:solidFill>
                <a:latin typeface="Century Gothic" panose="020B0502020202020204" pitchFamily="34" charset="0"/>
              </a:rPr>
              <a:t>UniAD</a:t>
            </a:r>
            <a:r>
              <a:rPr lang="en-US" sz="2400" b="1" cap="none" dirty="0">
                <a:solidFill>
                  <a:srgbClr val="000000">
                    <a:lumMod val="95000"/>
                    <a:lumOff val="5000"/>
                  </a:srgbClr>
                </a:solidFill>
                <a:latin typeface="Century Gothic" panose="020B0502020202020204" pitchFamily="34" charset="0"/>
              </a:rPr>
              <a:t> Pipeline</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grpSp>
        <p:nvGrpSpPr>
          <p:cNvPr id="36" name="Grupo 35">
            <a:extLst>
              <a:ext uri="{FF2B5EF4-FFF2-40B4-BE49-F238E27FC236}">
                <a16:creationId xmlns:a16="http://schemas.microsoft.com/office/drawing/2014/main" id="{A67732EF-CA0D-7672-0790-5A006DAB232C}"/>
              </a:ext>
            </a:extLst>
          </p:cNvPr>
          <p:cNvGrpSpPr/>
          <p:nvPr/>
        </p:nvGrpSpPr>
        <p:grpSpPr>
          <a:xfrm>
            <a:off x="7601581" y="462681"/>
            <a:ext cx="471828" cy="471828"/>
            <a:chOff x="7601581" y="462681"/>
            <a:chExt cx="471828" cy="471828"/>
          </a:xfrm>
        </p:grpSpPr>
        <p:sp>
          <p:nvSpPr>
            <p:cNvPr id="33" name="Oval 32">
              <a:extLst>
                <a:ext uri="{FF2B5EF4-FFF2-40B4-BE49-F238E27FC236}">
                  <a16:creationId xmlns:a16="http://schemas.microsoft.com/office/drawing/2014/main" id="{1553BC46-5FCE-AFDB-2DCA-6470541E6484}"/>
                </a:ext>
              </a:extLst>
            </p:cNvPr>
            <p:cNvSpPr/>
            <p:nvPr/>
          </p:nvSpPr>
          <p:spPr>
            <a:xfrm rot="5400000">
              <a:off x="7601581" y="462681"/>
              <a:ext cx="471828" cy="471828"/>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29" name="AutoShape 113">
              <a:extLst>
                <a:ext uri="{FF2B5EF4-FFF2-40B4-BE49-F238E27FC236}">
                  <a16:creationId xmlns:a16="http://schemas.microsoft.com/office/drawing/2014/main" id="{0C4B11BB-21B0-7E5F-9D33-919870412E74}"/>
                </a:ext>
              </a:extLst>
            </p:cNvPr>
            <p:cNvSpPr>
              <a:spLocks/>
            </p:cNvSpPr>
            <p:nvPr/>
          </p:nvSpPr>
          <p:spPr bwMode="auto">
            <a:xfrm>
              <a:off x="7720465" y="524940"/>
              <a:ext cx="239316" cy="348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sp>
          <p:nvSpPr>
            <p:cNvPr id="30" name="AutoShape 114">
              <a:extLst>
                <a:ext uri="{FF2B5EF4-FFF2-40B4-BE49-F238E27FC236}">
                  <a16:creationId xmlns:a16="http://schemas.microsoft.com/office/drawing/2014/main" id="{A5E94C1F-ECB5-0E83-CD90-037231F7F144}"/>
                </a:ext>
              </a:extLst>
            </p:cNvPr>
            <p:cNvSpPr>
              <a:spLocks/>
            </p:cNvSpPr>
            <p:nvPr/>
          </p:nvSpPr>
          <p:spPr bwMode="auto">
            <a:xfrm>
              <a:off x="7774638" y="579709"/>
              <a:ext cx="70842" cy="708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grpSp>
      <p:pic>
        <p:nvPicPr>
          <p:cNvPr id="16" name="Imagen 15" descr="Diagrama&#10;&#10;Descripción generada automáticamente">
            <a:extLst>
              <a:ext uri="{FF2B5EF4-FFF2-40B4-BE49-F238E27FC236}">
                <a16:creationId xmlns:a16="http://schemas.microsoft.com/office/drawing/2014/main" id="{E22DA14D-3F30-D722-4462-7BF861110B6E}"/>
              </a:ext>
            </a:extLst>
          </p:cNvPr>
          <p:cNvPicPr>
            <a:picLocks noChangeAspect="1"/>
          </p:cNvPicPr>
          <p:nvPr/>
        </p:nvPicPr>
        <p:blipFill>
          <a:blip r:embed="rId3"/>
          <a:srcRect t="16941" r="77096"/>
          <a:stretch/>
        </p:blipFill>
        <p:spPr>
          <a:xfrm>
            <a:off x="130740" y="2653983"/>
            <a:ext cx="2732554" cy="3146247"/>
          </a:xfrm>
          <a:prstGeom prst="rect">
            <a:avLst/>
          </a:prstGeom>
          <a:ln>
            <a:noFill/>
          </a:ln>
        </p:spPr>
      </p:pic>
      <p:cxnSp>
        <p:nvCxnSpPr>
          <p:cNvPr id="2" name="Connector: Elbow 31">
            <a:extLst>
              <a:ext uri="{FF2B5EF4-FFF2-40B4-BE49-F238E27FC236}">
                <a16:creationId xmlns:a16="http://schemas.microsoft.com/office/drawing/2014/main" id="{BDB70B2E-D257-FA03-5CFA-8862C7CF8CB6}"/>
              </a:ext>
            </a:extLst>
          </p:cNvPr>
          <p:cNvCxnSpPr>
            <a:cxnSpLocks/>
            <a:stCxn id="5" idx="3"/>
            <a:endCxn id="4" idx="1"/>
          </p:cNvCxnSpPr>
          <p:nvPr/>
        </p:nvCxnSpPr>
        <p:spPr>
          <a:xfrm>
            <a:off x="1457145" y="729344"/>
            <a:ext cx="234749" cy="0"/>
          </a:xfrm>
          <a:prstGeom prst="straightConnector1">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3" name="Connector: Elbow 31">
            <a:extLst>
              <a:ext uri="{FF2B5EF4-FFF2-40B4-BE49-F238E27FC236}">
                <a16:creationId xmlns:a16="http://schemas.microsoft.com/office/drawing/2014/main" id="{BB23C94D-9345-EFA3-115B-BEAF1FF55B70}"/>
              </a:ext>
            </a:extLst>
          </p:cNvPr>
          <p:cNvCxnSpPr>
            <a:cxnSpLocks/>
            <a:stCxn id="4" idx="3"/>
            <a:endCxn id="7" idx="1"/>
          </p:cNvCxnSpPr>
          <p:nvPr/>
        </p:nvCxnSpPr>
        <p:spPr>
          <a:xfrm>
            <a:off x="2786588" y="729344"/>
            <a:ext cx="234749" cy="622"/>
          </a:xfrm>
          <a:prstGeom prst="straightConnector1">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4" name="Rectangle: Rounded Corners 22">
            <a:extLst>
              <a:ext uri="{FF2B5EF4-FFF2-40B4-BE49-F238E27FC236}">
                <a16:creationId xmlns:a16="http://schemas.microsoft.com/office/drawing/2014/main" id="{9A26F8CB-CD4E-E6D8-8C10-5F8FE987AE35}"/>
              </a:ext>
            </a:extLst>
          </p:cNvPr>
          <p:cNvSpPr/>
          <p:nvPr/>
        </p:nvSpPr>
        <p:spPr>
          <a:xfrm>
            <a:off x="1691894"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Prediction</a:t>
            </a:r>
            <a:endParaRPr lang="en-US" sz="1400" dirty="0">
              <a:solidFill>
                <a:schemeClr val="accent1"/>
              </a:solidFill>
              <a:latin typeface="Century Gothic" panose="020B0502020202020204" pitchFamily="34" charset="0"/>
            </a:endParaRPr>
          </a:p>
        </p:txBody>
      </p:sp>
      <p:sp>
        <p:nvSpPr>
          <p:cNvPr id="5" name="Rectangle: Rounded Corners 22">
            <a:extLst>
              <a:ext uri="{FF2B5EF4-FFF2-40B4-BE49-F238E27FC236}">
                <a16:creationId xmlns:a16="http://schemas.microsoft.com/office/drawing/2014/main" id="{B665DE16-48C7-2408-90D7-09A6151D5768}"/>
              </a:ext>
            </a:extLst>
          </p:cNvPr>
          <p:cNvSpPr/>
          <p:nvPr/>
        </p:nvSpPr>
        <p:spPr>
          <a:xfrm>
            <a:off x="362451" y="579709"/>
            <a:ext cx="1094694" cy="299269"/>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Perception</a:t>
            </a:r>
            <a:endParaRPr lang="en-US" sz="1400" dirty="0">
              <a:solidFill>
                <a:schemeClr val="accent1"/>
              </a:solidFill>
              <a:latin typeface="Century Gothic" panose="020B0502020202020204" pitchFamily="34" charset="0"/>
            </a:endParaRPr>
          </a:p>
        </p:txBody>
      </p:sp>
      <p:sp>
        <p:nvSpPr>
          <p:cNvPr id="7" name="Rectangle: Rounded Corners 22">
            <a:extLst>
              <a:ext uri="{FF2B5EF4-FFF2-40B4-BE49-F238E27FC236}">
                <a16:creationId xmlns:a16="http://schemas.microsoft.com/office/drawing/2014/main" id="{F1FABADC-7FE2-0D55-C9DA-C89835830059}"/>
              </a:ext>
            </a:extLst>
          </p:cNvPr>
          <p:cNvSpPr/>
          <p:nvPr/>
        </p:nvSpPr>
        <p:spPr>
          <a:xfrm>
            <a:off x="3021337" y="575500"/>
            <a:ext cx="1094694" cy="308932"/>
          </a:xfrm>
          <a:prstGeom prst="roundRect">
            <a:avLst>
              <a:gd name="adj" fmla="val 10723"/>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chemeClr val="accent1"/>
                </a:solidFill>
                <a:latin typeface="Century Gothic" panose="020B0502020202020204" pitchFamily="34" charset="0"/>
              </a:rPr>
              <a:t>Planning</a:t>
            </a:r>
            <a:endParaRPr lang="en-US" sz="1400" dirty="0">
              <a:solidFill>
                <a:schemeClr val="accent1"/>
              </a:solidFill>
              <a:latin typeface="Century Gothic" panose="020B0502020202020204" pitchFamily="34" charset="0"/>
            </a:endParaRPr>
          </a:p>
        </p:txBody>
      </p:sp>
      <p:pic>
        <p:nvPicPr>
          <p:cNvPr id="8" name="Imagen 7">
            <a:extLst>
              <a:ext uri="{FF2B5EF4-FFF2-40B4-BE49-F238E27FC236}">
                <a16:creationId xmlns:a16="http://schemas.microsoft.com/office/drawing/2014/main" id="{8999D578-587B-21E1-2220-EE84EC5DA574}"/>
              </a:ext>
            </a:extLst>
          </p:cNvPr>
          <p:cNvPicPr>
            <a:picLocks noChangeAspect="1"/>
          </p:cNvPicPr>
          <p:nvPr/>
        </p:nvPicPr>
        <p:blipFill>
          <a:blip r:embed="rId4"/>
          <a:stretch>
            <a:fillRect/>
          </a:stretch>
        </p:blipFill>
        <p:spPr>
          <a:xfrm>
            <a:off x="372630" y="1426099"/>
            <a:ext cx="2865120" cy="1066127"/>
          </a:xfrm>
          <a:prstGeom prst="rect">
            <a:avLst/>
          </a:prstGeom>
          <a:ln w="19050">
            <a:solidFill>
              <a:schemeClr val="bg1">
                <a:lumMod val="85000"/>
              </a:schemeClr>
            </a:solidFill>
          </a:ln>
        </p:spPr>
      </p:pic>
      <p:grpSp>
        <p:nvGrpSpPr>
          <p:cNvPr id="9" name="Group 61">
            <a:extLst>
              <a:ext uri="{FF2B5EF4-FFF2-40B4-BE49-F238E27FC236}">
                <a16:creationId xmlns:a16="http://schemas.microsoft.com/office/drawing/2014/main" id="{56D3F82E-DF88-78AD-F9F2-CC012A8443E6}"/>
              </a:ext>
            </a:extLst>
          </p:cNvPr>
          <p:cNvGrpSpPr/>
          <p:nvPr/>
        </p:nvGrpSpPr>
        <p:grpSpPr>
          <a:xfrm rot="5400000" flipV="1">
            <a:off x="-756868" y="2854672"/>
            <a:ext cx="2014829" cy="223811"/>
            <a:chOff x="9383853" y="4498733"/>
            <a:chExt cx="1773103" cy="538202"/>
          </a:xfrm>
        </p:grpSpPr>
        <p:sp>
          <p:nvSpPr>
            <p:cNvPr id="10" name="Freeform 5">
              <a:extLst>
                <a:ext uri="{FF2B5EF4-FFF2-40B4-BE49-F238E27FC236}">
                  <a16:creationId xmlns:a16="http://schemas.microsoft.com/office/drawing/2014/main" id="{6175E36D-17B0-0F2E-10EE-595208DBA820}"/>
                </a:ext>
              </a:extLst>
            </p:cNvPr>
            <p:cNvSpPr>
              <a:spLocks/>
            </p:cNvSpPr>
            <p:nvPr/>
          </p:nvSpPr>
          <p:spPr bwMode="auto">
            <a:xfrm>
              <a:off x="10933821" y="4498733"/>
              <a:ext cx="223135" cy="222182"/>
            </a:xfrm>
            <a:custGeom>
              <a:avLst/>
              <a:gdLst>
                <a:gd name="T0" fmla="*/ 0 w 196"/>
                <a:gd name="T1" fmla="*/ 0 h 196"/>
                <a:gd name="T2" fmla="*/ 196 w 196"/>
                <a:gd name="T3" fmla="*/ 196 h 196"/>
              </a:gdLst>
              <a:ahLst/>
              <a:cxnLst>
                <a:cxn ang="0">
                  <a:pos x="T0" y="T1"/>
                </a:cxn>
                <a:cxn ang="0">
                  <a:pos x="T2" y="T3"/>
                </a:cxn>
              </a:cxnLst>
              <a:rect l="0" t="0" r="r" b="b"/>
              <a:pathLst>
                <a:path w="196" h="196">
                  <a:moveTo>
                    <a:pt x="0" y="0"/>
                  </a:moveTo>
                  <a:cubicBezTo>
                    <a:pt x="108" y="0"/>
                    <a:pt x="196" y="87"/>
                    <a:pt x="196" y="196"/>
                  </a:cubicBezTo>
                </a:path>
              </a:pathLst>
            </a:custGeom>
            <a:noFill/>
            <a:ln w="285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1" rIns="68580" bIns="34291" numCol="1" anchor="t" anchorCtr="0" compatLnSpc="1">
              <a:prstTxWarp prst="textNoShape">
                <a:avLst/>
              </a:prstTxWarp>
            </a:bodyPr>
            <a:lstStyle/>
            <a:p>
              <a:endParaRPr lang="en-US" sz="1351"/>
            </a:p>
          </p:txBody>
        </p:sp>
        <p:cxnSp>
          <p:nvCxnSpPr>
            <p:cNvPr id="11" name="Straight Connector 63">
              <a:extLst>
                <a:ext uri="{FF2B5EF4-FFF2-40B4-BE49-F238E27FC236}">
                  <a16:creationId xmlns:a16="http://schemas.microsoft.com/office/drawing/2014/main" id="{64374919-4846-60C3-7A9B-CD892788B17D}"/>
                </a:ext>
              </a:extLst>
            </p:cNvPr>
            <p:cNvCxnSpPr>
              <a:cxnSpLocks/>
              <a:endCxn id="14" idx="0"/>
            </p:cNvCxnSpPr>
            <p:nvPr/>
          </p:nvCxnSpPr>
          <p:spPr>
            <a:xfrm flipH="1" flipV="1">
              <a:off x="9606990" y="4498733"/>
              <a:ext cx="1336572"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64">
              <a:extLst>
                <a:ext uri="{FF2B5EF4-FFF2-40B4-BE49-F238E27FC236}">
                  <a16:creationId xmlns:a16="http://schemas.microsoft.com/office/drawing/2014/main" id="{40CB1518-5FBE-5F57-38E9-735BB3CFAFF5}"/>
                </a:ext>
              </a:extLst>
            </p:cNvPr>
            <p:cNvCxnSpPr/>
            <p:nvPr/>
          </p:nvCxnSpPr>
          <p:spPr>
            <a:xfrm>
              <a:off x="11156951" y="4713728"/>
              <a:ext cx="0" cy="323204"/>
            </a:xfrm>
            <a:prstGeom prst="line">
              <a:avLst/>
            </a:prstGeom>
            <a:ln w="28575">
              <a:solidFill>
                <a:schemeClr val="bg1">
                  <a:lumMod val="85000"/>
                </a:schemeClr>
              </a:solidFill>
              <a:headEnd w="sm" len="sm"/>
              <a:tailEnd type="stealth" w="lg" len="lg"/>
            </a:ln>
          </p:spPr>
          <p:style>
            <a:lnRef idx="1">
              <a:schemeClr val="accent1"/>
            </a:lnRef>
            <a:fillRef idx="0">
              <a:schemeClr val="accent1"/>
            </a:fillRef>
            <a:effectRef idx="0">
              <a:schemeClr val="accent1"/>
            </a:effectRef>
            <a:fontRef idx="minor">
              <a:schemeClr val="tx1"/>
            </a:fontRef>
          </p:style>
        </p:cxnSp>
        <p:sp>
          <p:nvSpPr>
            <p:cNvPr id="14" name="Freeform 5">
              <a:extLst>
                <a:ext uri="{FF2B5EF4-FFF2-40B4-BE49-F238E27FC236}">
                  <a16:creationId xmlns:a16="http://schemas.microsoft.com/office/drawing/2014/main" id="{53EF96A5-0FB2-5276-392E-F91D2205F11B}"/>
                </a:ext>
              </a:extLst>
            </p:cNvPr>
            <p:cNvSpPr>
              <a:spLocks/>
            </p:cNvSpPr>
            <p:nvPr/>
          </p:nvSpPr>
          <p:spPr bwMode="auto">
            <a:xfrm flipH="1">
              <a:off x="9383855" y="4498733"/>
              <a:ext cx="223135" cy="222182"/>
            </a:xfrm>
            <a:custGeom>
              <a:avLst/>
              <a:gdLst>
                <a:gd name="T0" fmla="*/ 0 w 196"/>
                <a:gd name="T1" fmla="*/ 0 h 196"/>
                <a:gd name="T2" fmla="*/ 196 w 196"/>
                <a:gd name="T3" fmla="*/ 196 h 196"/>
              </a:gdLst>
              <a:ahLst/>
              <a:cxnLst>
                <a:cxn ang="0">
                  <a:pos x="T0" y="T1"/>
                </a:cxn>
                <a:cxn ang="0">
                  <a:pos x="T2" y="T3"/>
                </a:cxn>
              </a:cxnLst>
              <a:rect l="0" t="0" r="r" b="b"/>
              <a:pathLst>
                <a:path w="196" h="196">
                  <a:moveTo>
                    <a:pt x="0" y="0"/>
                  </a:moveTo>
                  <a:cubicBezTo>
                    <a:pt x="108" y="0"/>
                    <a:pt x="196" y="87"/>
                    <a:pt x="196" y="196"/>
                  </a:cubicBezTo>
                </a:path>
              </a:pathLst>
            </a:custGeom>
            <a:noFill/>
            <a:ln w="285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1" rIns="68580" bIns="34291" numCol="1" anchor="t" anchorCtr="0" compatLnSpc="1">
              <a:prstTxWarp prst="textNoShape">
                <a:avLst/>
              </a:prstTxWarp>
            </a:bodyPr>
            <a:lstStyle/>
            <a:p>
              <a:endParaRPr lang="en-US" sz="1351"/>
            </a:p>
          </p:txBody>
        </p:sp>
        <p:cxnSp>
          <p:nvCxnSpPr>
            <p:cNvPr id="18" name="Straight Connector 78">
              <a:extLst>
                <a:ext uri="{FF2B5EF4-FFF2-40B4-BE49-F238E27FC236}">
                  <a16:creationId xmlns:a16="http://schemas.microsoft.com/office/drawing/2014/main" id="{06C130B5-3C73-97C7-B8E7-F498C73853DD}"/>
                </a:ext>
              </a:extLst>
            </p:cNvPr>
            <p:cNvCxnSpPr/>
            <p:nvPr/>
          </p:nvCxnSpPr>
          <p:spPr>
            <a:xfrm>
              <a:off x="9383853" y="4713730"/>
              <a:ext cx="0" cy="323205"/>
            </a:xfrm>
            <a:prstGeom prst="line">
              <a:avLst/>
            </a:prstGeom>
            <a:ln w="28575">
              <a:solidFill>
                <a:schemeClr val="bg1">
                  <a:lumMod val="85000"/>
                </a:schemeClr>
              </a:solidFill>
              <a:tailEnd type="none" w="sm" len="sm"/>
            </a:ln>
          </p:spPr>
          <p:style>
            <a:lnRef idx="1">
              <a:schemeClr val="accent1"/>
            </a:lnRef>
            <a:fillRef idx="0">
              <a:schemeClr val="accent1"/>
            </a:fillRef>
            <a:effectRef idx="0">
              <a:schemeClr val="accent1"/>
            </a:effectRef>
            <a:fontRef idx="minor">
              <a:schemeClr val="tx1"/>
            </a:fontRef>
          </p:style>
        </p:cxnSp>
      </p:grpSp>
      <p:sp>
        <p:nvSpPr>
          <p:cNvPr id="20" name="Oval 96">
            <a:extLst>
              <a:ext uri="{FF2B5EF4-FFF2-40B4-BE49-F238E27FC236}">
                <a16:creationId xmlns:a16="http://schemas.microsoft.com/office/drawing/2014/main" id="{3E086C94-A995-6961-A23E-605BBC24F141}"/>
              </a:ext>
            </a:extLst>
          </p:cNvPr>
          <p:cNvSpPr/>
          <p:nvPr/>
        </p:nvSpPr>
        <p:spPr>
          <a:xfrm>
            <a:off x="362452" y="3577992"/>
            <a:ext cx="828000" cy="792000"/>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21" name="Imagen 20">
            <a:extLst>
              <a:ext uri="{FF2B5EF4-FFF2-40B4-BE49-F238E27FC236}">
                <a16:creationId xmlns:a16="http://schemas.microsoft.com/office/drawing/2014/main" id="{43FFE09E-6102-3A79-12FD-B7A34D4DCFE6}"/>
              </a:ext>
            </a:extLst>
          </p:cNvPr>
          <p:cNvPicPr>
            <a:picLocks noChangeAspect="1"/>
          </p:cNvPicPr>
          <p:nvPr/>
        </p:nvPicPr>
        <p:blipFill>
          <a:blip r:embed="rId5"/>
          <a:stretch>
            <a:fillRect/>
          </a:stretch>
        </p:blipFill>
        <p:spPr>
          <a:xfrm>
            <a:off x="10107332" y="868636"/>
            <a:ext cx="1706784" cy="1785347"/>
          </a:xfrm>
          <a:prstGeom prst="rect">
            <a:avLst/>
          </a:prstGeom>
          <a:ln w="9525">
            <a:solidFill>
              <a:schemeClr val="accent3">
                <a:lumMod val="75000"/>
              </a:schemeClr>
            </a:solidFill>
          </a:ln>
        </p:spPr>
      </p:pic>
      <p:cxnSp>
        <p:nvCxnSpPr>
          <p:cNvPr id="22" name="Connector: Elbow 31">
            <a:extLst>
              <a:ext uri="{FF2B5EF4-FFF2-40B4-BE49-F238E27FC236}">
                <a16:creationId xmlns:a16="http://schemas.microsoft.com/office/drawing/2014/main" id="{CEC836F1-AE92-21B6-2327-060EC8131790}"/>
              </a:ext>
            </a:extLst>
          </p:cNvPr>
          <p:cNvCxnSpPr>
            <a:cxnSpLocks/>
          </p:cNvCxnSpPr>
          <p:nvPr/>
        </p:nvCxnSpPr>
        <p:spPr>
          <a:xfrm flipH="1">
            <a:off x="3684788" y="5976049"/>
            <a:ext cx="8095731" cy="0"/>
          </a:xfrm>
          <a:prstGeom prst="straightConnector1">
            <a:avLst/>
          </a:prstGeom>
          <a:ln w="19050" cap="rnd" cmpd="sng">
            <a:solidFill>
              <a:schemeClr val="bg1">
                <a:lumMod val="65000"/>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itle 14">
            <a:extLst>
              <a:ext uri="{FF2B5EF4-FFF2-40B4-BE49-F238E27FC236}">
                <a16:creationId xmlns:a16="http://schemas.microsoft.com/office/drawing/2014/main" id="{99270FBB-5959-87D7-96A9-F49C2B66CBB7}"/>
              </a:ext>
            </a:extLst>
          </p:cNvPr>
          <p:cNvSpPr txBox="1">
            <a:spLocks/>
          </p:cNvSpPr>
          <p:nvPr/>
        </p:nvSpPr>
        <p:spPr>
          <a:xfrm flipH="1">
            <a:off x="7224072" y="5860589"/>
            <a:ext cx="1072271" cy="220500"/>
          </a:xfrm>
          <a:prstGeom prst="rect">
            <a:avLst/>
          </a:prstGeom>
          <a:solidFill>
            <a:schemeClr val="bg1"/>
          </a:solidFill>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r>
              <a:rPr lang="en-US" sz="1200" i="1" dirty="0">
                <a:solidFill>
                  <a:schemeClr val="bg1">
                    <a:lumMod val="50000"/>
                  </a:schemeClr>
                </a:solidFill>
                <a:latin typeface="Century Gothic" panose="020B0502020202020204" pitchFamily="34" charset="0"/>
              </a:rPr>
              <a:t>Unified Query</a:t>
            </a:r>
          </a:p>
        </p:txBody>
      </p:sp>
      <p:cxnSp>
        <p:nvCxnSpPr>
          <p:cNvPr id="24" name="Connector: Elbow 31">
            <a:extLst>
              <a:ext uri="{FF2B5EF4-FFF2-40B4-BE49-F238E27FC236}">
                <a16:creationId xmlns:a16="http://schemas.microsoft.com/office/drawing/2014/main" id="{053FFD84-95BA-D0CB-3118-1DE04B6F3393}"/>
              </a:ext>
            </a:extLst>
          </p:cNvPr>
          <p:cNvCxnSpPr>
            <a:cxnSpLocks/>
          </p:cNvCxnSpPr>
          <p:nvPr/>
        </p:nvCxnSpPr>
        <p:spPr>
          <a:xfrm flipH="1">
            <a:off x="3704289" y="2639208"/>
            <a:ext cx="6201015" cy="0"/>
          </a:xfrm>
          <a:prstGeom prst="straightConnector1">
            <a:avLst/>
          </a:prstGeom>
          <a:ln w="19050" cap="rnd" cmpd="sng">
            <a:solidFill>
              <a:schemeClr val="accent6">
                <a:lumMod val="60000"/>
                <a:lumOff val="40000"/>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itle 14">
            <a:extLst>
              <a:ext uri="{FF2B5EF4-FFF2-40B4-BE49-F238E27FC236}">
                <a16:creationId xmlns:a16="http://schemas.microsoft.com/office/drawing/2014/main" id="{6A8A1DCB-ED86-7A73-6B89-8EBF144721F8}"/>
              </a:ext>
            </a:extLst>
          </p:cNvPr>
          <p:cNvSpPr txBox="1">
            <a:spLocks/>
          </p:cNvSpPr>
          <p:nvPr/>
        </p:nvSpPr>
        <p:spPr>
          <a:xfrm flipH="1">
            <a:off x="6306198" y="2525563"/>
            <a:ext cx="1418402" cy="220500"/>
          </a:xfrm>
          <a:prstGeom prst="rect">
            <a:avLst/>
          </a:prstGeom>
          <a:solidFill>
            <a:schemeClr val="bg1"/>
          </a:solidFill>
          <a:ln>
            <a:noFill/>
          </a:ln>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algn="ctr"/>
            <a:r>
              <a:rPr lang="en-US" sz="1200" i="1" dirty="0">
                <a:solidFill>
                  <a:schemeClr val="accent6">
                    <a:lumMod val="60000"/>
                    <a:lumOff val="40000"/>
                  </a:schemeClr>
                </a:solidFill>
                <a:latin typeface="Century Gothic" panose="020B0502020202020204" pitchFamily="34" charset="0"/>
              </a:rPr>
              <a:t>Transformer-based</a:t>
            </a:r>
          </a:p>
        </p:txBody>
      </p:sp>
      <p:grpSp>
        <p:nvGrpSpPr>
          <p:cNvPr id="26" name="Group 61">
            <a:extLst>
              <a:ext uri="{FF2B5EF4-FFF2-40B4-BE49-F238E27FC236}">
                <a16:creationId xmlns:a16="http://schemas.microsoft.com/office/drawing/2014/main" id="{FC31CB7D-BDF8-C015-F210-EE5CB3672F44}"/>
              </a:ext>
            </a:extLst>
          </p:cNvPr>
          <p:cNvGrpSpPr/>
          <p:nvPr/>
        </p:nvGrpSpPr>
        <p:grpSpPr>
          <a:xfrm rot="16200000" flipV="1">
            <a:off x="10798943" y="2773026"/>
            <a:ext cx="2264664" cy="223811"/>
            <a:chOff x="9383853" y="4498733"/>
            <a:chExt cx="1773103" cy="538202"/>
          </a:xfrm>
        </p:grpSpPr>
        <p:sp>
          <p:nvSpPr>
            <p:cNvPr id="27" name="Freeform 5">
              <a:extLst>
                <a:ext uri="{FF2B5EF4-FFF2-40B4-BE49-F238E27FC236}">
                  <a16:creationId xmlns:a16="http://schemas.microsoft.com/office/drawing/2014/main" id="{C73B40DA-8984-6312-853F-3EBDD20C026C}"/>
                </a:ext>
              </a:extLst>
            </p:cNvPr>
            <p:cNvSpPr>
              <a:spLocks/>
            </p:cNvSpPr>
            <p:nvPr/>
          </p:nvSpPr>
          <p:spPr bwMode="auto">
            <a:xfrm>
              <a:off x="10933821" y="4498733"/>
              <a:ext cx="223135" cy="222182"/>
            </a:xfrm>
            <a:custGeom>
              <a:avLst/>
              <a:gdLst>
                <a:gd name="T0" fmla="*/ 0 w 196"/>
                <a:gd name="T1" fmla="*/ 0 h 196"/>
                <a:gd name="T2" fmla="*/ 196 w 196"/>
                <a:gd name="T3" fmla="*/ 196 h 196"/>
              </a:gdLst>
              <a:ahLst/>
              <a:cxnLst>
                <a:cxn ang="0">
                  <a:pos x="T0" y="T1"/>
                </a:cxn>
                <a:cxn ang="0">
                  <a:pos x="T2" y="T3"/>
                </a:cxn>
              </a:cxnLst>
              <a:rect l="0" t="0" r="r" b="b"/>
              <a:pathLst>
                <a:path w="196" h="196">
                  <a:moveTo>
                    <a:pt x="0" y="0"/>
                  </a:moveTo>
                  <a:cubicBezTo>
                    <a:pt x="108" y="0"/>
                    <a:pt x="196" y="87"/>
                    <a:pt x="196" y="196"/>
                  </a:cubicBezTo>
                </a:path>
              </a:pathLst>
            </a:custGeom>
            <a:noFill/>
            <a:ln w="28575" cap="flat">
              <a:solidFill>
                <a:schemeClr val="accent3">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1" rIns="68580" bIns="34291" numCol="1" anchor="t" anchorCtr="0" compatLnSpc="1">
              <a:prstTxWarp prst="textNoShape">
                <a:avLst/>
              </a:prstTxWarp>
            </a:bodyPr>
            <a:lstStyle/>
            <a:p>
              <a:endParaRPr lang="en-US" sz="1351"/>
            </a:p>
          </p:txBody>
        </p:sp>
        <p:cxnSp>
          <p:nvCxnSpPr>
            <p:cNvPr id="28" name="Straight Connector 63">
              <a:extLst>
                <a:ext uri="{FF2B5EF4-FFF2-40B4-BE49-F238E27FC236}">
                  <a16:creationId xmlns:a16="http://schemas.microsoft.com/office/drawing/2014/main" id="{3CB6C9AF-2370-2FFE-061A-EB7A38ECD666}"/>
                </a:ext>
              </a:extLst>
            </p:cNvPr>
            <p:cNvCxnSpPr>
              <a:cxnSpLocks/>
              <a:endCxn id="34" idx="0"/>
            </p:cNvCxnSpPr>
            <p:nvPr/>
          </p:nvCxnSpPr>
          <p:spPr>
            <a:xfrm flipH="1" flipV="1">
              <a:off x="9606990" y="4498733"/>
              <a:ext cx="133657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64">
              <a:extLst>
                <a:ext uri="{FF2B5EF4-FFF2-40B4-BE49-F238E27FC236}">
                  <a16:creationId xmlns:a16="http://schemas.microsoft.com/office/drawing/2014/main" id="{9DBF14FC-63DD-29DD-1C32-DCF2BC384E0E}"/>
                </a:ext>
              </a:extLst>
            </p:cNvPr>
            <p:cNvCxnSpPr/>
            <p:nvPr/>
          </p:nvCxnSpPr>
          <p:spPr>
            <a:xfrm>
              <a:off x="11156951" y="4713728"/>
              <a:ext cx="0" cy="323204"/>
            </a:xfrm>
            <a:prstGeom prst="line">
              <a:avLst/>
            </a:prstGeom>
            <a:ln w="28575">
              <a:solidFill>
                <a:schemeClr val="accent3">
                  <a:lumMod val="75000"/>
                </a:schemeClr>
              </a:solidFill>
              <a:headEnd w="sm" len="sm"/>
              <a:tailEnd type="stealth" w="lg" len="lg"/>
            </a:ln>
          </p:spPr>
          <p:style>
            <a:lnRef idx="1">
              <a:schemeClr val="accent1"/>
            </a:lnRef>
            <a:fillRef idx="0">
              <a:schemeClr val="accent1"/>
            </a:fillRef>
            <a:effectRef idx="0">
              <a:schemeClr val="accent1"/>
            </a:effectRef>
            <a:fontRef idx="minor">
              <a:schemeClr val="tx1"/>
            </a:fontRef>
          </p:style>
        </p:cxnSp>
        <p:sp>
          <p:nvSpPr>
            <p:cNvPr id="34" name="Freeform 5">
              <a:extLst>
                <a:ext uri="{FF2B5EF4-FFF2-40B4-BE49-F238E27FC236}">
                  <a16:creationId xmlns:a16="http://schemas.microsoft.com/office/drawing/2014/main" id="{3E5701A9-C244-5DFA-D621-548E6841F2D0}"/>
                </a:ext>
              </a:extLst>
            </p:cNvPr>
            <p:cNvSpPr>
              <a:spLocks/>
            </p:cNvSpPr>
            <p:nvPr/>
          </p:nvSpPr>
          <p:spPr bwMode="auto">
            <a:xfrm flipH="1">
              <a:off x="9383855" y="4498733"/>
              <a:ext cx="223135" cy="222182"/>
            </a:xfrm>
            <a:custGeom>
              <a:avLst/>
              <a:gdLst>
                <a:gd name="T0" fmla="*/ 0 w 196"/>
                <a:gd name="T1" fmla="*/ 0 h 196"/>
                <a:gd name="T2" fmla="*/ 196 w 196"/>
                <a:gd name="T3" fmla="*/ 196 h 196"/>
              </a:gdLst>
              <a:ahLst/>
              <a:cxnLst>
                <a:cxn ang="0">
                  <a:pos x="T0" y="T1"/>
                </a:cxn>
                <a:cxn ang="0">
                  <a:pos x="T2" y="T3"/>
                </a:cxn>
              </a:cxnLst>
              <a:rect l="0" t="0" r="r" b="b"/>
              <a:pathLst>
                <a:path w="196" h="196">
                  <a:moveTo>
                    <a:pt x="0" y="0"/>
                  </a:moveTo>
                  <a:cubicBezTo>
                    <a:pt x="108" y="0"/>
                    <a:pt x="196" y="87"/>
                    <a:pt x="196" y="196"/>
                  </a:cubicBezTo>
                </a:path>
              </a:pathLst>
            </a:custGeom>
            <a:noFill/>
            <a:ln w="28575" cap="flat">
              <a:solidFill>
                <a:schemeClr val="accent3">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1" rIns="68580" bIns="34291" numCol="1" anchor="t" anchorCtr="0" compatLnSpc="1">
              <a:prstTxWarp prst="textNoShape">
                <a:avLst/>
              </a:prstTxWarp>
            </a:bodyPr>
            <a:lstStyle/>
            <a:p>
              <a:endParaRPr lang="en-US" sz="1351"/>
            </a:p>
          </p:txBody>
        </p:sp>
        <p:cxnSp>
          <p:nvCxnSpPr>
            <p:cNvPr id="35" name="Straight Connector 78">
              <a:extLst>
                <a:ext uri="{FF2B5EF4-FFF2-40B4-BE49-F238E27FC236}">
                  <a16:creationId xmlns:a16="http://schemas.microsoft.com/office/drawing/2014/main" id="{FA101E5E-6479-FA1B-BD0F-0ACA3F032125}"/>
                </a:ext>
              </a:extLst>
            </p:cNvPr>
            <p:cNvCxnSpPr/>
            <p:nvPr/>
          </p:nvCxnSpPr>
          <p:spPr>
            <a:xfrm>
              <a:off x="9383853" y="4713730"/>
              <a:ext cx="0" cy="323205"/>
            </a:xfrm>
            <a:prstGeom prst="line">
              <a:avLst/>
            </a:prstGeom>
            <a:ln w="28575">
              <a:solidFill>
                <a:schemeClr val="accent3">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grpSp>
      <p:sp>
        <p:nvSpPr>
          <p:cNvPr id="37" name="Marcador de número de diapositiva 2">
            <a:extLst>
              <a:ext uri="{FF2B5EF4-FFF2-40B4-BE49-F238E27FC236}">
                <a16:creationId xmlns:a16="http://schemas.microsoft.com/office/drawing/2014/main" id="{40CBCCD1-E2EE-8ED1-C5A2-DB5FC10839BB}"/>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24</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1285780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9092C-A1CC-4E3B-FFAA-64CBB23D67FE}"/>
            </a:ext>
          </a:extLst>
        </p:cNvPr>
        <p:cNvGrpSpPr/>
        <p:nvPr/>
      </p:nvGrpSpPr>
      <p:grpSpPr>
        <a:xfrm>
          <a:off x="0" y="0"/>
          <a:ext cx="0" cy="0"/>
          <a:chOff x="0" y="0"/>
          <a:chExt cx="0" cy="0"/>
        </a:xfrm>
      </p:grpSpPr>
      <p:sp>
        <p:nvSpPr>
          <p:cNvPr id="117" name="moving straight is what we do">
            <a:extLst>
              <a:ext uri="{FF2B5EF4-FFF2-40B4-BE49-F238E27FC236}">
                <a16:creationId xmlns:a16="http://schemas.microsoft.com/office/drawing/2014/main" id="{31557B85-A23F-4763-BB78-C6F536323BE5}"/>
              </a:ext>
            </a:extLst>
          </p:cNvPr>
          <p:cNvSpPr txBox="1"/>
          <p:nvPr/>
        </p:nvSpPr>
        <p:spPr>
          <a:xfrm>
            <a:off x="4334282" y="498749"/>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How to train it?</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grpSp>
        <p:nvGrpSpPr>
          <p:cNvPr id="36" name="Grupo 35">
            <a:extLst>
              <a:ext uri="{FF2B5EF4-FFF2-40B4-BE49-F238E27FC236}">
                <a16:creationId xmlns:a16="http://schemas.microsoft.com/office/drawing/2014/main" id="{49CF4C92-7015-44FC-DFA3-EC8FEE6A22B2}"/>
              </a:ext>
            </a:extLst>
          </p:cNvPr>
          <p:cNvGrpSpPr/>
          <p:nvPr/>
        </p:nvGrpSpPr>
        <p:grpSpPr>
          <a:xfrm>
            <a:off x="7601581" y="462681"/>
            <a:ext cx="471828" cy="471828"/>
            <a:chOff x="7601581" y="462681"/>
            <a:chExt cx="471828" cy="471828"/>
          </a:xfrm>
        </p:grpSpPr>
        <p:sp>
          <p:nvSpPr>
            <p:cNvPr id="33" name="Oval 32">
              <a:extLst>
                <a:ext uri="{FF2B5EF4-FFF2-40B4-BE49-F238E27FC236}">
                  <a16:creationId xmlns:a16="http://schemas.microsoft.com/office/drawing/2014/main" id="{2A615504-68E5-A348-7677-4E72AA6AFFC0}"/>
                </a:ext>
              </a:extLst>
            </p:cNvPr>
            <p:cNvSpPr/>
            <p:nvPr/>
          </p:nvSpPr>
          <p:spPr>
            <a:xfrm rot="5400000">
              <a:off x="7601581" y="462681"/>
              <a:ext cx="471828" cy="471828"/>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29" name="AutoShape 113">
              <a:extLst>
                <a:ext uri="{FF2B5EF4-FFF2-40B4-BE49-F238E27FC236}">
                  <a16:creationId xmlns:a16="http://schemas.microsoft.com/office/drawing/2014/main" id="{F74ECA00-E2FB-36D5-1C4F-34377EF9D15D}"/>
                </a:ext>
              </a:extLst>
            </p:cNvPr>
            <p:cNvSpPr>
              <a:spLocks/>
            </p:cNvSpPr>
            <p:nvPr/>
          </p:nvSpPr>
          <p:spPr bwMode="auto">
            <a:xfrm>
              <a:off x="7720465" y="524940"/>
              <a:ext cx="239316" cy="348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sp>
          <p:nvSpPr>
            <p:cNvPr id="30" name="AutoShape 114">
              <a:extLst>
                <a:ext uri="{FF2B5EF4-FFF2-40B4-BE49-F238E27FC236}">
                  <a16:creationId xmlns:a16="http://schemas.microsoft.com/office/drawing/2014/main" id="{E2FBD9C7-7D07-B086-B144-DDB101EDB679}"/>
                </a:ext>
              </a:extLst>
            </p:cNvPr>
            <p:cNvSpPr>
              <a:spLocks/>
            </p:cNvSpPr>
            <p:nvPr/>
          </p:nvSpPr>
          <p:spPr bwMode="auto">
            <a:xfrm>
              <a:off x="7774638" y="579709"/>
              <a:ext cx="70842" cy="708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latin typeface="Gill Sans" charset="0"/>
                <a:sym typeface="Gill Sans" charset="0"/>
              </a:endParaRPr>
            </a:p>
          </p:txBody>
        </p:sp>
      </p:grpSp>
      <p:pic>
        <p:nvPicPr>
          <p:cNvPr id="37" name="Imagen 36">
            <a:extLst>
              <a:ext uri="{FF2B5EF4-FFF2-40B4-BE49-F238E27FC236}">
                <a16:creationId xmlns:a16="http://schemas.microsoft.com/office/drawing/2014/main" id="{534ECD19-38B3-2086-5500-B32A9581CE7F}"/>
              </a:ext>
            </a:extLst>
          </p:cNvPr>
          <p:cNvPicPr>
            <a:picLocks noChangeAspect="1"/>
          </p:cNvPicPr>
          <p:nvPr/>
        </p:nvPicPr>
        <p:blipFill>
          <a:blip r:embed="rId3"/>
          <a:srcRect l="7015" t="12436"/>
          <a:stretch/>
        </p:blipFill>
        <p:spPr>
          <a:xfrm>
            <a:off x="622058" y="2742420"/>
            <a:ext cx="8909243" cy="2856409"/>
          </a:xfrm>
          <a:prstGeom prst="rect">
            <a:avLst/>
          </a:prstGeom>
        </p:spPr>
      </p:pic>
      <p:sp>
        <p:nvSpPr>
          <p:cNvPr id="41" name="Rectangle: Rounded Corners 3">
            <a:extLst>
              <a:ext uri="{FF2B5EF4-FFF2-40B4-BE49-F238E27FC236}">
                <a16:creationId xmlns:a16="http://schemas.microsoft.com/office/drawing/2014/main" id="{30E3CD3D-D37D-FF2B-15E4-0A0293BD986E}"/>
              </a:ext>
            </a:extLst>
          </p:cNvPr>
          <p:cNvSpPr/>
          <p:nvPr/>
        </p:nvSpPr>
        <p:spPr>
          <a:xfrm>
            <a:off x="622059" y="1163031"/>
            <a:ext cx="4284311" cy="1275749"/>
          </a:xfrm>
          <a:prstGeom prst="roundRect">
            <a:avLst>
              <a:gd name="adj" fmla="val 4773"/>
            </a:avLst>
          </a:prstGeom>
          <a:solidFill>
            <a:schemeClr val="bg1"/>
          </a:solidFill>
          <a:ln w="22225">
            <a:noFill/>
          </a:ln>
          <a:effectLst>
            <a:outerShdw blurRad="571500" dist="38100" dir="5400000" algn="t"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2">
            <a:extLst>
              <a:ext uri="{FF2B5EF4-FFF2-40B4-BE49-F238E27FC236}">
                <a16:creationId xmlns:a16="http://schemas.microsoft.com/office/drawing/2014/main" id="{26806FB5-FC6B-459D-7B86-7B3B178861CB}"/>
              </a:ext>
            </a:extLst>
          </p:cNvPr>
          <p:cNvGrpSpPr/>
          <p:nvPr/>
        </p:nvGrpSpPr>
        <p:grpSpPr>
          <a:xfrm>
            <a:off x="790619" y="1227863"/>
            <a:ext cx="3951978" cy="963948"/>
            <a:chOff x="1197830" y="1239836"/>
            <a:chExt cx="4792576" cy="1012268"/>
          </a:xfrm>
        </p:grpSpPr>
        <p:sp>
          <p:nvSpPr>
            <p:cNvPr id="43" name="Title 14">
              <a:extLst>
                <a:ext uri="{FF2B5EF4-FFF2-40B4-BE49-F238E27FC236}">
                  <a16:creationId xmlns:a16="http://schemas.microsoft.com/office/drawing/2014/main" id="{DA8A5974-62C3-C590-43F5-82098D52349B}"/>
                </a:ext>
              </a:extLst>
            </p:cNvPr>
            <p:cNvSpPr txBox="1">
              <a:spLocks/>
            </p:cNvSpPr>
            <p:nvPr/>
          </p:nvSpPr>
          <p:spPr>
            <a:xfrm>
              <a:off x="1197830" y="1239836"/>
              <a:ext cx="2591334" cy="425088"/>
            </a:xfrm>
            <a:prstGeom prst="rect">
              <a:avLst/>
            </a:prstGeom>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r>
                <a:rPr lang="en-US" sz="1600" b="1" dirty="0">
                  <a:solidFill>
                    <a:schemeClr val="tx1">
                      <a:lumMod val="95000"/>
                      <a:lumOff val="5000"/>
                    </a:schemeClr>
                  </a:solidFill>
                  <a:latin typeface="Century Gothic" panose="020B0502020202020204" pitchFamily="34" charset="0"/>
                </a:rPr>
                <a:t>Two-phase training</a:t>
              </a:r>
            </a:p>
          </p:txBody>
        </p:sp>
        <p:sp>
          <p:nvSpPr>
            <p:cNvPr id="44" name="Title 14">
              <a:extLst>
                <a:ext uri="{FF2B5EF4-FFF2-40B4-BE49-F238E27FC236}">
                  <a16:creationId xmlns:a16="http://schemas.microsoft.com/office/drawing/2014/main" id="{8F44F7DC-D844-18D1-98C9-2AA0475E8173}"/>
                </a:ext>
              </a:extLst>
            </p:cNvPr>
            <p:cNvSpPr txBox="1">
              <a:spLocks/>
            </p:cNvSpPr>
            <p:nvPr/>
          </p:nvSpPr>
          <p:spPr>
            <a:xfrm>
              <a:off x="1197834" y="1662432"/>
              <a:ext cx="4792572" cy="589672"/>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285750" indent="-285750" algn="just">
                <a:lnSpc>
                  <a:spcPts val="1600"/>
                </a:lnSpc>
                <a:spcAft>
                  <a:spcPts val="600"/>
                </a:spcAft>
                <a:buFont typeface="Wingdings" panose="05000000000000000000" pitchFamily="2" charset="2"/>
                <a:buChar char="v"/>
              </a:pPr>
              <a:r>
                <a:rPr lang="en-GB" sz="1400" dirty="0">
                  <a:solidFill>
                    <a:schemeClr val="tx1">
                      <a:lumMod val="65000"/>
                      <a:lumOff val="35000"/>
                    </a:schemeClr>
                  </a:solidFill>
                  <a:latin typeface="Century Gothic" panose="020B0502020202020204" pitchFamily="34" charset="0"/>
                </a:rPr>
                <a:t>Perception stage + End-to-end stage</a:t>
              </a:r>
            </a:p>
            <a:p>
              <a:pPr marL="285750" indent="-285750" algn="just">
                <a:lnSpc>
                  <a:spcPts val="1600"/>
                </a:lnSpc>
                <a:spcAft>
                  <a:spcPts val="600"/>
                </a:spcAft>
                <a:buFont typeface="Wingdings" panose="05000000000000000000" pitchFamily="2" charset="2"/>
                <a:buChar char="v"/>
              </a:pPr>
              <a:r>
                <a:rPr lang="en-GB" sz="1400" dirty="0">
                  <a:solidFill>
                    <a:schemeClr val="tx1">
                      <a:lumMod val="65000"/>
                      <a:lumOff val="35000"/>
                    </a:schemeClr>
                  </a:solidFill>
                  <a:latin typeface="Century Gothic" panose="020B0502020202020204" pitchFamily="34" charset="0"/>
                </a:rPr>
                <a:t>The stabilized perception capability helps the end-to-end stage </a:t>
              </a:r>
              <a:r>
                <a:rPr lang="en-GB" sz="1400" b="1" dirty="0">
                  <a:solidFill>
                    <a:schemeClr val="tx1">
                      <a:lumMod val="65000"/>
                      <a:lumOff val="35000"/>
                    </a:schemeClr>
                  </a:solidFill>
                  <a:latin typeface="Century Gothic" panose="020B0502020202020204" pitchFamily="34" charset="0"/>
                </a:rPr>
                <a:t>converge faster</a:t>
              </a:r>
              <a:endParaRPr lang="en-US" sz="1400" b="1" dirty="0">
                <a:solidFill>
                  <a:schemeClr val="tx1">
                    <a:lumMod val="65000"/>
                    <a:lumOff val="35000"/>
                  </a:schemeClr>
                </a:solidFill>
                <a:latin typeface="Century Gothic" panose="020B0502020202020204" pitchFamily="34" charset="0"/>
              </a:endParaRPr>
            </a:p>
          </p:txBody>
        </p:sp>
      </p:grpSp>
      <p:sp>
        <p:nvSpPr>
          <p:cNvPr id="49" name="Rectangle: Rounded Corners 3">
            <a:extLst>
              <a:ext uri="{FF2B5EF4-FFF2-40B4-BE49-F238E27FC236}">
                <a16:creationId xmlns:a16="http://schemas.microsoft.com/office/drawing/2014/main" id="{615848D7-DF54-8DFB-B5EC-D3B96A0885B6}"/>
              </a:ext>
            </a:extLst>
          </p:cNvPr>
          <p:cNvSpPr/>
          <p:nvPr/>
        </p:nvSpPr>
        <p:spPr>
          <a:xfrm>
            <a:off x="5503407" y="3024427"/>
            <a:ext cx="3285751" cy="742269"/>
          </a:xfrm>
          <a:prstGeom prst="roundRect">
            <a:avLst>
              <a:gd name="adj" fmla="val 4773"/>
            </a:avLst>
          </a:prstGeom>
          <a:solidFill>
            <a:schemeClr val="bg1"/>
          </a:solidFill>
          <a:ln w="22225">
            <a:noFill/>
          </a:ln>
          <a:effectLst>
            <a:outerShdw blurRad="571500" dist="38100" dir="5400000" algn="t"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itle 14">
            <a:extLst>
              <a:ext uri="{FF2B5EF4-FFF2-40B4-BE49-F238E27FC236}">
                <a16:creationId xmlns:a16="http://schemas.microsoft.com/office/drawing/2014/main" id="{3D0EDF24-DE6F-6734-CA60-7DF26FD60F58}"/>
              </a:ext>
            </a:extLst>
          </p:cNvPr>
          <p:cNvSpPr txBox="1">
            <a:spLocks/>
          </p:cNvSpPr>
          <p:nvPr/>
        </p:nvSpPr>
        <p:spPr>
          <a:xfrm>
            <a:off x="5612787" y="3156578"/>
            <a:ext cx="3114957" cy="561525"/>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285750" indent="-285750" algn="just">
              <a:lnSpc>
                <a:spcPts val="1600"/>
              </a:lnSpc>
              <a:spcBef>
                <a:spcPts val="600"/>
              </a:spcBef>
              <a:buFont typeface="Wingdings" panose="05000000000000000000" pitchFamily="2" charset="2"/>
              <a:buChar char="v"/>
            </a:pPr>
            <a:r>
              <a:rPr lang="en-GB" sz="1400" dirty="0">
                <a:solidFill>
                  <a:schemeClr val="tx1">
                    <a:lumMod val="65000"/>
                    <a:lumOff val="35000"/>
                  </a:schemeClr>
                </a:solidFill>
                <a:latin typeface="Century Gothic" panose="020B0502020202020204" pitchFamily="34" charset="0"/>
              </a:rPr>
              <a:t>Tracking and Mapping modules</a:t>
            </a:r>
          </a:p>
          <a:p>
            <a:pPr marL="285750" indent="-285750" algn="just">
              <a:lnSpc>
                <a:spcPts val="1600"/>
              </a:lnSpc>
              <a:spcBef>
                <a:spcPts val="600"/>
              </a:spcBef>
              <a:buFont typeface="Wingdings" panose="05000000000000000000" pitchFamily="2" charset="2"/>
              <a:buChar char="v"/>
            </a:pPr>
            <a:r>
              <a:rPr lang="en-GB" sz="1400" dirty="0">
                <a:solidFill>
                  <a:schemeClr val="tx1">
                    <a:lumMod val="65000"/>
                    <a:lumOff val="35000"/>
                  </a:schemeClr>
                </a:solidFill>
                <a:latin typeface="Century Gothic" panose="020B0502020202020204" pitchFamily="34" charset="0"/>
              </a:rPr>
              <a:t>6 epochs</a:t>
            </a:r>
            <a:endParaRPr lang="en-US" sz="1400" b="1" dirty="0">
              <a:solidFill>
                <a:schemeClr val="tx1">
                  <a:lumMod val="65000"/>
                  <a:lumOff val="35000"/>
                </a:schemeClr>
              </a:solidFill>
              <a:latin typeface="Century Gothic" panose="020B0502020202020204" pitchFamily="34" charset="0"/>
            </a:endParaRPr>
          </a:p>
        </p:txBody>
      </p:sp>
      <p:sp>
        <p:nvSpPr>
          <p:cNvPr id="54" name="Rectangle: Rounded Corners 3">
            <a:extLst>
              <a:ext uri="{FF2B5EF4-FFF2-40B4-BE49-F238E27FC236}">
                <a16:creationId xmlns:a16="http://schemas.microsoft.com/office/drawing/2014/main" id="{A244FAAF-84FF-BD2A-2450-1E5F62DC3A49}"/>
              </a:ext>
            </a:extLst>
          </p:cNvPr>
          <p:cNvSpPr/>
          <p:nvPr/>
        </p:nvSpPr>
        <p:spPr>
          <a:xfrm>
            <a:off x="622058" y="5719245"/>
            <a:ext cx="2464612" cy="742269"/>
          </a:xfrm>
          <a:prstGeom prst="roundRect">
            <a:avLst>
              <a:gd name="adj" fmla="val 4773"/>
            </a:avLst>
          </a:prstGeom>
          <a:solidFill>
            <a:schemeClr val="bg1"/>
          </a:solidFill>
          <a:ln w="22225">
            <a:noFill/>
          </a:ln>
          <a:effectLst>
            <a:outerShdw blurRad="571500" dist="38100" dir="5400000" algn="t"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itle 14">
            <a:extLst>
              <a:ext uri="{FF2B5EF4-FFF2-40B4-BE49-F238E27FC236}">
                <a16:creationId xmlns:a16="http://schemas.microsoft.com/office/drawing/2014/main" id="{A560BCD8-6A55-766E-8567-24266A4C6674}"/>
              </a:ext>
            </a:extLst>
          </p:cNvPr>
          <p:cNvSpPr txBox="1">
            <a:spLocks/>
          </p:cNvSpPr>
          <p:nvPr/>
        </p:nvSpPr>
        <p:spPr>
          <a:xfrm>
            <a:off x="731438" y="5851396"/>
            <a:ext cx="3114957" cy="561525"/>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285750" indent="-285750" algn="just">
              <a:lnSpc>
                <a:spcPts val="1600"/>
              </a:lnSpc>
              <a:spcBef>
                <a:spcPts val="600"/>
              </a:spcBef>
              <a:buFont typeface="Wingdings" panose="05000000000000000000" pitchFamily="2" charset="2"/>
              <a:buChar char="v"/>
            </a:pPr>
            <a:r>
              <a:rPr lang="en-GB" sz="1400" dirty="0">
                <a:solidFill>
                  <a:schemeClr val="tx1">
                    <a:lumMod val="65000"/>
                    <a:lumOff val="35000"/>
                  </a:schemeClr>
                </a:solidFill>
                <a:latin typeface="Century Gothic" panose="020B0502020202020204" pitchFamily="34" charset="0"/>
              </a:rPr>
              <a:t>End-to-end training</a:t>
            </a:r>
          </a:p>
          <a:p>
            <a:pPr marL="285750" indent="-285750" algn="just">
              <a:lnSpc>
                <a:spcPts val="1600"/>
              </a:lnSpc>
              <a:spcBef>
                <a:spcPts val="600"/>
              </a:spcBef>
              <a:buFont typeface="Wingdings" panose="05000000000000000000" pitchFamily="2" charset="2"/>
              <a:buChar char="v"/>
            </a:pPr>
            <a:r>
              <a:rPr lang="en-GB" sz="1400" dirty="0">
                <a:solidFill>
                  <a:schemeClr val="tx1">
                    <a:lumMod val="65000"/>
                    <a:lumOff val="35000"/>
                  </a:schemeClr>
                </a:solidFill>
                <a:latin typeface="Century Gothic" panose="020B0502020202020204" pitchFamily="34" charset="0"/>
              </a:rPr>
              <a:t>20 epochs</a:t>
            </a:r>
            <a:endParaRPr lang="en-US" sz="1400" b="1" dirty="0">
              <a:solidFill>
                <a:schemeClr val="tx1">
                  <a:lumMod val="65000"/>
                  <a:lumOff val="35000"/>
                </a:schemeClr>
              </a:solidFill>
              <a:latin typeface="Century Gothic" panose="020B0502020202020204" pitchFamily="34" charset="0"/>
            </a:endParaRPr>
          </a:p>
        </p:txBody>
      </p:sp>
      <p:sp>
        <p:nvSpPr>
          <p:cNvPr id="56" name="Rectangle: Rounded Corners 3">
            <a:extLst>
              <a:ext uri="{FF2B5EF4-FFF2-40B4-BE49-F238E27FC236}">
                <a16:creationId xmlns:a16="http://schemas.microsoft.com/office/drawing/2014/main" id="{CD63BA2F-F82F-7110-CA47-84A5FDD9F2DC}"/>
              </a:ext>
            </a:extLst>
          </p:cNvPr>
          <p:cNvSpPr/>
          <p:nvPr/>
        </p:nvSpPr>
        <p:spPr>
          <a:xfrm>
            <a:off x="5923128" y="1163031"/>
            <a:ext cx="5957145" cy="1557757"/>
          </a:xfrm>
          <a:prstGeom prst="roundRect">
            <a:avLst>
              <a:gd name="adj" fmla="val 4773"/>
            </a:avLst>
          </a:prstGeom>
          <a:solidFill>
            <a:schemeClr val="bg1"/>
          </a:solidFill>
          <a:ln w="22225">
            <a:noFill/>
          </a:ln>
          <a:effectLst>
            <a:outerShdw blurRad="571500" dist="38100" dir="5400000" algn="t"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2">
            <a:extLst>
              <a:ext uri="{FF2B5EF4-FFF2-40B4-BE49-F238E27FC236}">
                <a16:creationId xmlns:a16="http://schemas.microsoft.com/office/drawing/2014/main" id="{88E5DC90-0A50-AB8F-D6FA-B04393FEDC4E}"/>
              </a:ext>
            </a:extLst>
          </p:cNvPr>
          <p:cNvGrpSpPr/>
          <p:nvPr/>
        </p:nvGrpSpPr>
        <p:grpSpPr>
          <a:xfrm>
            <a:off x="6085887" y="1227863"/>
            <a:ext cx="5623891" cy="1153670"/>
            <a:chOff x="1197830" y="1239836"/>
            <a:chExt cx="6662803" cy="1211500"/>
          </a:xfrm>
        </p:grpSpPr>
        <p:sp>
          <p:nvSpPr>
            <p:cNvPr id="58" name="Title 14">
              <a:extLst>
                <a:ext uri="{FF2B5EF4-FFF2-40B4-BE49-F238E27FC236}">
                  <a16:creationId xmlns:a16="http://schemas.microsoft.com/office/drawing/2014/main" id="{8656A71A-D53F-8465-5D48-676B33BBE807}"/>
                </a:ext>
              </a:extLst>
            </p:cNvPr>
            <p:cNvSpPr txBox="1">
              <a:spLocks/>
            </p:cNvSpPr>
            <p:nvPr/>
          </p:nvSpPr>
          <p:spPr>
            <a:xfrm>
              <a:off x="1197830" y="1239836"/>
              <a:ext cx="6662799" cy="425088"/>
            </a:xfrm>
            <a:prstGeom prst="rect">
              <a:avLst/>
            </a:prstGeom>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r>
                <a:rPr lang="en-US" sz="1600" b="1" dirty="0">
                  <a:solidFill>
                    <a:schemeClr val="tx1">
                      <a:lumMod val="95000"/>
                      <a:lumOff val="5000"/>
                    </a:schemeClr>
                  </a:solidFill>
                  <a:latin typeface="Century Gothic" panose="020B0502020202020204" pitchFamily="34" charset="0"/>
                </a:rPr>
                <a:t>Shared matching (Bipartite Matching Algorithm)</a:t>
              </a:r>
            </a:p>
          </p:txBody>
        </p:sp>
        <p:sp>
          <p:nvSpPr>
            <p:cNvPr id="59" name="Title 14">
              <a:extLst>
                <a:ext uri="{FF2B5EF4-FFF2-40B4-BE49-F238E27FC236}">
                  <a16:creationId xmlns:a16="http://schemas.microsoft.com/office/drawing/2014/main" id="{CCF55A76-A66C-7879-A32D-F932CCC1A3B5}"/>
                </a:ext>
              </a:extLst>
            </p:cNvPr>
            <p:cNvSpPr txBox="1">
              <a:spLocks/>
            </p:cNvSpPr>
            <p:nvPr/>
          </p:nvSpPr>
          <p:spPr>
            <a:xfrm>
              <a:off x="1197834" y="1662431"/>
              <a:ext cx="6662799" cy="788905"/>
            </a:xfrm>
            <a:prstGeom prst="rect">
              <a:avLst/>
            </a:prstGeom>
          </p:spPr>
          <p:txBody>
            <a:bodyPr lIns="0" tIns="0" rIns="0" bIns="0" anchor="t"/>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285750" indent="-285750" algn="just">
                <a:lnSpc>
                  <a:spcPts val="1600"/>
                </a:lnSpc>
                <a:spcAft>
                  <a:spcPts val="600"/>
                </a:spcAft>
                <a:buFont typeface="Wingdings" panose="05000000000000000000" pitchFamily="2" charset="2"/>
                <a:buChar char="v"/>
              </a:pPr>
              <a:r>
                <a:rPr lang="en-GB" sz="1400" dirty="0">
                  <a:solidFill>
                    <a:schemeClr val="tx1">
                      <a:lumMod val="65000"/>
                      <a:lumOff val="35000"/>
                    </a:schemeClr>
                  </a:solidFill>
                  <a:latin typeface="Century Gothic" panose="020B0502020202020204" pitchFamily="34" charset="0"/>
                </a:rPr>
                <a:t>Inspired by </a:t>
              </a:r>
              <a:r>
                <a:rPr lang="en-GB" sz="1400" b="1" dirty="0">
                  <a:solidFill>
                    <a:schemeClr val="tx1">
                      <a:lumMod val="65000"/>
                      <a:lumOff val="35000"/>
                    </a:schemeClr>
                  </a:solidFill>
                  <a:latin typeface="Century Gothic" panose="020B0502020202020204" pitchFamily="34" charset="0"/>
                </a:rPr>
                <a:t>DETR</a:t>
              </a:r>
              <a:r>
                <a:rPr lang="en-GB" sz="1400" dirty="0">
                  <a:solidFill>
                    <a:schemeClr val="tx1">
                      <a:lumMod val="65000"/>
                      <a:lumOff val="35000"/>
                    </a:schemeClr>
                  </a:solidFill>
                  <a:latin typeface="Century Gothic" panose="020B0502020202020204" pitchFamily="34" charset="0"/>
                </a:rPr>
                <a:t> (</a:t>
              </a:r>
              <a:r>
                <a:rPr lang="en-GB" sz="1400" dirty="0" err="1">
                  <a:solidFill>
                    <a:schemeClr val="tx1">
                      <a:lumMod val="65000"/>
                      <a:lumOff val="35000"/>
                    </a:schemeClr>
                  </a:solidFill>
                  <a:latin typeface="Century Gothic" panose="020B0502020202020204" pitchFamily="34" charset="0"/>
                </a:rPr>
                <a:t>DEtection</a:t>
              </a:r>
              <a:r>
                <a:rPr lang="en-GB" sz="1400" dirty="0">
                  <a:solidFill>
                    <a:schemeClr val="tx1">
                      <a:lumMod val="65000"/>
                      <a:lumOff val="35000"/>
                    </a:schemeClr>
                  </a:solidFill>
                  <a:latin typeface="Century Gothic" panose="020B0502020202020204" pitchFamily="34" charset="0"/>
                </a:rPr>
                <a:t> </a:t>
              </a:r>
              <a:r>
                <a:rPr lang="en-GB" sz="1400" dirty="0" err="1">
                  <a:solidFill>
                    <a:schemeClr val="tx1">
                      <a:lumMod val="65000"/>
                      <a:lumOff val="35000"/>
                    </a:schemeClr>
                  </a:solidFill>
                  <a:latin typeface="Century Gothic" panose="020B0502020202020204" pitchFamily="34" charset="0"/>
                </a:rPr>
                <a:t>TRansformer</a:t>
              </a:r>
              <a:r>
                <a:rPr lang="en-GB" sz="1400" dirty="0">
                  <a:solidFill>
                    <a:schemeClr val="tx1">
                      <a:lumMod val="65000"/>
                      <a:lumOff val="35000"/>
                    </a:schemeClr>
                  </a:solidFill>
                  <a:latin typeface="Century Gothic" panose="020B0502020202020204" pitchFamily="34" charset="0"/>
                </a:rPr>
                <a:t>), which matches predictions to ground truth entities minimizing a cost function</a:t>
              </a:r>
            </a:p>
            <a:p>
              <a:pPr marL="285750" indent="-285750" algn="just">
                <a:lnSpc>
                  <a:spcPts val="1600"/>
                </a:lnSpc>
                <a:spcAft>
                  <a:spcPts val="600"/>
                </a:spcAft>
                <a:buFont typeface="Wingdings" panose="05000000000000000000" pitchFamily="2" charset="2"/>
                <a:buChar char="v"/>
              </a:pPr>
              <a:r>
                <a:rPr lang="en-GB" sz="1400" dirty="0">
                  <a:solidFill>
                    <a:schemeClr val="tx1">
                      <a:lumMod val="65000"/>
                      <a:lumOff val="35000"/>
                    </a:schemeClr>
                  </a:solidFill>
                  <a:latin typeface="Century Gothic" panose="020B0502020202020204" pitchFamily="34" charset="0"/>
                </a:rPr>
                <a:t>Consistent learning of agent identities</a:t>
              </a:r>
            </a:p>
            <a:p>
              <a:pPr marL="285750" indent="-285750" algn="just">
                <a:lnSpc>
                  <a:spcPts val="1600"/>
                </a:lnSpc>
                <a:spcAft>
                  <a:spcPts val="600"/>
                </a:spcAft>
                <a:buFont typeface="Wingdings" panose="05000000000000000000" pitchFamily="2" charset="2"/>
                <a:buChar char="v"/>
              </a:pPr>
              <a:r>
                <a:rPr lang="en-GB" sz="1400" dirty="0">
                  <a:solidFill>
                    <a:schemeClr val="tx1">
                      <a:lumMod val="65000"/>
                      <a:lumOff val="35000"/>
                    </a:schemeClr>
                  </a:solidFill>
                  <a:latin typeface="Century Gothic" panose="020B0502020202020204" pitchFamily="34" charset="0"/>
                </a:rPr>
                <a:t>Converges faster</a:t>
              </a:r>
            </a:p>
          </p:txBody>
        </p:sp>
      </p:grpSp>
      <p:sp>
        <p:nvSpPr>
          <p:cNvPr id="60" name="Marcador de número de diapositiva 2">
            <a:extLst>
              <a:ext uri="{FF2B5EF4-FFF2-40B4-BE49-F238E27FC236}">
                <a16:creationId xmlns:a16="http://schemas.microsoft.com/office/drawing/2014/main" id="{06BFEDD4-A912-0082-75D4-53A479D22CD7}"/>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25</a:t>
            </a:fld>
            <a:endParaRPr lang="en-US" dirty="0">
              <a:solidFill>
                <a:srgbClr val="000000">
                  <a:tint val="75000"/>
                </a:srgbClr>
              </a:solidFill>
              <a:latin typeface="Century Gothic" panose="020B0502020202020204" pitchFamily="34" charset="0"/>
            </a:endParaRPr>
          </a:p>
        </p:txBody>
      </p:sp>
      <p:sp>
        <p:nvSpPr>
          <p:cNvPr id="61" name="CuadroTexto 60">
            <a:extLst>
              <a:ext uri="{FF2B5EF4-FFF2-40B4-BE49-F238E27FC236}">
                <a16:creationId xmlns:a16="http://schemas.microsoft.com/office/drawing/2014/main" id="{F54A3F9C-19F6-7A2C-3A91-ED2F46862311}"/>
              </a:ext>
            </a:extLst>
          </p:cNvPr>
          <p:cNvSpPr txBox="1"/>
          <p:nvPr/>
        </p:nvSpPr>
        <p:spPr>
          <a:xfrm>
            <a:off x="0" y="6642556"/>
            <a:ext cx="6233884" cy="215444"/>
          </a:xfrm>
          <a:prstGeom prst="rect">
            <a:avLst/>
          </a:prstGeom>
          <a:noFill/>
        </p:spPr>
        <p:txBody>
          <a:bodyPr wrap="square">
            <a:spAutoFit/>
          </a:bodyPr>
          <a:lstStyle/>
          <a:p>
            <a:r>
              <a:rPr lang="en-GB" sz="800" dirty="0">
                <a:solidFill>
                  <a:schemeClr val="bg2">
                    <a:lumMod val="50000"/>
                  </a:schemeClr>
                </a:solidFill>
              </a:rPr>
              <a:t>From: https://www.youtube.com/watch?v=GdEVfcLYpPc</a:t>
            </a:r>
          </a:p>
        </p:txBody>
      </p:sp>
    </p:spTree>
    <p:extLst>
      <p:ext uri="{BB962C8B-B14F-4D97-AF65-F5344CB8AC3E}">
        <p14:creationId xmlns:p14="http://schemas.microsoft.com/office/powerpoint/2010/main" val="1123837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000"/>
                                        <p:tgtEl>
                                          <p:spTgt spid="41"/>
                                        </p:tgtEl>
                                        <p:attrNameLst>
                                          <p:attrName>ppt_y</p:attrName>
                                        </p:attrNameLst>
                                      </p:cBhvr>
                                      <p:tavLst>
                                        <p:tav tm="0">
                                          <p:val>
                                            <p:strVal val="#ppt_y+#ppt_h*1.125000"/>
                                          </p:val>
                                        </p:tav>
                                        <p:tav tm="100000">
                                          <p:val>
                                            <p:strVal val="#ppt_y"/>
                                          </p:val>
                                        </p:tav>
                                      </p:tavLst>
                                    </p:anim>
                                    <p:animEffect transition="in" filter="wipe(up)">
                                      <p:cBhvr>
                                        <p:cTn id="8" dur="1000"/>
                                        <p:tgtEl>
                                          <p:spTgt spid="41"/>
                                        </p:tgtEl>
                                      </p:cBhvr>
                                    </p:animEffect>
                                  </p:childTnLst>
                                </p:cTn>
                              </p:par>
                              <p:par>
                                <p:cTn id="9" presetID="12" presetClass="entr" presetSubtype="1"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000"/>
                                        <p:tgtEl>
                                          <p:spTgt spid="42"/>
                                        </p:tgtEl>
                                        <p:attrNameLst>
                                          <p:attrName>ppt_y</p:attrName>
                                        </p:attrNameLst>
                                      </p:cBhvr>
                                      <p:tavLst>
                                        <p:tav tm="0">
                                          <p:val>
                                            <p:strVal val="#ppt_y-#ppt_h*1.125000"/>
                                          </p:val>
                                        </p:tav>
                                        <p:tav tm="100000">
                                          <p:val>
                                            <p:strVal val="#ppt_y"/>
                                          </p:val>
                                        </p:tav>
                                      </p:tavLst>
                                    </p:anim>
                                    <p:animEffect transition="in" filter="wipe(down)">
                                      <p:cBhvr>
                                        <p:cTn id="12" dur="1000"/>
                                        <p:tgtEl>
                                          <p:spTgt spid="42"/>
                                        </p:tgtEl>
                                      </p:cBhvr>
                                    </p:animEffect>
                                  </p:childTnLst>
                                </p:cTn>
                              </p:par>
                              <p:par>
                                <p:cTn id="13" presetID="10"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2" fill="hold" grpId="0" nodeType="click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additive="base">
                                        <p:cTn id="20" dur="500"/>
                                        <p:tgtEl>
                                          <p:spTgt spid="49"/>
                                        </p:tgtEl>
                                        <p:attrNameLst>
                                          <p:attrName>ppt_x</p:attrName>
                                        </p:attrNameLst>
                                      </p:cBhvr>
                                      <p:tavLst>
                                        <p:tav tm="0">
                                          <p:val>
                                            <p:strVal val="#ppt_x+#ppt_w*1.125000"/>
                                          </p:val>
                                        </p:tav>
                                        <p:tav tm="100000">
                                          <p:val>
                                            <p:strVal val="#ppt_x"/>
                                          </p:val>
                                        </p:tav>
                                      </p:tavLst>
                                    </p:anim>
                                    <p:animEffect transition="in" filter="wipe(left)">
                                      <p:cBhvr>
                                        <p:cTn id="21" dur="500"/>
                                        <p:tgtEl>
                                          <p:spTgt spid="49"/>
                                        </p:tgtEl>
                                      </p:cBhvr>
                                    </p:animEffect>
                                  </p:childTnLst>
                                </p:cTn>
                              </p:par>
                              <p:par>
                                <p:cTn id="22" presetID="12" presetClass="entr" presetSubtype="8"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p:tgtEl>
                                          <p:spTgt spid="52"/>
                                        </p:tgtEl>
                                        <p:attrNameLst>
                                          <p:attrName>ppt_x</p:attrName>
                                        </p:attrNameLst>
                                      </p:cBhvr>
                                      <p:tavLst>
                                        <p:tav tm="0">
                                          <p:val>
                                            <p:strVal val="#ppt_x-#ppt_w*1.125000"/>
                                          </p:val>
                                        </p:tav>
                                        <p:tav tm="100000">
                                          <p:val>
                                            <p:strVal val="#ppt_x"/>
                                          </p:val>
                                        </p:tav>
                                      </p:tavLst>
                                    </p:anim>
                                    <p:animEffect transition="in" filter="wipe(right)">
                                      <p:cBhvr>
                                        <p:cTn id="25" dur="500"/>
                                        <p:tgtEl>
                                          <p:spTgt spid="52"/>
                                        </p:tgtEl>
                                      </p:cBhvr>
                                    </p:animEffect>
                                  </p:childTnLst>
                                </p:cTn>
                              </p:par>
                              <p:par>
                                <p:cTn id="26" presetID="12" presetClass="entr" presetSubtype="1"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additive="base">
                                        <p:cTn id="28" dur="500"/>
                                        <p:tgtEl>
                                          <p:spTgt spid="54"/>
                                        </p:tgtEl>
                                        <p:attrNameLst>
                                          <p:attrName>ppt_y</p:attrName>
                                        </p:attrNameLst>
                                      </p:cBhvr>
                                      <p:tavLst>
                                        <p:tav tm="0">
                                          <p:val>
                                            <p:strVal val="#ppt_y-#ppt_h*1.125000"/>
                                          </p:val>
                                        </p:tav>
                                        <p:tav tm="100000">
                                          <p:val>
                                            <p:strVal val="#ppt_y"/>
                                          </p:val>
                                        </p:tav>
                                      </p:tavLst>
                                    </p:anim>
                                    <p:animEffect transition="in" filter="wipe(down)">
                                      <p:cBhvr>
                                        <p:cTn id="29" dur="500"/>
                                        <p:tgtEl>
                                          <p:spTgt spid="54"/>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500"/>
                                        <p:tgtEl>
                                          <p:spTgt spid="55"/>
                                        </p:tgtEl>
                                        <p:attrNameLst>
                                          <p:attrName>ppt_y</p:attrName>
                                        </p:attrNameLst>
                                      </p:cBhvr>
                                      <p:tavLst>
                                        <p:tav tm="0">
                                          <p:val>
                                            <p:strVal val="#ppt_y+#ppt_h*1.125000"/>
                                          </p:val>
                                        </p:tav>
                                        <p:tav tm="100000">
                                          <p:val>
                                            <p:strVal val="#ppt_y"/>
                                          </p:val>
                                        </p:tav>
                                      </p:tavLst>
                                    </p:anim>
                                    <p:animEffect transition="in" filter="wipe(up)">
                                      <p:cBhvr>
                                        <p:cTn id="33" dur="500"/>
                                        <p:tgtEl>
                                          <p:spTgt spid="55"/>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56"/>
                                        </p:tgtEl>
                                        <p:attrNameLst>
                                          <p:attrName>style.visibility</p:attrName>
                                        </p:attrNameLst>
                                      </p:cBhvr>
                                      <p:to>
                                        <p:strVal val="visible"/>
                                      </p:to>
                                    </p:set>
                                    <p:anim calcmode="lin" valueType="num">
                                      <p:cBhvr additive="base">
                                        <p:cTn id="38" dur="1000"/>
                                        <p:tgtEl>
                                          <p:spTgt spid="56"/>
                                        </p:tgtEl>
                                        <p:attrNameLst>
                                          <p:attrName>ppt_y</p:attrName>
                                        </p:attrNameLst>
                                      </p:cBhvr>
                                      <p:tavLst>
                                        <p:tav tm="0">
                                          <p:val>
                                            <p:strVal val="#ppt_y+#ppt_h*1.125000"/>
                                          </p:val>
                                        </p:tav>
                                        <p:tav tm="100000">
                                          <p:val>
                                            <p:strVal val="#ppt_y"/>
                                          </p:val>
                                        </p:tav>
                                      </p:tavLst>
                                    </p:anim>
                                    <p:animEffect transition="in" filter="wipe(up)">
                                      <p:cBhvr>
                                        <p:cTn id="39" dur="1000"/>
                                        <p:tgtEl>
                                          <p:spTgt spid="56"/>
                                        </p:tgtEl>
                                      </p:cBhvr>
                                    </p:animEffect>
                                  </p:childTnLst>
                                </p:cTn>
                              </p:par>
                              <p:par>
                                <p:cTn id="40" presetID="12" presetClass="entr" presetSubtype="1" fill="hold" nodeType="withEffect">
                                  <p:stCondLst>
                                    <p:cond delay="0"/>
                                  </p:stCondLst>
                                  <p:childTnLst>
                                    <p:set>
                                      <p:cBhvr>
                                        <p:cTn id="41" dur="1" fill="hold">
                                          <p:stCondLst>
                                            <p:cond delay="0"/>
                                          </p:stCondLst>
                                        </p:cTn>
                                        <p:tgtEl>
                                          <p:spTgt spid="57"/>
                                        </p:tgtEl>
                                        <p:attrNameLst>
                                          <p:attrName>style.visibility</p:attrName>
                                        </p:attrNameLst>
                                      </p:cBhvr>
                                      <p:to>
                                        <p:strVal val="visible"/>
                                      </p:to>
                                    </p:set>
                                    <p:anim calcmode="lin" valueType="num">
                                      <p:cBhvr additive="base">
                                        <p:cTn id="42" dur="1000"/>
                                        <p:tgtEl>
                                          <p:spTgt spid="57"/>
                                        </p:tgtEl>
                                        <p:attrNameLst>
                                          <p:attrName>ppt_y</p:attrName>
                                        </p:attrNameLst>
                                      </p:cBhvr>
                                      <p:tavLst>
                                        <p:tav tm="0">
                                          <p:val>
                                            <p:strVal val="#ppt_y-#ppt_h*1.125000"/>
                                          </p:val>
                                        </p:tav>
                                        <p:tav tm="100000">
                                          <p:val>
                                            <p:strVal val="#ppt_y"/>
                                          </p:val>
                                        </p:tav>
                                      </p:tavLst>
                                    </p:anim>
                                    <p:animEffect transition="in" filter="wipe(down)">
                                      <p:cBhvr>
                                        <p:cTn id="43"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9" grpId="0" animBg="1"/>
      <p:bldP spid="52" grpId="0"/>
      <p:bldP spid="54" grpId="0" animBg="1"/>
      <p:bldP spid="55" grpId="0"/>
      <p:bldP spid="5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moving straight is what we do">
            <a:extLst>
              <a:ext uri="{FF2B5EF4-FFF2-40B4-BE49-F238E27FC236}">
                <a16:creationId xmlns:a16="http://schemas.microsoft.com/office/drawing/2014/main" id="{C113F4AC-497D-A542-B64A-36CA112943B9}"/>
              </a:ext>
            </a:extLst>
          </p:cNvPr>
          <p:cNvSpPr txBox="1"/>
          <p:nvPr/>
        </p:nvSpPr>
        <p:spPr>
          <a:xfrm>
            <a:off x="8229342" y="1322964"/>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l" defTabSz="914400" rtl="0" eaLnBrk="1" fontAlgn="auto" latinLnBrk="0" hangingPunct="1">
              <a:lnSpc>
                <a:spcPts val="328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entury Gothic" panose="020B0502020202020204" pitchFamily="34" charset="0"/>
                <a:cs typeface="Helvetica"/>
                <a:sym typeface="Montserrat ExtraBold"/>
              </a:rPr>
              <a:t>Table of Contents</a:t>
            </a:r>
          </a:p>
        </p:txBody>
      </p:sp>
      <p:grpSp>
        <p:nvGrpSpPr>
          <p:cNvPr id="42" name="Group 41">
            <a:extLst>
              <a:ext uri="{FF2B5EF4-FFF2-40B4-BE49-F238E27FC236}">
                <a16:creationId xmlns:a16="http://schemas.microsoft.com/office/drawing/2014/main" id="{3F88C017-A554-0943-BADB-7A163AA47996}"/>
              </a:ext>
            </a:extLst>
          </p:cNvPr>
          <p:cNvGrpSpPr/>
          <p:nvPr/>
        </p:nvGrpSpPr>
        <p:grpSpPr>
          <a:xfrm>
            <a:off x="-465686" y="-1295571"/>
            <a:ext cx="5013901" cy="5003677"/>
            <a:chOff x="10038098" y="4270601"/>
            <a:chExt cx="4310979" cy="4302189"/>
          </a:xfrm>
        </p:grpSpPr>
        <p:grpSp>
          <p:nvGrpSpPr>
            <p:cNvPr id="43" name="Group 42">
              <a:extLst>
                <a:ext uri="{FF2B5EF4-FFF2-40B4-BE49-F238E27FC236}">
                  <a16:creationId xmlns:a16="http://schemas.microsoft.com/office/drawing/2014/main" id="{D90991D1-0FCC-9646-AB60-AE8CE4354E14}"/>
                </a:ext>
              </a:extLst>
            </p:cNvPr>
            <p:cNvGrpSpPr/>
            <p:nvPr/>
          </p:nvGrpSpPr>
          <p:grpSpPr>
            <a:xfrm>
              <a:off x="10038098" y="4270601"/>
              <a:ext cx="4310979" cy="2176974"/>
              <a:chOff x="6642992" y="4270601"/>
              <a:chExt cx="4310979" cy="2176974"/>
            </a:xfrm>
          </p:grpSpPr>
          <p:pic>
            <p:nvPicPr>
              <p:cNvPr id="47" name="Graphic 46">
                <a:extLst>
                  <a:ext uri="{FF2B5EF4-FFF2-40B4-BE49-F238E27FC236}">
                    <a16:creationId xmlns:a16="http://schemas.microsoft.com/office/drawing/2014/main" id="{8E8A455F-800C-E24A-987C-9D1A655D9D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8776997" y="4270601"/>
                <a:ext cx="2176974" cy="2176974"/>
              </a:xfrm>
              <a:prstGeom prst="rect">
                <a:avLst/>
              </a:prstGeom>
            </p:spPr>
          </p:pic>
          <p:pic>
            <p:nvPicPr>
              <p:cNvPr id="48" name="Graphic 47">
                <a:extLst>
                  <a:ext uri="{FF2B5EF4-FFF2-40B4-BE49-F238E27FC236}">
                    <a16:creationId xmlns:a16="http://schemas.microsoft.com/office/drawing/2014/main" id="{7D8405E3-72D8-544D-9AA1-AF8A0D2EA9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642992" y="4270601"/>
                <a:ext cx="2176974" cy="2176974"/>
              </a:xfrm>
              <a:prstGeom prst="rect">
                <a:avLst/>
              </a:prstGeom>
            </p:spPr>
          </p:pic>
        </p:grpSp>
        <p:grpSp>
          <p:nvGrpSpPr>
            <p:cNvPr id="44" name="Group 43">
              <a:extLst>
                <a:ext uri="{FF2B5EF4-FFF2-40B4-BE49-F238E27FC236}">
                  <a16:creationId xmlns:a16="http://schemas.microsoft.com/office/drawing/2014/main" id="{AC8D8A99-AEDE-164A-AA56-A0C1F8D3FE46}"/>
                </a:ext>
              </a:extLst>
            </p:cNvPr>
            <p:cNvGrpSpPr/>
            <p:nvPr/>
          </p:nvGrpSpPr>
          <p:grpSpPr>
            <a:xfrm flipV="1">
              <a:off x="10038098" y="6395816"/>
              <a:ext cx="4310979" cy="2176974"/>
              <a:chOff x="6642992" y="4270601"/>
              <a:chExt cx="4310979" cy="2176974"/>
            </a:xfrm>
          </p:grpSpPr>
          <p:pic>
            <p:nvPicPr>
              <p:cNvPr id="45" name="Graphic 44">
                <a:extLst>
                  <a:ext uri="{FF2B5EF4-FFF2-40B4-BE49-F238E27FC236}">
                    <a16:creationId xmlns:a16="http://schemas.microsoft.com/office/drawing/2014/main" id="{09F7B1B6-BA61-AF47-9905-DB2F7131FA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8776997" y="4270601"/>
                <a:ext cx="2176974" cy="2176974"/>
              </a:xfrm>
              <a:prstGeom prst="rect">
                <a:avLst/>
              </a:prstGeom>
            </p:spPr>
          </p:pic>
          <p:pic>
            <p:nvPicPr>
              <p:cNvPr id="46" name="Graphic 45">
                <a:extLst>
                  <a:ext uri="{FF2B5EF4-FFF2-40B4-BE49-F238E27FC236}">
                    <a16:creationId xmlns:a16="http://schemas.microsoft.com/office/drawing/2014/main" id="{06C6B83D-2519-A54F-B182-4782FDA85E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642992" y="4270601"/>
                <a:ext cx="2176974" cy="2176974"/>
              </a:xfrm>
              <a:prstGeom prst="rect">
                <a:avLst/>
              </a:prstGeom>
            </p:spPr>
          </p:pic>
        </p:grpSp>
      </p:grpSp>
      <p:grpSp>
        <p:nvGrpSpPr>
          <p:cNvPr id="11" name="Group 10">
            <a:extLst>
              <a:ext uri="{FF2B5EF4-FFF2-40B4-BE49-F238E27FC236}">
                <a16:creationId xmlns:a16="http://schemas.microsoft.com/office/drawing/2014/main" id="{7EA9DF3E-B029-1749-A8CD-BAE8FBAEF534}"/>
              </a:ext>
            </a:extLst>
          </p:cNvPr>
          <p:cNvGrpSpPr/>
          <p:nvPr/>
        </p:nvGrpSpPr>
        <p:grpSpPr>
          <a:xfrm rot="20269305">
            <a:off x="-3233770" y="-4094950"/>
            <a:ext cx="10537979" cy="10571064"/>
            <a:chOff x="-3233770" y="-4094950"/>
            <a:chExt cx="10537979" cy="10571064"/>
          </a:xfrm>
        </p:grpSpPr>
        <p:grpSp>
          <p:nvGrpSpPr>
            <p:cNvPr id="2" name="Группа 1">
              <a:extLst>
                <a:ext uri="{FF2B5EF4-FFF2-40B4-BE49-F238E27FC236}">
                  <a16:creationId xmlns:a16="http://schemas.microsoft.com/office/drawing/2014/main" id="{C2D8792A-5CC3-D84D-A682-70EF4737DA3A}"/>
                </a:ext>
              </a:extLst>
            </p:cNvPr>
            <p:cNvGrpSpPr/>
            <p:nvPr/>
          </p:nvGrpSpPr>
          <p:grpSpPr>
            <a:xfrm>
              <a:off x="5100318" y="450196"/>
              <a:ext cx="2203891" cy="1490583"/>
              <a:chOff x="6136636" y="-1487208"/>
              <a:chExt cx="4407781" cy="2981166"/>
            </a:xfrm>
          </p:grpSpPr>
          <p:sp>
            <p:nvSpPr>
              <p:cNvPr id="223" name="Кружок"/>
              <p:cNvSpPr/>
              <p:nvPr/>
            </p:nvSpPr>
            <p:spPr>
              <a:xfrm>
                <a:off x="7939090" y="-1111739"/>
                <a:ext cx="2228773" cy="2228774"/>
              </a:xfrm>
              <a:prstGeom prst="ellipse">
                <a:avLst/>
              </a:prstGeom>
              <a:solidFill>
                <a:srgbClr val="DE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224" name="Кружок"/>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225" name="Фигура"/>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9000">
                    <a:srgbClr val="C4CAD3"/>
                  </a:gs>
                  <a:gs pos="89000">
                    <a:srgbClr val="C4CAD3"/>
                  </a:gs>
                  <a:gs pos="77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10" name="Group 9">
              <a:extLst>
                <a:ext uri="{FF2B5EF4-FFF2-40B4-BE49-F238E27FC236}">
                  <a16:creationId xmlns:a16="http://schemas.microsoft.com/office/drawing/2014/main" id="{787EBD2F-8032-0A4A-A69C-3A4191873D13}"/>
                </a:ext>
              </a:extLst>
            </p:cNvPr>
            <p:cNvGrpSpPr/>
            <p:nvPr/>
          </p:nvGrpSpPr>
          <p:grpSpPr>
            <a:xfrm>
              <a:off x="-3233770" y="-4094950"/>
              <a:ext cx="10251459" cy="10571064"/>
              <a:chOff x="-3233770" y="-4094950"/>
              <a:chExt cx="10251459" cy="10571064"/>
            </a:xfrm>
          </p:grpSpPr>
          <p:grpSp>
            <p:nvGrpSpPr>
              <p:cNvPr id="39" name="Группа 1">
                <a:extLst>
                  <a:ext uri="{FF2B5EF4-FFF2-40B4-BE49-F238E27FC236}">
                    <a16:creationId xmlns:a16="http://schemas.microsoft.com/office/drawing/2014/main" id="{A939B763-C5D2-8E49-BE40-4FEB6DD79F2F}"/>
                  </a:ext>
                </a:extLst>
              </p:cNvPr>
              <p:cNvGrpSpPr/>
              <p:nvPr/>
            </p:nvGrpSpPr>
            <p:grpSpPr>
              <a:xfrm rot="1311653">
                <a:off x="4805182" y="2073061"/>
                <a:ext cx="2203891" cy="1490583"/>
                <a:chOff x="6136636" y="-1487208"/>
                <a:chExt cx="4407781" cy="2981166"/>
              </a:xfrm>
            </p:grpSpPr>
            <p:sp>
              <p:nvSpPr>
                <p:cNvPr id="41" name="Кружок">
                  <a:extLst>
                    <a:ext uri="{FF2B5EF4-FFF2-40B4-BE49-F238E27FC236}">
                      <a16:creationId xmlns:a16="http://schemas.microsoft.com/office/drawing/2014/main" id="{2FA9951C-D0C4-2C4E-8971-7F4A72BD2F87}"/>
                    </a:ext>
                  </a:extLst>
                </p:cNvPr>
                <p:cNvSpPr/>
                <p:nvPr/>
              </p:nvSpPr>
              <p:spPr>
                <a:xfrm>
                  <a:off x="7939089" y="-1111738"/>
                  <a:ext cx="2228773" cy="2228774"/>
                </a:xfrm>
                <a:prstGeom prst="ellipse">
                  <a:avLst/>
                </a:prstGeom>
                <a:solidFill>
                  <a:srgbClr val="DE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54" name="Фигура">
                  <a:extLst>
                    <a:ext uri="{FF2B5EF4-FFF2-40B4-BE49-F238E27FC236}">
                      <a16:creationId xmlns:a16="http://schemas.microsoft.com/office/drawing/2014/main" id="{809BC2AD-388C-0541-BBC0-8E3A5AB90F82}"/>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78000">
                      <a:srgbClr val="1D4E89"/>
                    </a:gs>
                    <a:gs pos="57000">
                      <a:srgbClr val="C4CAD3"/>
                    </a:gs>
                    <a:gs pos="90000">
                      <a:srgbClr val="C4CAD3"/>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dirty="0">
                    <a:ln>
                      <a:noFill/>
                    </a:ln>
                    <a:solidFill>
                      <a:srgbClr val="252625"/>
                    </a:solidFill>
                    <a:effectLst/>
                    <a:uLnTx/>
                    <a:uFillTx/>
                    <a:latin typeface="Helvetica Neue Medium"/>
                    <a:ea typeface="Helvetica Neue Medium"/>
                    <a:cs typeface="Helvetica Neue Medium"/>
                    <a:sym typeface="Helvetica Neue Medium"/>
                  </a:endParaRPr>
                </a:p>
              </p:txBody>
            </p:sp>
            <p:sp>
              <p:nvSpPr>
                <p:cNvPr id="53" name="Кружок">
                  <a:extLst>
                    <a:ext uri="{FF2B5EF4-FFF2-40B4-BE49-F238E27FC236}">
                      <a16:creationId xmlns:a16="http://schemas.microsoft.com/office/drawing/2014/main" id="{E0F2AB5D-7342-7F4B-90AF-A73DBBA6142A}"/>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55" name="Группа 1">
                <a:extLst>
                  <a:ext uri="{FF2B5EF4-FFF2-40B4-BE49-F238E27FC236}">
                    <a16:creationId xmlns:a16="http://schemas.microsoft.com/office/drawing/2014/main" id="{072BF9D0-CB5E-4D42-83B1-7D06E5C9BA53}"/>
                  </a:ext>
                </a:extLst>
              </p:cNvPr>
              <p:cNvGrpSpPr/>
              <p:nvPr/>
            </p:nvGrpSpPr>
            <p:grpSpPr>
              <a:xfrm rot="2678737">
                <a:off x="3862760" y="3399746"/>
                <a:ext cx="2203891" cy="1490583"/>
                <a:chOff x="6136634" y="-1487209"/>
                <a:chExt cx="4407780" cy="2981166"/>
              </a:xfrm>
            </p:grpSpPr>
            <p:sp>
              <p:nvSpPr>
                <p:cNvPr id="56" name="Кружок">
                  <a:extLst>
                    <a:ext uri="{FF2B5EF4-FFF2-40B4-BE49-F238E27FC236}">
                      <a16:creationId xmlns:a16="http://schemas.microsoft.com/office/drawing/2014/main" id="{C5F45A39-1662-694E-97F8-6972784FA26E}"/>
                    </a:ext>
                  </a:extLst>
                </p:cNvPr>
                <p:cNvSpPr/>
                <p:nvPr/>
              </p:nvSpPr>
              <p:spPr>
                <a:xfrm>
                  <a:off x="7939090" y="-1111738"/>
                  <a:ext cx="2228773" cy="2228774"/>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8FAF9"/>
                      </a:solidFill>
                      <a:effectLst/>
                      <a:uLnTx/>
                      <a:uFillTx/>
                      <a:latin typeface="Century Gothic" panose="020B0502020202020204" pitchFamily="34" charset="0"/>
                      <a:ea typeface="Helvetica Neue Medium"/>
                      <a:cs typeface="Helvetica Neue Medium"/>
                      <a:sym typeface="Helvetica Neue Medium"/>
                    </a:rPr>
                    <a:t>III</a:t>
                  </a:r>
                  <a:endParaRPr kumimoji="0" sz="2000" b="1" i="0" u="none" strike="noStrike" kern="0" cap="none" spc="0" normalizeH="0" baseline="0" noProof="0" dirty="0">
                    <a:ln>
                      <a:noFill/>
                    </a:ln>
                    <a:solidFill>
                      <a:srgbClr val="F8FAF9"/>
                    </a:solidFill>
                    <a:effectLst/>
                    <a:uLnTx/>
                    <a:uFillTx/>
                    <a:latin typeface="Century Gothic" panose="020B0502020202020204" pitchFamily="34" charset="0"/>
                    <a:ea typeface="Helvetica Neue Medium"/>
                    <a:cs typeface="Helvetica Neue Medium"/>
                    <a:sym typeface="Helvetica Neue Medium"/>
                  </a:endParaRPr>
                </a:p>
              </p:txBody>
            </p:sp>
            <p:sp>
              <p:nvSpPr>
                <p:cNvPr id="57" name="Кружок">
                  <a:extLst>
                    <a:ext uri="{FF2B5EF4-FFF2-40B4-BE49-F238E27FC236}">
                      <a16:creationId xmlns:a16="http://schemas.microsoft.com/office/drawing/2014/main" id="{59C994CE-E5AB-9C44-A147-E8BB883C9C20}"/>
                    </a:ext>
                  </a:extLst>
                </p:cNvPr>
                <p:cNvSpPr/>
                <p:nvPr/>
              </p:nvSpPr>
              <p:spPr>
                <a:xfrm rot="5400000">
                  <a:off x="6316485" y="-253031"/>
                  <a:ext cx="511358" cy="511359"/>
                </a:xfrm>
                <a:prstGeom prst="ellipse">
                  <a:avLst/>
                </a:prstGeom>
                <a:solidFill>
                  <a:srgbClr val="DE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58" name="Фигура">
                  <a:extLst>
                    <a:ext uri="{FF2B5EF4-FFF2-40B4-BE49-F238E27FC236}">
                      <a16:creationId xmlns:a16="http://schemas.microsoft.com/office/drawing/2014/main" id="{0ECC29D5-466A-C443-B7B6-87DEE84AC42A}"/>
                    </a:ext>
                  </a:extLst>
                </p:cNvPr>
                <p:cNvSpPr/>
                <p:nvPr/>
              </p:nvSpPr>
              <p:spPr>
                <a:xfrm rot="5400000">
                  <a:off x="6849941" y="-2200516"/>
                  <a:ext cx="2981166" cy="4407780"/>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45000">
                      <a:srgbClr val="1D4E89"/>
                    </a:gs>
                    <a:gs pos="76000">
                      <a:srgbClr val="C4CAD3"/>
                    </a:gs>
                    <a:gs pos="80000">
                      <a:srgbClr val="C4CAD3"/>
                    </a:gs>
                    <a:gs pos="89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59" name="Группа 1">
                <a:extLst>
                  <a:ext uri="{FF2B5EF4-FFF2-40B4-BE49-F238E27FC236}">
                    <a16:creationId xmlns:a16="http://schemas.microsoft.com/office/drawing/2014/main" id="{50342CB0-428D-6143-8E96-34A3C25E010E}"/>
                  </a:ext>
                </a:extLst>
              </p:cNvPr>
              <p:cNvGrpSpPr/>
              <p:nvPr/>
            </p:nvGrpSpPr>
            <p:grpSpPr>
              <a:xfrm rot="3945857">
                <a:off x="2523890" y="4295008"/>
                <a:ext cx="2203891" cy="1490583"/>
                <a:chOff x="6136636" y="-1487208"/>
                <a:chExt cx="4407781" cy="2981166"/>
              </a:xfrm>
            </p:grpSpPr>
            <p:sp>
              <p:nvSpPr>
                <p:cNvPr id="60" name="Кружок">
                  <a:extLst>
                    <a:ext uri="{FF2B5EF4-FFF2-40B4-BE49-F238E27FC236}">
                      <a16:creationId xmlns:a16="http://schemas.microsoft.com/office/drawing/2014/main" id="{FAF835C5-F712-CA47-A34D-6E8D689F89E8}"/>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61" name="Кружок">
                  <a:extLst>
                    <a:ext uri="{FF2B5EF4-FFF2-40B4-BE49-F238E27FC236}">
                      <a16:creationId xmlns:a16="http://schemas.microsoft.com/office/drawing/2014/main" id="{3A96D472-131A-5A4C-B3F2-ED9225573387}"/>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62" name="Фигура">
                  <a:extLst>
                    <a:ext uri="{FF2B5EF4-FFF2-40B4-BE49-F238E27FC236}">
                      <a16:creationId xmlns:a16="http://schemas.microsoft.com/office/drawing/2014/main" id="{EF2B678D-95FE-A84F-9569-A7C054A09F38}"/>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63" name="Группа 1">
                <a:extLst>
                  <a:ext uri="{FF2B5EF4-FFF2-40B4-BE49-F238E27FC236}">
                    <a16:creationId xmlns:a16="http://schemas.microsoft.com/office/drawing/2014/main" id="{8F2E06C4-A95B-A544-BA95-23F750721FD0}"/>
                  </a:ext>
                </a:extLst>
              </p:cNvPr>
              <p:cNvGrpSpPr/>
              <p:nvPr/>
            </p:nvGrpSpPr>
            <p:grpSpPr>
              <a:xfrm rot="5400000">
                <a:off x="927382" y="4628877"/>
                <a:ext cx="2203891" cy="1490583"/>
                <a:chOff x="6136636" y="-1487208"/>
                <a:chExt cx="4407781" cy="2981166"/>
              </a:xfrm>
            </p:grpSpPr>
            <p:sp>
              <p:nvSpPr>
                <p:cNvPr id="64" name="Кружок">
                  <a:extLst>
                    <a:ext uri="{FF2B5EF4-FFF2-40B4-BE49-F238E27FC236}">
                      <a16:creationId xmlns:a16="http://schemas.microsoft.com/office/drawing/2014/main" id="{36E164C4-7A89-AD4B-B1ED-2B1F96A0C267}"/>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65" name="Кружок">
                  <a:extLst>
                    <a:ext uri="{FF2B5EF4-FFF2-40B4-BE49-F238E27FC236}">
                      <a16:creationId xmlns:a16="http://schemas.microsoft.com/office/drawing/2014/main" id="{91442EC4-8676-C345-BC37-94A3AD9C4486}"/>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66" name="Фигура">
                  <a:extLst>
                    <a:ext uri="{FF2B5EF4-FFF2-40B4-BE49-F238E27FC236}">
                      <a16:creationId xmlns:a16="http://schemas.microsoft.com/office/drawing/2014/main" id="{4D7304AB-93AC-714B-A19C-B8DD281700BF}"/>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9" name="Group 8">
                <a:extLst>
                  <a:ext uri="{FF2B5EF4-FFF2-40B4-BE49-F238E27FC236}">
                    <a16:creationId xmlns:a16="http://schemas.microsoft.com/office/drawing/2014/main" id="{8053DAC8-F547-AC49-92EC-D5FB8DDE299A}"/>
                  </a:ext>
                </a:extLst>
              </p:cNvPr>
              <p:cNvGrpSpPr/>
              <p:nvPr/>
            </p:nvGrpSpPr>
            <p:grpSpPr>
              <a:xfrm>
                <a:off x="-3233770" y="-4094950"/>
                <a:ext cx="10251459" cy="10212293"/>
                <a:chOff x="-3233770" y="-4094950"/>
                <a:chExt cx="10251459" cy="10212293"/>
              </a:xfrm>
            </p:grpSpPr>
            <p:sp>
              <p:nvSpPr>
                <p:cNvPr id="218" name="Кружок"/>
                <p:cNvSpPr/>
                <p:nvPr/>
              </p:nvSpPr>
              <p:spPr>
                <a:xfrm>
                  <a:off x="-1250950" y="-2079427"/>
                  <a:ext cx="6575227" cy="6575227"/>
                </a:xfrm>
                <a:prstGeom prst="ellipse">
                  <a:avLst/>
                </a:prstGeom>
                <a:ln w="50800" cap="rnd">
                  <a:solidFill>
                    <a:srgbClr val="656568">
                      <a:alpha val="34000"/>
                    </a:srgbClr>
                  </a:solidFill>
                  <a:custDash>
                    <a:ds d="100000" sp="200000"/>
                  </a:custDash>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nvGrpSpPr>
                <p:cNvPr id="5" name="Group 4">
                  <a:extLst>
                    <a:ext uri="{FF2B5EF4-FFF2-40B4-BE49-F238E27FC236}">
                      <a16:creationId xmlns:a16="http://schemas.microsoft.com/office/drawing/2014/main" id="{A29FCE9F-4ABA-2641-94EF-7103B5228692}"/>
                    </a:ext>
                  </a:extLst>
                </p:cNvPr>
                <p:cNvGrpSpPr/>
                <p:nvPr/>
              </p:nvGrpSpPr>
              <p:grpSpPr>
                <a:xfrm>
                  <a:off x="-332721" y="-4094950"/>
                  <a:ext cx="7350410" cy="4393347"/>
                  <a:chOff x="-332721" y="-4134706"/>
                  <a:chExt cx="7350410" cy="4393347"/>
                </a:xfrm>
              </p:grpSpPr>
              <p:grpSp>
                <p:nvGrpSpPr>
                  <p:cNvPr id="67" name="Группа 1">
                    <a:extLst>
                      <a:ext uri="{FF2B5EF4-FFF2-40B4-BE49-F238E27FC236}">
                        <a16:creationId xmlns:a16="http://schemas.microsoft.com/office/drawing/2014/main" id="{930F49C4-126A-DC4D-911C-5EBB5E732CD0}"/>
                      </a:ext>
                    </a:extLst>
                  </p:cNvPr>
                  <p:cNvGrpSpPr/>
                  <p:nvPr/>
                </p:nvGrpSpPr>
                <p:grpSpPr>
                  <a:xfrm rot="16109669">
                    <a:off x="929618" y="-3778052"/>
                    <a:ext cx="2203891" cy="1490583"/>
                    <a:chOff x="6136636" y="-1487208"/>
                    <a:chExt cx="4407781" cy="2981166"/>
                  </a:xfrm>
                </p:grpSpPr>
                <p:sp>
                  <p:nvSpPr>
                    <p:cNvPr id="68" name="Кружок">
                      <a:extLst>
                        <a:ext uri="{FF2B5EF4-FFF2-40B4-BE49-F238E27FC236}">
                          <a16:creationId xmlns:a16="http://schemas.microsoft.com/office/drawing/2014/main" id="{40C18BEC-13FE-0E4B-A52C-8662E0C6CF3C}"/>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69" name="Кружок">
                      <a:extLst>
                        <a:ext uri="{FF2B5EF4-FFF2-40B4-BE49-F238E27FC236}">
                          <a16:creationId xmlns:a16="http://schemas.microsoft.com/office/drawing/2014/main" id="{913CFE96-7E98-C943-912C-83B3E5533638}"/>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70" name="Фигура">
                      <a:extLst>
                        <a:ext uri="{FF2B5EF4-FFF2-40B4-BE49-F238E27FC236}">
                          <a16:creationId xmlns:a16="http://schemas.microsoft.com/office/drawing/2014/main" id="{318B7A02-4CC9-BA44-9D3D-51C152DD656C}"/>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71" name="Группа 1">
                    <a:extLst>
                      <a:ext uri="{FF2B5EF4-FFF2-40B4-BE49-F238E27FC236}">
                        <a16:creationId xmlns:a16="http://schemas.microsoft.com/office/drawing/2014/main" id="{B470520B-75FB-8846-8C56-9FC6DC3C6DBA}"/>
                      </a:ext>
                    </a:extLst>
                  </p:cNvPr>
                  <p:cNvGrpSpPr/>
                  <p:nvPr/>
                </p:nvGrpSpPr>
                <p:grpSpPr>
                  <a:xfrm rot="17476753">
                    <a:off x="2521272" y="-3439095"/>
                    <a:ext cx="2203891" cy="1490583"/>
                    <a:chOff x="6136636" y="-1487208"/>
                    <a:chExt cx="4407781" cy="2981166"/>
                  </a:xfrm>
                </p:grpSpPr>
                <p:sp>
                  <p:nvSpPr>
                    <p:cNvPr id="72" name="Кружок">
                      <a:extLst>
                        <a:ext uri="{FF2B5EF4-FFF2-40B4-BE49-F238E27FC236}">
                          <a16:creationId xmlns:a16="http://schemas.microsoft.com/office/drawing/2014/main" id="{E4C9DF3A-1ECE-824C-9373-DCA99F14B44C}"/>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73" name="Кружок">
                      <a:extLst>
                        <a:ext uri="{FF2B5EF4-FFF2-40B4-BE49-F238E27FC236}">
                          <a16:creationId xmlns:a16="http://schemas.microsoft.com/office/drawing/2014/main" id="{8612D057-1523-EB4D-96AC-802FE0843395}"/>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74" name="Фигура">
                      <a:extLst>
                        <a:ext uri="{FF2B5EF4-FFF2-40B4-BE49-F238E27FC236}">
                          <a16:creationId xmlns:a16="http://schemas.microsoft.com/office/drawing/2014/main" id="{EC31F2B8-13B7-B548-BE70-E3B7DB94C3E5}"/>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75" name="Группа 1">
                    <a:extLst>
                      <a:ext uri="{FF2B5EF4-FFF2-40B4-BE49-F238E27FC236}">
                        <a16:creationId xmlns:a16="http://schemas.microsoft.com/office/drawing/2014/main" id="{7F35435C-9CE3-B342-8122-55CA2BC175D5}"/>
                      </a:ext>
                    </a:extLst>
                  </p:cNvPr>
                  <p:cNvGrpSpPr/>
                  <p:nvPr/>
                </p:nvGrpSpPr>
                <p:grpSpPr>
                  <a:xfrm rot="18743873">
                    <a:off x="3874120" y="-2565100"/>
                    <a:ext cx="2203891" cy="1490583"/>
                    <a:chOff x="6136636" y="-1487208"/>
                    <a:chExt cx="4407781" cy="2981166"/>
                  </a:xfrm>
                </p:grpSpPr>
                <p:sp>
                  <p:nvSpPr>
                    <p:cNvPr id="76" name="Кружок">
                      <a:extLst>
                        <a:ext uri="{FF2B5EF4-FFF2-40B4-BE49-F238E27FC236}">
                          <a16:creationId xmlns:a16="http://schemas.microsoft.com/office/drawing/2014/main" id="{D7AE9092-5159-8B4D-AD4A-AE2957BCDF09}"/>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77" name="Кружок">
                      <a:extLst>
                        <a:ext uri="{FF2B5EF4-FFF2-40B4-BE49-F238E27FC236}">
                          <a16:creationId xmlns:a16="http://schemas.microsoft.com/office/drawing/2014/main" id="{810D2216-5975-8C4E-A95F-C1178166AB1B}"/>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78" name="Фигура">
                      <a:extLst>
                        <a:ext uri="{FF2B5EF4-FFF2-40B4-BE49-F238E27FC236}">
                          <a16:creationId xmlns:a16="http://schemas.microsoft.com/office/drawing/2014/main" id="{F248653C-A719-F24A-9C3E-74BD8E1A97F0}"/>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79" name="Группа 1">
                    <a:extLst>
                      <a:ext uri="{FF2B5EF4-FFF2-40B4-BE49-F238E27FC236}">
                        <a16:creationId xmlns:a16="http://schemas.microsoft.com/office/drawing/2014/main" id="{94528E08-FB4B-7747-944D-26BBC9DD8F63}"/>
                      </a:ext>
                    </a:extLst>
                  </p:cNvPr>
                  <p:cNvGrpSpPr/>
                  <p:nvPr/>
                </p:nvGrpSpPr>
                <p:grpSpPr>
                  <a:xfrm rot="20198016">
                    <a:off x="4813798" y="-1231942"/>
                    <a:ext cx="2203891" cy="1490583"/>
                    <a:chOff x="6136636" y="-1487208"/>
                    <a:chExt cx="4407781" cy="2981166"/>
                  </a:xfrm>
                </p:grpSpPr>
                <p:sp>
                  <p:nvSpPr>
                    <p:cNvPr id="80" name="Кружок">
                      <a:extLst>
                        <a:ext uri="{FF2B5EF4-FFF2-40B4-BE49-F238E27FC236}">
                          <a16:creationId xmlns:a16="http://schemas.microsoft.com/office/drawing/2014/main" id="{FB57413D-6B85-4D4C-8D27-75D014777D0D}"/>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81" name="Кружок">
                      <a:extLst>
                        <a:ext uri="{FF2B5EF4-FFF2-40B4-BE49-F238E27FC236}">
                          <a16:creationId xmlns:a16="http://schemas.microsoft.com/office/drawing/2014/main" id="{CF2A04F6-912C-8A4B-8C14-2DB95326FE3C}"/>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82" name="Фигура">
                      <a:extLst>
                        <a:ext uri="{FF2B5EF4-FFF2-40B4-BE49-F238E27FC236}">
                          <a16:creationId xmlns:a16="http://schemas.microsoft.com/office/drawing/2014/main" id="{771040E4-2E91-8746-9380-4F088ABD1DFA}"/>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83" name="Группа 1">
                    <a:extLst>
                      <a:ext uri="{FF2B5EF4-FFF2-40B4-BE49-F238E27FC236}">
                        <a16:creationId xmlns:a16="http://schemas.microsoft.com/office/drawing/2014/main" id="{391E03E5-2853-774A-A80A-BCB60C6B511B}"/>
                      </a:ext>
                    </a:extLst>
                  </p:cNvPr>
                  <p:cNvGrpSpPr/>
                  <p:nvPr/>
                </p:nvGrpSpPr>
                <p:grpSpPr>
                  <a:xfrm rot="14731149">
                    <a:off x="-689375" y="-3410049"/>
                    <a:ext cx="2203891" cy="1490583"/>
                    <a:chOff x="6136636" y="-1487208"/>
                    <a:chExt cx="4407781" cy="2981166"/>
                  </a:xfrm>
                </p:grpSpPr>
                <p:sp>
                  <p:nvSpPr>
                    <p:cNvPr id="84" name="Кружок">
                      <a:extLst>
                        <a:ext uri="{FF2B5EF4-FFF2-40B4-BE49-F238E27FC236}">
                          <a16:creationId xmlns:a16="http://schemas.microsoft.com/office/drawing/2014/main" id="{418BB0D9-51E3-5245-8D64-E33F764CBFF6}"/>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85" name="Кружок">
                      <a:extLst>
                        <a:ext uri="{FF2B5EF4-FFF2-40B4-BE49-F238E27FC236}">
                          <a16:creationId xmlns:a16="http://schemas.microsoft.com/office/drawing/2014/main" id="{EDA6DF8E-3E63-334D-892C-4FDF2384A88D}"/>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86" name="Фигура">
                      <a:extLst>
                        <a:ext uri="{FF2B5EF4-FFF2-40B4-BE49-F238E27FC236}">
                          <a16:creationId xmlns:a16="http://schemas.microsoft.com/office/drawing/2014/main" id="{8FAE3105-0992-F64D-A092-26D07452FC30}"/>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grpSp>
              <p:nvGrpSpPr>
                <p:cNvPr id="87" name="Group 86">
                  <a:extLst>
                    <a:ext uri="{FF2B5EF4-FFF2-40B4-BE49-F238E27FC236}">
                      <a16:creationId xmlns:a16="http://schemas.microsoft.com/office/drawing/2014/main" id="{94F7F5B9-0B4D-5943-8955-2C3432A3F0F1}"/>
                    </a:ext>
                  </a:extLst>
                </p:cNvPr>
                <p:cNvGrpSpPr/>
                <p:nvPr/>
              </p:nvGrpSpPr>
              <p:grpSpPr>
                <a:xfrm rot="13595842">
                  <a:off x="-4712301" y="245464"/>
                  <a:ext cx="7350410" cy="4393347"/>
                  <a:chOff x="-332721" y="-4134706"/>
                  <a:chExt cx="7350410" cy="4393347"/>
                </a:xfrm>
              </p:grpSpPr>
              <p:grpSp>
                <p:nvGrpSpPr>
                  <p:cNvPr id="88" name="Группа 1">
                    <a:extLst>
                      <a:ext uri="{FF2B5EF4-FFF2-40B4-BE49-F238E27FC236}">
                        <a16:creationId xmlns:a16="http://schemas.microsoft.com/office/drawing/2014/main" id="{B7A1F2A3-2F2C-AE4E-8A89-0105BE73EBA9}"/>
                      </a:ext>
                    </a:extLst>
                  </p:cNvPr>
                  <p:cNvGrpSpPr/>
                  <p:nvPr/>
                </p:nvGrpSpPr>
                <p:grpSpPr>
                  <a:xfrm rot="16109669">
                    <a:off x="929618" y="-3778052"/>
                    <a:ext cx="2203891" cy="1490583"/>
                    <a:chOff x="6136636" y="-1487208"/>
                    <a:chExt cx="4407781" cy="2981166"/>
                  </a:xfrm>
                </p:grpSpPr>
                <p:sp>
                  <p:nvSpPr>
                    <p:cNvPr id="105" name="Кружок">
                      <a:extLst>
                        <a:ext uri="{FF2B5EF4-FFF2-40B4-BE49-F238E27FC236}">
                          <a16:creationId xmlns:a16="http://schemas.microsoft.com/office/drawing/2014/main" id="{3B061997-BA72-BF46-BDC3-2D04C7E34E5B}"/>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106" name="Кружок">
                      <a:extLst>
                        <a:ext uri="{FF2B5EF4-FFF2-40B4-BE49-F238E27FC236}">
                          <a16:creationId xmlns:a16="http://schemas.microsoft.com/office/drawing/2014/main" id="{929C9BA7-B8DA-AC46-8E3F-4710F495D483}"/>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107" name="Фигура">
                      <a:extLst>
                        <a:ext uri="{FF2B5EF4-FFF2-40B4-BE49-F238E27FC236}">
                          <a16:creationId xmlns:a16="http://schemas.microsoft.com/office/drawing/2014/main" id="{234B6600-C4B7-6A4E-9879-B6842AD0DE6A}"/>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89" name="Группа 1">
                    <a:extLst>
                      <a:ext uri="{FF2B5EF4-FFF2-40B4-BE49-F238E27FC236}">
                        <a16:creationId xmlns:a16="http://schemas.microsoft.com/office/drawing/2014/main" id="{AF77BE0D-562E-E94C-826A-4B8BE6601C54}"/>
                      </a:ext>
                    </a:extLst>
                  </p:cNvPr>
                  <p:cNvGrpSpPr/>
                  <p:nvPr/>
                </p:nvGrpSpPr>
                <p:grpSpPr>
                  <a:xfrm rot="17476753">
                    <a:off x="2521272" y="-3439095"/>
                    <a:ext cx="2203891" cy="1490583"/>
                    <a:chOff x="6136636" y="-1487208"/>
                    <a:chExt cx="4407781" cy="2981166"/>
                  </a:xfrm>
                </p:grpSpPr>
                <p:sp>
                  <p:nvSpPr>
                    <p:cNvPr id="102" name="Кружок">
                      <a:extLst>
                        <a:ext uri="{FF2B5EF4-FFF2-40B4-BE49-F238E27FC236}">
                          <a16:creationId xmlns:a16="http://schemas.microsoft.com/office/drawing/2014/main" id="{BEBF4F1D-AE21-9D4C-8928-180A55E90838}"/>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103" name="Кружок">
                      <a:extLst>
                        <a:ext uri="{FF2B5EF4-FFF2-40B4-BE49-F238E27FC236}">
                          <a16:creationId xmlns:a16="http://schemas.microsoft.com/office/drawing/2014/main" id="{FC6B4AB4-E9BC-0144-88D1-0B2199039668}"/>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104" name="Фигура">
                      <a:extLst>
                        <a:ext uri="{FF2B5EF4-FFF2-40B4-BE49-F238E27FC236}">
                          <a16:creationId xmlns:a16="http://schemas.microsoft.com/office/drawing/2014/main" id="{A379DC22-180E-1246-A137-C7D4CEC06D2E}"/>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90" name="Группа 1">
                    <a:extLst>
                      <a:ext uri="{FF2B5EF4-FFF2-40B4-BE49-F238E27FC236}">
                        <a16:creationId xmlns:a16="http://schemas.microsoft.com/office/drawing/2014/main" id="{7CBDD954-AC37-BA4C-8B5B-7AFBCFE38158}"/>
                      </a:ext>
                    </a:extLst>
                  </p:cNvPr>
                  <p:cNvGrpSpPr/>
                  <p:nvPr/>
                </p:nvGrpSpPr>
                <p:grpSpPr>
                  <a:xfrm rot="18743873">
                    <a:off x="3874120" y="-2565100"/>
                    <a:ext cx="2203891" cy="1490583"/>
                    <a:chOff x="6136636" y="-1487208"/>
                    <a:chExt cx="4407781" cy="2981166"/>
                  </a:xfrm>
                </p:grpSpPr>
                <p:sp>
                  <p:nvSpPr>
                    <p:cNvPr id="99" name="Кружок">
                      <a:extLst>
                        <a:ext uri="{FF2B5EF4-FFF2-40B4-BE49-F238E27FC236}">
                          <a16:creationId xmlns:a16="http://schemas.microsoft.com/office/drawing/2014/main" id="{4CE39FCC-AD64-9244-B313-D284100EA881}"/>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100" name="Кружок">
                      <a:extLst>
                        <a:ext uri="{FF2B5EF4-FFF2-40B4-BE49-F238E27FC236}">
                          <a16:creationId xmlns:a16="http://schemas.microsoft.com/office/drawing/2014/main" id="{6DFE2F00-BF6D-EC42-99A5-40FAF91CC467}"/>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101" name="Фигура">
                      <a:extLst>
                        <a:ext uri="{FF2B5EF4-FFF2-40B4-BE49-F238E27FC236}">
                          <a16:creationId xmlns:a16="http://schemas.microsoft.com/office/drawing/2014/main" id="{2E386B6B-894B-A046-9920-2BAA9CFCD16D}"/>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91" name="Группа 1">
                    <a:extLst>
                      <a:ext uri="{FF2B5EF4-FFF2-40B4-BE49-F238E27FC236}">
                        <a16:creationId xmlns:a16="http://schemas.microsoft.com/office/drawing/2014/main" id="{17DE6CCA-EB6B-064B-BEB8-A54D9A7D9B38}"/>
                      </a:ext>
                    </a:extLst>
                  </p:cNvPr>
                  <p:cNvGrpSpPr/>
                  <p:nvPr/>
                </p:nvGrpSpPr>
                <p:grpSpPr>
                  <a:xfrm rot="20198016">
                    <a:off x="4813798" y="-1231942"/>
                    <a:ext cx="2203891" cy="1490583"/>
                    <a:chOff x="6136636" y="-1487208"/>
                    <a:chExt cx="4407781" cy="2981166"/>
                  </a:xfrm>
                </p:grpSpPr>
                <p:sp>
                  <p:nvSpPr>
                    <p:cNvPr id="96" name="Кружок">
                      <a:extLst>
                        <a:ext uri="{FF2B5EF4-FFF2-40B4-BE49-F238E27FC236}">
                          <a16:creationId xmlns:a16="http://schemas.microsoft.com/office/drawing/2014/main" id="{91E85674-C642-6848-B82D-A9917E12E8B8}"/>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97" name="Кружок">
                      <a:extLst>
                        <a:ext uri="{FF2B5EF4-FFF2-40B4-BE49-F238E27FC236}">
                          <a16:creationId xmlns:a16="http://schemas.microsoft.com/office/drawing/2014/main" id="{6FAC9094-F216-FE45-A82B-2D61E3840850}"/>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98" name="Фигура">
                      <a:extLst>
                        <a:ext uri="{FF2B5EF4-FFF2-40B4-BE49-F238E27FC236}">
                          <a16:creationId xmlns:a16="http://schemas.microsoft.com/office/drawing/2014/main" id="{3A6F2011-D953-1C44-9645-7C2E41C345AC}"/>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92" name="Группа 1">
                    <a:extLst>
                      <a:ext uri="{FF2B5EF4-FFF2-40B4-BE49-F238E27FC236}">
                        <a16:creationId xmlns:a16="http://schemas.microsoft.com/office/drawing/2014/main" id="{C9972A38-9FAF-694B-A5A8-6EF55050E2C9}"/>
                      </a:ext>
                    </a:extLst>
                  </p:cNvPr>
                  <p:cNvGrpSpPr/>
                  <p:nvPr/>
                </p:nvGrpSpPr>
                <p:grpSpPr>
                  <a:xfrm rot="14731149">
                    <a:off x="-689375" y="-3410049"/>
                    <a:ext cx="2203891" cy="1490583"/>
                    <a:chOff x="6136636" y="-1487208"/>
                    <a:chExt cx="4407781" cy="2981166"/>
                  </a:xfrm>
                </p:grpSpPr>
                <p:sp>
                  <p:nvSpPr>
                    <p:cNvPr id="93" name="Кружок">
                      <a:extLst>
                        <a:ext uri="{FF2B5EF4-FFF2-40B4-BE49-F238E27FC236}">
                          <a16:creationId xmlns:a16="http://schemas.microsoft.com/office/drawing/2014/main" id="{96F9EDDD-BBF4-C646-B58B-5E66D02AF003}"/>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94" name="Кружок">
                      <a:extLst>
                        <a:ext uri="{FF2B5EF4-FFF2-40B4-BE49-F238E27FC236}">
                          <a16:creationId xmlns:a16="http://schemas.microsoft.com/office/drawing/2014/main" id="{9E901BE0-34A8-7644-BDB3-273AD159BAF8}"/>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95" name="Фигура">
                      <a:extLst>
                        <a:ext uri="{FF2B5EF4-FFF2-40B4-BE49-F238E27FC236}">
                          <a16:creationId xmlns:a16="http://schemas.microsoft.com/office/drawing/2014/main" id="{9032C356-831D-2D4C-AD3A-AAABC2BBE5DB}"/>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grpSp>
        </p:grpSp>
      </p:grpSp>
      <p:sp>
        <p:nvSpPr>
          <p:cNvPr id="3" name="Rectangle 108">
            <a:extLst>
              <a:ext uri="{FF2B5EF4-FFF2-40B4-BE49-F238E27FC236}">
                <a16:creationId xmlns:a16="http://schemas.microsoft.com/office/drawing/2014/main" id="{4107582B-81D8-277D-29E4-FCE36B43D61D}"/>
              </a:ext>
            </a:extLst>
          </p:cNvPr>
          <p:cNvSpPr/>
          <p:nvPr/>
        </p:nvSpPr>
        <p:spPr>
          <a:xfrm>
            <a:off x="8229342" y="2018337"/>
            <a:ext cx="4002343" cy="3804055"/>
          </a:xfrm>
          <a:prstGeom prst="rect">
            <a:avLst/>
          </a:prstGeom>
        </p:spPr>
        <p:txBody>
          <a:bodyPr wrap="square">
            <a:spAutoFit/>
          </a:bodyPr>
          <a:lstStyle/>
          <a:p>
            <a:pPr marL="0" marR="0" lvl="0" indent="0" algn="l" defTabSz="914400" rtl="0" eaLnBrk="1" fontAlgn="auto" latinLnBrk="0" hangingPunct="1">
              <a:lnSpc>
                <a:spcPct val="250000"/>
              </a:lnSpc>
              <a:spcBef>
                <a:spcPts val="0"/>
              </a:spcBef>
              <a:spcAft>
                <a:spcPts val="0"/>
              </a:spcAft>
              <a:buClrTx/>
              <a:buSzTx/>
              <a:buFontTx/>
              <a:buNone/>
              <a:tabLst/>
              <a:defRPr/>
            </a:pPr>
            <a:r>
              <a:rPr lang="en-US" sz="2000" dirty="0">
                <a:solidFill>
                  <a:srgbClr val="656467">
                    <a:lumMod val="75000"/>
                  </a:srgbClr>
                </a:solidFill>
                <a:latin typeface="Century Gothic"/>
              </a:rPr>
              <a:t>1. Motivation</a:t>
            </a:r>
          </a:p>
          <a:p>
            <a:pPr marL="0" marR="0" lvl="0" indent="0" algn="l" defTabSz="914400" rtl="0" eaLnBrk="1" fontAlgn="auto" latinLnBrk="0" hangingPunct="1">
              <a:lnSpc>
                <a:spcPct val="250000"/>
              </a:lnSpc>
              <a:spcBef>
                <a:spcPts val="0"/>
              </a:spcBef>
              <a:spcAft>
                <a:spcPts val="0"/>
              </a:spcAft>
              <a:buClrTx/>
              <a:buSzTx/>
              <a:buFontTx/>
              <a:buNone/>
              <a:tabLst/>
              <a:defRPr/>
            </a:pPr>
            <a:r>
              <a:rPr lang="en-US" sz="2000" dirty="0">
                <a:solidFill>
                  <a:srgbClr val="656467">
                    <a:lumMod val="75000"/>
                  </a:srgbClr>
                </a:solidFill>
                <a:latin typeface="Century Gothic"/>
              </a:rPr>
              <a:t>2. Methodology</a:t>
            </a:r>
          </a:p>
          <a:p>
            <a:pPr marL="0" marR="0" lvl="0" indent="0" algn="l" defTabSz="914400" rtl="0" eaLnBrk="1" fontAlgn="auto" latinLnBrk="0" hangingPunct="1">
              <a:lnSpc>
                <a:spcPct val="250000"/>
              </a:lnSpc>
              <a:spcBef>
                <a:spcPts val="0"/>
              </a:spcBef>
              <a:spcAft>
                <a:spcPts val="0"/>
              </a:spcAft>
              <a:buClrTx/>
              <a:buSzTx/>
              <a:buFontTx/>
              <a:buNone/>
              <a:tabLst/>
              <a:defRPr/>
            </a:pPr>
            <a:r>
              <a:rPr lang="en-US" sz="2000" b="1" dirty="0">
                <a:solidFill>
                  <a:srgbClr val="1D4E89"/>
                </a:solidFill>
                <a:latin typeface="Century Gothic"/>
              </a:rPr>
              <a:t>3. Experiment &amp; Results</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56467">
                    <a:lumMod val="75000"/>
                  </a:srgbClr>
                </a:solidFill>
                <a:effectLst/>
                <a:uLnTx/>
                <a:uFillTx/>
                <a:latin typeface="Century Gothic"/>
                <a:cs typeface="Century Gothic"/>
              </a:rPr>
              <a:t>4. Limitations</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56467">
                    <a:lumMod val="75000"/>
                  </a:srgbClr>
                </a:solidFill>
                <a:effectLst/>
                <a:uLnTx/>
                <a:uFillTx/>
                <a:latin typeface="Century Gothic"/>
                <a:cs typeface="Century Gothic"/>
              </a:rPr>
              <a:t>5. Conclusions</a:t>
            </a:r>
          </a:p>
        </p:txBody>
      </p:sp>
      <p:sp>
        <p:nvSpPr>
          <p:cNvPr id="4" name="Marcador de número de diapositiva 2">
            <a:extLst>
              <a:ext uri="{FF2B5EF4-FFF2-40B4-BE49-F238E27FC236}">
                <a16:creationId xmlns:a16="http://schemas.microsoft.com/office/drawing/2014/main" id="{C055F05D-2034-B313-AC7C-8C7963625EF4}"/>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26</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2797937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50000" fill="hold" nodeType="afterEffect">
                                  <p:stCondLst>
                                    <p:cond delay="0"/>
                                  </p:stCondLst>
                                  <p:childTnLst>
                                    <p:animRot by="-1320000">
                                      <p:cBhvr>
                                        <p:cTn id="6" dur="2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20000" fill="hold"/>
                                        <p:tgtEl>
                                          <p:spTgt spid="42"/>
                                        </p:tgtEl>
                                        <p:attrNameLst>
                                          <p:attrName>r</p:attrName>
                                        </p:attrNameLst>
                                      </p:cBhvr>
                                    </p:animRot>
                                  </p:childTnLst>
                                </p:cTn>
                              </p:par>
                              <p:par>
                                <p:cTn id="9" presetID="6" presetClass="emph" presetSubtype="0" repeatCount="0" decel="50000" autoRev="1" fill="hold" nodeType="withEffect">
                                  <p:stCondLst>
                                    <p:cond delay="0"/>
                                  </p:stCondLst>
                                  <p:childTnLst>
                                    <p:animScale>
                                      <p:cBhvr>
                                        <p:cTn id="10" dur="1250" fill="hold"/>
                                        <p:tgtEl>
                                          <p:spTgt spid="42"/>
                                        </p:tgtEl>
                                      </p:cBhvr>
                                      <p:by x="133000" y="13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41D36-BF12-868C-F078-CF66A62F14DA}"/>
            </a:ext>
          </a:extLst>
        </p:cNvPr>
        <p:cNvGrpSpPr/>
        <p:nvPr/>
      </p:nvGrpSpPr>
      <p:grpSpPr>
        <a:xfrm>
          <a:off x="0" y="0"/>
          <a:ext cx="0" cy="0"/>
          <a:chOff x="0" y="0"/>
          <a:chExt cx="0" cy="0"/>
        </a:xfrm>
      </p:grpSpPr>
      <p:sp>
        <p:nvSpPr>
          <p:cNvPr id="28" name="moving straight is what we do">
            <a:extLst>
              <a:ext uri="{FF2B5EF4-FFF2-40B4-BE49-F238E27FC236}">
                <a16:creationId xmlns:a16="http://schemas.microsoft.com/office/drawing/2014/main" id="{000DE526-491B-C89D-A074-B3B70626541C}"/>
              </a:ext>
            </a:extLst>
          </p:cNvPr>
          <p:cNvSpPr txBox="1"/>
          <p:nvPr/>
        </p:nvSpPr>
        <p:spPr>
          <a:xfrm>
            <a:off x="4334282" y="498749"/>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Ablation Results</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pic>
        <p:nvPicPr>
          <p:cNvPr id="27" name="Imagen 26">
            <a:extLst>
              <a:ext uri="{FF2B5EF4-FFF2-40B4-BE49-F238E27FC236}">
                <a16:creationId xmlns:a16="http://schemas.microsoft.com/office/drawing/2014/main" id="{22D60510-3F68-C942-45F5-9CDEC3BA54AB}"/>
              </a:ext>
            </a:extLst>
          </p:cNvPr>
          <p:cNvPicPr>
            <a:picLocks noChangeAspect="1"/>
          </p:cNvPicPr>
          <p:nvPr/>
        </p:nvPicPr>
        <p:blipFill>
          <a:blip r:embed="rId3"/>
          <a:stretch>
            <a:fillRect/>
          </a:stretch>
        </p:blipFill>
        <p:spPr>
          <a:xfrm>
            <a:off x="233310" y="1359630"/>
            <a:ext cx="11705155" cy="2896730"/>
          </a:xfrm>
          <a:prstGeom prst="rect">
            <a:avLst/>
          </a:prstGeom>
        </p:spPr>
      </p:pic>
      <p:sp>
        <p:nvSpPr>
          <p:cNvPr id="8" name="Oval 32">
            <a:extLst>
              <a:ext uri="{FF2B5EF4-FFF2-40B4-BE49-F238E27FC236}">
                <a16:creationId xmlns:a16="http://schemas.microsoft.com/office/drawing/2014/main" id="{0FD7DCFD-19D2-5759-EFA8-1793D3931676}"/>
              </a:ext>
            </a:extLst>
          </p:cNvPr>
          <p:cNvSpPr/>
          <p:nvPr/>
        </p:nvSpPr>
        <p:spPr>
          <a:xfrm rot="5400000">
            <a:off x="7601581" y="462681"/>
            <a:ext cx="471828" cy="471828"/>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12" name="Freeform 463">
            <a:extLst>
              <a:ext uri="{FF2B5EF4-FFF2-40B4-BE49-F238E27FC236}">
                <a16:creationId xmlns:a16="http://schemas.microsoft.com/office/drawing/2014/main" id="{67B9D54D-3642-8BCB-F10F-2E867D546ECA}"/>
              </a:ext>
            </a:extLst>
          </p:cNvPr>
          <p:cNvSpPr>
            <a:spLocks noEditPoints="1"/>
          </p:cNvSpPr>
          <p:nvPr/>
        </p:nvSpPr>
        <p:spPr bwMode="auto">
          <a:xfrm>
            <a:off x="7695953" y="556213"/>
            <a:ext cx="283083" cy="284763"/>
          </a:xfrm>
          <a:custGeom>
            <a:avLst/>
            <a:gdLst>
              <a:gd name="T0" fmla="*/ 16 w 185"/>
              <a:gd name="T1" fmla="*/ 169 h 186"/>
              <a:gd name="T2" fmla="*/ 88 w 185"/>
              <a:gd name="T3" fmla="*/ 169 h 186"/>
              <a:gd name="T4" fmla="*/ 88 w 185"/>
              <a:gd name="T5" fmla="*/ 97 h 186"/>
              <a:gd name="T6" fmla="*/ 16 w 185"/>
              <a:gd name="T7" fmla="*/ 97 h 186"/>
              <a:gd name="T8" fmla="*/ 16 w 185"/>
              <a:gd name="T9" fmla="*/ 169 h 186"/>
              <a:gd name="T10" fmla="*/ 25 w 185"/>
              <a:gd name="T11" fmla="*/ 105 h 186"/>
              <a:gd name="T12" fmla="*/ 80 w 185"/>
              <a:gd name="T13" fmla="*/ 105 h 186"/>
              <a:gd name="T14" fmla="*/ 80 w 185"/>
              <a:gd name="T15" fmla="*/ 160 h 186"/>
              <a:gd name="T16" fmla="*/ 25 w 185"/>
              <a:gd name="T17" fmla="*/ 160 h 186"/>
              <a:gd name="T18" fmla="*/ 25 w 185"/>
              <a:gd name="T19" fmla="*/ 105 h 186"/>
              <a:gd name="T20" fmla="*/ 97 w 185"/>
              <a:gd name="T21" fmla="*/ 169 h 186"/>
              <a:gd name="T22" fmla="*/ 168 w 185"/>
              <a:gd name="T23" fmla="*/ 169 h 186"/>
              <a:gd name="T24" fmla="*/ 168 w 185"/>
              <a:gd name="T25" fmla="*/ 97 h 186"/>
              <a:gd name="T26" fmla="*/ 97 w 185"/>
              <a:gd name="T27" fmla="*/ 97 h 186"/>
              <a:gd name="T28" fmla="*/ 97 w 185"/>
              <a:gd name="T29" fmla="*/ 169 h 186"/>
              <a:gd name="T30" fmla="*/ 105 w 185"/>
              <a:gd name="T31" fmla="*/ 105 h 186"/>
              <a:gd name="T32" fmla="*/ 160 w 185"/>
              <a:gd name="T33" fmla="*/ 105 h 186"/>
              <a:gd name="T34" fmla="*/ 160 w 185"/>
              <a:gd name="T35" fmla="*/ 160 h 186"/>
              <a:gd name="T36" fmla="*/ 105 w 185"/>
              <a:gd name="T37" fmla="*/ 160 h 186"/>
              <a:gd name="T38" fmla="*/ 105 w 185"/>
              <a:gd name="T39" fmla="*/ 105 h 186"/>
              <a:gd name="T40" fmla="*/ 16 w 185"/>
              <a:gd name="T41" fmla="*/ 89 h 186"/>
              <a:gd name="T42" fmla="*/ 88 w 185"/>
              <a:gd name="T43" fmla="*/ 89 h 186"/>
              <a:gd name="T44" fmla="*/ 88 w 185"/>
              <a:gd name="T45" fmla="*/ 17 h 186"/>
              <a:gd name="T46" fmla="*/ 16 w 185"/>
              <a:gd name="T47" fmla="*/ 17 h 186"/>
              <a:gd name="T48" fmla="*/ 16 w 185"/>
              <a:gd name="T49" fmla="*/ 89 h 186"/>
              <a:gd name="T50" fmla="*/ 25 w 185"/>
              <a:gd name="T51" fmla="*/ 25 h 186"/>
              <a:gd name="T52" fmla="*/ 80 w 185"/>
              <a:gd name="T53" fmla="*/ 25 h 186"/>
              <a:gd name="T54" fmla="*/ 80 w 185"/>
              <a:gd name="T55" fmla="*/ 80 h 186"/>
              <a:gd name="T56" fmla="*/ 25 w 185"/>
              <a:gd name="T57" fmla="*/ 80 h 186"/>
              <a:gd name="T58" fmla="*/ 25 w 185"/>
              <a:gd name="T59" fmla="*/ 25 h 186"/>
              <a:gd name="T60" fmla="*/ 168 w 185"/>
              <a:gd name="T61" fmla="*/ 0 h 186"/>
              <a:gd name="T62" fmla="*/ 16 w 185"/>
              <a:gd name="T63" fmla="*/ 0 h 186"/>
              <a:gd name="T64" fmla="*/ 0 w 185"/>
              <a:gd name="T65" fmla="*/ 17 h 186"/>
              <a:gd name="T66" fmla="*/ 0 w 185"/>
              <a:gd name="T67" fmla="*/ 169 h 186"/>
              <a:gd name="T68" fmla="*/ 16 w 185"/>
              <a:gd name="T69" fmla="*/ 186 h 186"/>
              <a:gd name="T70" fmla="*/ 168 w 185"/>
              <a:gd name="T71" fmla="*/ 186 h 186"/>
              <a:gd name="T72" fmla="*/ 185 w 185"/>
              <a:gd name="T73" fmla="*/ 169 h 186"/>
              <a:gd name="T74" fmla="*/ 185 w 185"/>
              <a:gd name="T75" fmla="*/ 17 h 186"/>
              <a:gd name="T76" fmla="*/ 168 w 185"/>
              <a:gd name="T77" fmla="*/ 0 h 186"/>
              <a:gd name="T78" fmla="*/ 177 w 185"/>
              <a:gd name="T79" fmla="*/ 169 h 186"/>
              <a:gd name="T80" fmla="*/ 168 w 185"/>
              <a:gd name="T81" fmla="*/ 177 h 186"/>
              <a:gd name="T82" fmla="*/ 16 w 185"/>
              <a:gd name="T83" fmla="*/ 177 h 186"/>
              <a:gd name="T84" fmla="*/ 8 w 185"/>
              <a:gd name="T85" fmla="*/ 169 h 186"/>
              <a:gd name="T86" fmla="*/ 8 w 185"/>
              <a:gd name="T87" fmla="*/ 17 h 186"/>
              <a:gd name="T88" fmla="*/ 16 w 185"/>
              <a:gd name="T89" fmla="*/ 8 h 186"/>
              <a:gd name="T90" fmla="*/ 168 w 185"/>
              <a:gd name="T91" fmla="*/ 8 h 186"/>
              <a:gd name="T92" fmla="*/ 177 w 185"/>
              <a:gd name="T93" fmla="*/ 17 h 186"/>
              <a:gd name="T94" fmla="*/ 177 w 185"/>
              <a:gd name="T95" fmla="*/ 169 h 186"/>
              <a:gd name="T96" fmla="*/ 97 w 185"/>
              <a:gd name="T97" fmla="*/ 89 h 186"/>
              <a:gd name="T98" fmla="*/ 168 w 185"/>
              <a:gd name="T99" fmla="*/ 89 h 186"/>
              <a:gd name="T100" fmla="*/ 168 w 185"/>
              <a:gd name="T101" fmla="*/ 17 h 186"/>
              <a:gd name="T102" fmla="*/ 97 w 185"/>
              <a:gd name="T103" fmla="*/ 17 h 186"/>
              <a:gd name="T104" fmla="*/ 97 w 185"/>
              <a:gd name="T105" fmla="*/ 89 h 186"/>
              <a:gd name="T106" fmla="*/ 105 w 185"/>
              <a:gd name="T107" fmla="*/ 25 h 186"/>
              <a:gd name="T108" fmla="*/ 160 w 185"/>
              <a:gd name="T109" fmla="*/ 25 h 186"/>
              <a:gd name="T110" fmla="*/ 160 w 185"/>
              <a:gd name="T111" fmla="*/ 80 h 186"/>
              <a:gd name="T112" fmla="*/ 105 w 185"/>
              <a:gd name="T113" fmla="*/ 80 h 186"/>
              <a:gd name="T114" fmla="*/ 105 w 185"/>
              <a:gd name="T115" fmla="*/ 2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5" h="186">
                <a:moveTo>
                  <a:pt x="16" y="169"/>
                </a:moveTo>
                <a:cubicBezTo>
                  <a:pt x="88" y="169"/>
                  <a:pt x="88" y="169"/>
                  <a:pt x="88" y="169"/>
                </a:cubicBezTo>
                <a:cubicBezTo>
                  <a:pt x="88" y="97"/>
                  <a:pt x="88" y="97"/>
                  <a:pt x="88" y="97"/>
                </a:cubicBezTo>
                <a:cubicBezTo>
                  <a:pt x="16" y="97"/>
                  <a:pt x="16" y="97"/>
                  <a:pt x="16" y="97"/>
                </a:cubicBezTo>
                <a:lnTo>
                  <a:pt x="16" y="169"/>
                </a:lnTo>
                <a:close/>
                <a:moveTo>
                  <a:pt x="25" y="105"/>
                </a:moveTo>
                <a:cubicBezTo>
                  <a:pt x="80" y="105"/>
                  <a:pt x="80" y="105"/>
                  <a:pt x="80" y="105"/>
                </a:cubicBezTo>
                <a:cubicBezTo>
                  <a:pt x="80" y="160"/>
                  <a:pt x="80" y="160"/>
                  <a:pt x="80" y="160"/>
                </a:cubicBezTo>
                <a:cubicBezTo>
                  <a:pt x="25" y="160"/>
                  <a:pt x="25" y="160"/>
                  <a:pt x="25" y="160"/>
                </a:cubicBezTo>
                <a:lnTo>
                  <a:pt x="25" y="105"/>
                </a:lnTo>
                <a:close/>
                <a:moveTo>
                  <a:pt x="97" y="169"/>
                </a:moveTo>
                <a:cubicBezTo>
                  <a:pt x="168" y="169"/>
                  <a:pt x="168" y="169"/>
                  <a:pt x="168" y="169"/>
                </a:cubicBezTo>
                <a:cubicBezTo>
                  <a:pt x="168" y="97"/>
                  <a:pt x="168" y="97"/>
                  <a:pt x="168" y="97"/>
                </a:cubicBezTo>
                <a:cubicBezTo>
                  <a:pt x="97" y="97"/>
                  <a:pt x="97" y="97"/>
                  <a:pt x="97" y="97"/>
                </a:cubicBezTo>
                <a:lnTo>
                  <a:pt x="97" y="169"/>
                </a:lnTo>
                <a:close/>
                <a:moveTo>
                  <a:pt x="105" y="105"/>
                </a:moveTo>
                <a:cubicBezTo>
                  <a:pt x="160" y="105"/>
                  <a:pt x="160" y="105"/>
                  <a:pt x="160" y="105"/>
                </a:cubicBezTo>
                <a:cubicBezTo>
                  <a:pt x="160" y="160"/>
                  <a:pt x="160" y="160"/>
                  <a:pt x="160" y="160"/>
                </a:cubicBezTo>
                <a:cubicBezTo>
                  <a:pt x="105" y="160"/>
                  <a:pt x="105" y="160"/>
                  <a:pt x="105" y="160"/>
                </a:cubicBezTo>
                <a:lnTo>
                  <a:pt x="105" y="105"/>
                </a:lnTo>
                <a:close/>
                <a:moveTo>
                  <a:pt x="16" y="89"/>
                </a:moveTo>
                <a:cubicBezTo>
                  <a:pt x="88" y="89"/>
                  <a:pt x="88" y="89"/>
                  <a:pt x="88" y="89"/>
                </a:cubicBezTo>
                <a:cubicBezTo>
                  <a:pt x="88" y="17"/>
                  <a:pt x="88" y="17"/>
                  <a:pt x="88" y="17"/>
                </a:cubicBezTo>
                <a:cubicBezTo>
                  <a:pt x="16" y="17"/>
                  <a:pt x="16" y="17"/>
                  <a:pt x="16" y="17"/>
                </a:cubicBezTo>
                <a:lnTo>
                  <a:pt x="16" y="89"/>
                </a:lnTo>
                <a:close/>
                <a:moveTo>
                  <a:pt x="25" y="25"/>
                </a:moveTo>
                <a:cubicBezTo>
                  <a:pt x="80" y="25"/>
                  <a:pt x="80" y="25"/>
                  <a:pt x="80" y="25"/>
                </a:cubicBezTo>
                <a:cubicBezTo>
                  <a:pt x="80" y="80"/>
                  <a:pt x="80" y="80"/>
                  <a:pt x="80" y="80"/>
                </a:cubicBezTo>
                <a:cubicBezTo>
                  <a:pt x="25" y="80"/>
                  <a:pt x="25" y="80"/>
                  <a:pt x="25" y="80"/>
                </a:cubicBezTo>
                <a:lnTo>
                  <a:pt x="25" y="25"/>
                </a:lnTo>
                <a:close/>
                <a:moveTo>
                  <a:pt x="168" y="0"/>
                </a:moveTo>
                <a:cubicBezTo>
                  <a:pt x="16" y="0"/>
                  <a:pt x="16" y="0"/>
                  <a:pt x="16" y="0"/>
                </a:cubicBezTo>
                <a:cubicBezTo>
                  <a:pt x="7" y="0"/>
                  <a:pt x="0" y="8"/>
                  <a:pt x="0" y="17"/>
                </a:cubicBezTo>
                <a:cubicBezTo>
                  <a:pt x="0" y="169"/>
                  <a:pt x="0" y="169"/>
                  <a:pt x="0" y="169"/>
                </a:cubicBezTo>
                <a:cubicBezTo>
                  <a:pt x="0" y="178"/>
                  <a:pt x="7" y="186"/>
                  <a:pt x="16" y="186"/>
                </a:cubicBezTo>
                <a:cubicBezTo>
                  <a:pt x="168" y="186"/>
                  <a:pt x="168" y="186"/>
                  <a:pt x="168" y="186"/>
                </a:cubicBezTo>
                <a:cubicBezTo>
                  <a:pt x="178" y="186"/>
                  <a:pt x="185" y="178"/>
                  <a:pt x="185" y="169"/>
                </a:cubicBezTo>
                <a:cubicBezTo>
                  <a:pt x="185" y="17"/>
                  <a:pt x="185" y="17"/>
                  <a:pt x="185" y="17"/>
                </a:cubicBezTo>
                <a:cubicBezTo>
                  <a:pt x="185" y="8"/>
                  <a:pt x="178" y="0"/>
                  <a:pt x="168" y="0"/>
                </a:cubicBezTo>
                <a:close/>
                <a:moveTo>
                  <a:pt x="177" y="169"/>
                </a:moveTo>
                <a:cubicBezTo>
                  <a:pt x="177" y="173"/>
                  <a:pt x="173" y="177"/>
                  <a:pt x="168" y="177"/>
                </a:cubicBezTo>
                <a:cubicBezTo>
                  <a:pt x="16" y="177"/>
                  <a:pt x="16" y="177"/>
                  <a:pt x="16" y="177"/>
                </a:cubicBezTo>
                <a:cubicBezTo>
                  <a:pt x="12" y="177"/>
                  <a:pt x="8" y="173"/>
                  <a:pt x="8" y="169"/>
                </a:cubicBezTo>
                <a:cubicBezTo>
                  <a:pt x="8" y="17"/>
                  <a:pt x="8" y="17"/>
                  <a:pt x="8" y="17"/>
                </a:cubicBezTo>
                <a:cubicBezTo>
                  <a:pt x="8" y="12"/>
                  <a:pt x="12" y="8"/>
                  <a:pt x="16" y="8"/>
                </a:cubicBezTo>
                <a:cubicBezTo>
                  <a:pt x="168" y="8"/>
                  <a:pt x="168" y="8"/>
                  <a:pt x="168" y="8"/>
                </a:cubicBezTo>
                <a:cubicBezTo>
                  <a:pt x="173" y="8"/>
                  <a:pt x="177" y="12"/>
                  <a:pt x="177" y="17"/>
                </a:cubicBezTo>
                <a:lnTo>
                  <a:pt x="177" y="169"/>
                </a:lnTo>
                <a:close/>
                <a:moveTo>
                  <a:pt x="97" y="89"/>
                </a:moveTo>
                <a:cubicBezTo>
                  <a:pt x="168" y="89"/>
                  <a:pt x="168" y="89"/>
                  <a:pt x="168" y="89"/>
                </a:cubicBezTo>
                <a:cubicBezTo>
                  <a:pt x="168" y="17"/>
                  <a:pt x="168" y="17"/>
                  <a:pt x="168" y="17"/>
                </a:cubicBezTo>
                <a:cubicBezTo>
                  <a:pt x="97" y="17"/>
                  <a:pt x="97" y="17"/>
                  <a:pt x="97" y="17"/>
                </a:cubicBezTo>
                <a:lnTo>
                  <a:pt x="97" y="89"/>
                </a:lnTo>
                <a:close/>
                <a:moveTo>
                  <a:pt x="105" y="25"/>
                </a:moveTo>
                <a:cubicBezTo>
                  <a:pt x="160" y="25"/>
                  <a:pt x="160" y="25"/>
                  <a:pt x="160" y="25"/>
                </a:cubicBezTo>
                <a:cubicBezTo>
                  <a:pt x="160" y="80"/>
                  <a:pt x="160" y="80"/>
                  <a:pt x="160" y="80"/>
                </a:cubicBezTo>
                <a:cubicBezTo>
                  <a:pt x="105" y="80"/>
                  <a:pt x="105" y="80"/>
                  <a:pt x="105" y="80"/>
                </a:cubicBezTo>
                <a:lnTo>
                  <a:pt x="105" y="25"/>
                </a:lnTo>
                <a:close/>
              </a:path>
            </a:pathLst>
          </a:custGeom>
          <a:solidFill>
            <a:schemeClr val="bg1"/>
          </a:solidFill>
          <a:ln w="1270">
            <a:noFill/>
          </a:ln>
        </p:spPr>
        <p:txBody>
          <a:bodyPr vert="horz" wrap="square" lIns="68580" tIns="34290" rIns="68580" bIns="34290" numCol="1" anchor="t" anchorCtr="0" compatLnSpc="1">
            <a:prstTxWarp prst="textNoShape">
              <a:avLst/>
            </a:prstTxWarp>
          </a:bodyPr>
          <a:lstStyle/>
          <a:p>
            <a:endParaRPr lang="en-US" sz="1350"/>
          </a:p>
        </p:txBody>
      </p:sp>
      <p:grpSp>
        <p:nvGrpSpPr>
          <p:cNvPr id="50" name="Group 60">
            <a:extLst>
              <a:ext uri="{FF2B5EF4-FFF2-40B4-BE49-F238E27FC236}">
                <a16:creationId xmlns:a16="http://schemas.microsoft.com/office/drawing/2014/main" id="{64BAA5C6-C55C-6190-7BDD-76D51772D020}"/>
              </a:ext>
            </a:extLst>
          </p:cNvPr>
          <p:cNvGrpSpPr/>
          <p:nvPr/>
        </p:nvGrpSpPr>
        <p:grpSpPr>
          <a:xfrm>
            <a:off x="460948" y="4256360"/>
            <a:ext cx="5635052" cy="1107996"/>
            <a:chOff x="3427542" y="2536692"/>
            <a:chExt cx="5635052" cy="1107996"/>
          </a:xfrm>
        </p:grpSpPr>
        <p:sp>
          <p:nvSpPr>
            <p:cNvPr id="51" name="TextBox 65">
              <a:extLst>
                <a:ext uri="{FF2B5EF4-FFF2-40B4-BE49-F238E27FC236}">
                  <a16:creationId xmlns:a16="http://schemas.microsoft.com/office/drawing/2014/main" id="{63369E03-714E-BD8A-57BF-8A3B1AC92B6D}"/>
                </a:ext>
              </a:extLst>
            </p:cNvPr>
            <p:cNvSpPr txBox="1"/>
            <p:nvPr/>
          </p:nvSpPr>
          <p:spPr>
            <a:xfrm>
              <a:off x="3734324" y="2536692"/>
              <a:ext cx="1435427" cy="1107996"/>
            </a:xfrm>
            <a:prstGeom prst="rect">
              <a:avLst/>
            </a:prstGeom>
            <a:noFill/>
          </p:spPr>
          <p:txBody>
            <a:bodyPr wrap="square" rtlCol="0">
              <a:spAutoFit/>
            </a:bodyPr>
            <a:lstStyle>
              <a:defPPr>
                <a:defRPr lang="en-US"/>
              </a:defPPr>
              <a:lvl1pPr algn="ctr">
                <a:defRPr sz="6600" b="1">
                  <a:solidFill>
                    <a:schemeClr val="bg1">
                      <a:lumMod val="85000"/>
                      <a:alpha val="25000"/>
                    </a:schemeClr>
                  </a:solidFill>
                  <a:latin typeface="+mj-lt"/>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6600" b="1" i="0" u="none" strike="noStrike" kern="0" cap="none" spc="0" normalizeH="0" baseline="0" noProof="0" dirty="0">
                  <a:ln>
                    <a:noFill/>
                  </a:ln>
                  <a:solidFill>
                    <a:srgbClr val="FFFFFF">
                      <a:lumMod val="85000"/>
                      <a:alpha val="25000"/>
                    </a:srgbClr>
                  </a:solidFill>
                  <a:effectLst/>
                  <a:uLnTx/>
                  <a:uFillTx/>
                  <a:latin typeface="Poppins"/>
                </a:rPr>
                <a:t>01</a:t>
              </a:r>
            </a:p>
          </p:txBody>
        </p:sp>
        <p:sp>
          <p:nvSpPr>
            <p:cNvPr id="52" name="TextBox 66">
              <a:extLst>
                <a:ext uri="{FF2B5EF4-FFF2-40B4-BE49-F238E27FC236}">
                  <a16:creationId xmlns:a16="http://schemas.microsoft.com/office/drawing/2014/main" id="{DCC05928-140C-FCD5-F4FF-704C4CDA70D8}"/>
                </a:ext>
              </a:extLst>
            </p:cNvPr>
            <p:cNvSpPr txBox="1"/>
            <p:nvPr/>
          </p:nvSpPr>
          <p:spPr>
            <a:xfrm>
              <a:off x="3948536" y="3090690"/>
              <a:ext cx="5114058" cy="307777"/>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entury Gothic" panose="020B0502020202020204" pitchFamily="34" charset="0"/>
                </a:rPr>
                <a:t>Tasks benefit each other and contribute to </a:t>
              </a:r>
              <a:r>
                <a:rPr kumimoji="0" lang="en-US" sz="1400" b="1" i="0" u="none" strike="noStrike" kern="0" cap="none" spc="0" normalizeH="0" baseline="0" noProof="0" dirty="0">
                  <a:ln>
                    <a:noFill/>
                  </a:ln>
                  <a:effectLst/>
                  <a:uLnTx/>
                  <a:uFillTx/>
                  <a:latin typeface="Century Gothic" panose="020B0502020202020204" pitchFamily="34" charset="0"/>
                </a:rPr>
                <a:t>safe planning</a:t>
              </a:r>
              <a:endParaRPr kumimoji="0" lang="en-US" sz="1400" b="0" i="1" u="none" strike="noStrike" kern="0" cap="none" spc="0" normalizeH="0" baseline="0" noProof="0" dirty="0">
                <a:ln>
                  <a:noFill/>
                </a:ln>
                <a:effectLst/>
                <a:uLnTx/>
                <a:uFillTx/>
                <a:latin typeface="Century Gothic" panose="020B0502020202020204" pitchFamily="34" charset="0"/>
              </a:endParaRPr>
            </a:p>
          </p:txBody>
        </p:sp>
        <p:grpSp>
          <p:nvGrpSpPr>
            <p:cNvPr id="54" name="Group 68">
              <a:extLst>
                <a:ext uri="{FF2B5EF4-FFF2-40B4-BE49-F238E27FC236}">
                  <a16:creationId xmlns:a16="http://schemas.microsoft.com/office/drawing/2014/main" id="{E4486EDC-F4D2-1659-C21D-FD5FFAA76C5F}"/>
                </a:ext>
              </a:extLst>
            </p:cNvPr>
            <p:cNvGrpSpPr/>
            <p:nvPr/>
          </p:nvGrpSpPr>
          <p:grpSpPr>
            <a:xfrm rot="5400000">
              <a:off x="3427542" y="2927241"/>
              <a:ext cx="326898" cy="326898"/>
              <a:chOff x="7325676" y="2301588"/>
              <a:chExt cx="326898" cy="326898"/>
            </a:xfrm>
          </p:grpSpPr>
          <p:sp>
            <p:nvSpPr>
              <p:cNvPr id="58" name="Oval 69">
                <a:extLst>
                  <a:ext uri="{FF2B5EF4-FFF2-40B4-BE49-F238E27FC236}">
                    <a16:creationId xmlns:a16="http://schemas.microsoft.com/office/drawing/2014/main" id="{49600100-5C6B-44B7-A449-38C6D30C7111}"/>
                  </a:ext>
                </a:extLst>
              </p:cNvPr>
              <p:cNvSpPr/>
              <p:nvPr/>
            </p:nvSpPr>
            <p:spPr>
              <a:xfrm>
                <a:off x="7325676" y="2301588"/>
                <a:ext cx="326898" cy="326898"/>
              </a:xfrm>
              <a:prstGeom prst="ellipse">
                <a:avLst/>
              </a:prstGeom>
              <a:solidFill>
                <a:srgbClr val="FEC415"/>
              </a:solidFill>
              <a:ln w="12700" cap="flat" cmpd="sng" algn="ctr">
                <a:noFill/>
                <a:prstDash val="solid"/>
                <a:miter lim="800000"/>
              </a:ln>
              <a:effectLst>
                <a:outerShdw blurRad="711200" dist="342900" dir="5400000" algn="t" rotWithShape="0">
                  <a:srgbClr val="FEC415">
                    <a:alpha val="1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60" name="Freeform: Shape 15">
                <a:extLst>
                  <a:ext uri="{FF2B5EF4-FFF2-40B4-BE49-F238E27FC236}">
                    <a16:creationId xmlns:a16="http://schemas.microsoft.com/office/drawing/2014/main" id="{BD19F886-CCAA-6849-1693-3564D831C2E8}"/>
                  </a:ext>
                </a:extLst>
              </p:cNvPr>
              <p:cNvSpPr/>
              <p:nvPr/>
            </p:nvSpPr>
            <p:spPr>
              <a:xfrm>
                <a:off x="7414929" y="2410820"/>
                <a:ext cx="148393" cy="91319"/>
              </a:xfrm>
              <a:custGeom>
                <a:avLst/>
                <a:gdLst>
                  <a:gd name="connsiteX0" fmla="*/ 133984 w 148392"/>
                  <a:gd name="connsiteY0" fmla="*/ 88463 h 91318"/>
                  <a:gd name="connsiteX1" fmla="*/ 125914 w 148392"/>
                  <a:gd name="connsiteY1" fmla="*/ 85118 h 91318"/>
                  <a:gd name="connsiteX2" fmla="*/ 76910 w 148392"/>
                  <a:gd name="connsiteY2" fmla="*/ 36114 h 91318"/>
                  <a:gd name="connsiteX3" fmla="*/ 27906 w 148392"/>
                  <a:gd name="connsiteY3" fmla="*/ 85118 h 91318"/>
                  <a:gd name="connsiteX4" fmla="*/ 11765 w 148392"/>
                  <a:gd name="connsiteY4" fmla="*/ 84837 h 91318"/>
                  <a:gd name="connsiteX5" fmla="*/ 11765 w 148392"/>
                  <a:gd name="connsiteY5" fmla="*/ 68977 h 91318"/>
                  <a:gd name="connsiteX6" fmla="*/ 68840 w 148392"/>
                  <a:gd name="connsiteY6" fmla="*/ 11903 h 91318"/>
                  <a:gd name="connsiteX7" fmla="*/ 84980 w 148392"/>
                  <a:gd name="connsiteY7" fmla="*/ 11903 h 91318"/>
                  <a:gd name="connsiteX8" fmla="*/ 142054 w 148392"/>
                  <a:gd name="connsiteY8" fmla="*/ 68977 h 91318"/>
                  <a:gd name="connsiteX9" fmla="*/ 142052 w 148392"/>
                  <a:gd name="connsiteY9" fmla="*/ 85120 h 91318"/>
                  <a:gd name="connsiteX10" fmla="*/ 133984 w 148392"/>
                  <a:gd name="connsiteY10" fmla="*/ 88463 h 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2" h="91318">
                    <a:moveTo>
                      <a:pt x="133984" y="88463"/>
                    </a:moveTo>
                    <a:cubicBezTo>
                      <a:pt x="130957" y="88461"/>
                      <a:pt x="128054" y="87258"/>
                      <a:pt x="125914" y="85118"/>
                    </a:cubicBezTo>
                    <a:lnTo>
                      <a:pt x="76910" y="36114"/>
                    </a:lnTo>
                    <a:lnTo>
                      <a:pt x="27906" y="85118"/>
                    </a:lnTo>
                    <a:cubicBezTo>
                      <a:pt x="23371" y="89498"/>
                      <a:pt x="16145" y="89372"/>
                      <a:pt x="11765" y="84837"/>
                    </a:cubicBezTo>
                    <a:cubicBezTo>
                      <a:pt x="7493" y="80414"/>
                      <a:pt x="7493" y="73401"/>
                      <a:pt x="11765" y="68977"/>
                    </a:cubicBezTo>
                    <a:lnTo>
                      <a:pt x="68840" y="11903"/>
                    </a:lnTo>
                    <a:cubicBezTo>
                      <a:pt x="73297" y="7447"/>
                      <a:pt x="80523" y="7447"/>
                      <a:pt x="84980" y="11903"/>
                    </a:cubicBezTo>
                    <a:lnTo>
                      <a:pt x="142054" y="68977"/>
                    </a:lnTo>
                    <a:cubicBezTo>
                      <a:pt x="146512" y="73436"/>
                      <a:pt x="146511" y="80663"/>
                      <a:pt x="142052" y="85120"/>
                    </a:cubicBezTo>
                    <a:cubicBezTo>
                      <a:pt x="139912" y="87259"/>
                      <a:pt x="137010" y="88461"/>
                      <a:pt x="133984" y="88463"/>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ndParaRPr>
              </a:p>
            </p:txBody>
          </p:sp>
        </p:grpSp>
      </p:grpSp>
      <p:grpSp>
        <p:nvGrpSpPr>
          <p:cNvPr id="63" name="Group 60">
            <a:extLst>
              <a:ext uri="{FF2B5EF4-FFF2-40B4-BE49-F238E27FC236}">
                <a16:creationId xmlns:a16="http://schemas.microsoft.com/office/drawing/2014/main" id="{3116D990-DAFC-4104-F1F4-3ACC3EED4CFC}"/>
              </a:ext>
            </a:extLst>
          </p:cNvPr>
          <p:cNvGrpSpPr/>
          <p:nvPr/>
        </p:nvGrpSpPr>
        <p:grpSpPr>
          <a:xfrm>
            <a:off x="6610195" y="4256360"/>
            <a:ext cx="5635052" cy="1292662"/>
            <a:chOff x="3427542" y="2536692"/>
            <a:chExt cx="5635052" cy="1292662"/>
          </a:xfrm>
        </p:grpSpPr>
        <p:sp>
          <p:nvSpPr>
            <p:cNvPr id="64" name="TextBox 65">
              <a:extLst>
                <a:ext uri="{FF2B5EF4-FFF2-40B4-BE49-F238E27FC236}">
                  <a16:creationId xmlns:a16="http://schemas.microsoft.com/office/drawing/2014/main" id="{854FC864-4EDC-8F11-2F8A-F04D0ABC8B15}"/>
                </a:ext>
              </a:extLst>
            </p:cNvPr>
            <p:cNvSpPr txBox="1"/>
            <p:nvPr/>
          </p:nvSpPr>
          <p:spPr>
            <a:xfrm>
              <a:off x="3734324" y="2536692"/>
              <a:ext cx="1435427" cy="1107996"/>
            </a:xfrm>
            <a:prstGeom prst="rect">
              <a:avLst/>
            </a:prstGeom>
            <a:noFill/>
          </p:spPr>
          <p:txBody>
            <a:bodyPr wrap="square" rtlCol="0">
              <a:spAutoFit/>
            </a:bodyPr>
            <a:lstStyle>
              <a:defPPr>
                <a:defRPr lang="en-US"/>
              </a:defPPr>
              <a:lvl1pPr algn="ctr">
                <a:defRPr sz="6600" b="1">
                  <a:solidFill>
                    <a:schemeClr val="bg1">
                      <a:lumMod val="85000"/>
                      <a:alpha val="25000"/>
                    </a:schemeClr>
                  </a:solidFill>
                  <a:latin typeface="+mj-lt"/>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6600" b="1" i="0" u="none" strike="noStrike" kern="0" cap="none" spc="0" normalizeH="0" baseline="0" noProof="0" dirty="0">
                  <a:ln>
                    <a:noFill/>
                  </a:ln>
                  <a:solidFill>
                    <a:srgbClr val="FFFFFF">
                      <a:lumMod val="85000"/>
                      <a:alpha val="25000"/>
                    </a:srgbClr>
                  </a:solidFill>
                  <a:effectLst/>
                  <a:uLnTx/>
                  <a:uFillTx/>
                  <a:latin typeface="Poppins"/>
                </a:rPr>
                <a:t>02</a:t>
              </a:r>
            </a:p>
          </p:txBody>
        </p:sp>
        <p:sp>
          <p:nvSpPr>
            <p:cNvPr id="65" name="TextBox 66">
              <a:extLst>
                <a:ext uri="{FF2B5EF4-FFF2-40B4-BE49-F238E27FC236}">
                  <a16:creationId xmlns:a16="http://schemas.microsoft.com/office/drawing/2014/main" id="{AE2B3150-DDE1-9615-EBE2-B9D88CC7FADF}"/>
                </a:ext>
              </a:extLst>
            </p:cNvPr>
            <p:cNvSpPr txBox="1"/>
            <p:nvPr/>
          </p:nvSpPr>
          <p:spPr>
            <a:xfrm>
              <a:off x="3948536" y="3090690"/>
              <a:ext cx="5114058" cy="738664"/>
            </a:xfrm>
            <a:prstGeom prst="rect">
              <a:avLst/>
            </a:prstGeom>
            <a:noFill/>
          </p:spPr>
          <p:txBody>
            <a:bodyPr wrap="square" rtlCol="0">
              <a:spAutoFit/>
            </a:bodyPr>
            <a:lstStyle/>
            <a:p>
              <a:pPr marL="285750" marR="0" lvl="0" indent="-285750" defTabSz="914400" eaLnBrk="1" fontAlgn="auto" latinLnBrk="0" hangingPunct="1">
                <a:spcBef>
                  <a:spcPts val="0"/>
                </a:spcBef>
                <a:spcAft>
                  <a:spcPts val="0"/>
                </a:spcAft>
                <a:buClrTx/>
                <a:buSzTx/>
                <a:buFont typeface="Wingdings" panose="05000000000000000000" pitchFamily="2" charset="2"/>
                <a:buChar char="ü"/>
                <a:tabLst/>
                <a:defRPr/>
              </a:pPr>
              <a:r>
                <a:rPr kumimoji="0" lang="en-US" sz="1400" b="0" i="0" u="none" strike="noStrike" kern="0" cap="none" spc="0" normalizeH="0" baseline="0" noProof="0" dirty="0">
                  <a:ln>
                    <a:noFill/>
                  </a:ln>
                  <a:effectLst/>
                  <a:uLnTx/>
                  <a:uFillTx/>
                  <a:latin typeface="Century Gothic" panose="020B0502020202020204" pitchFamily="34" charset="0"/>
                </a:rPr>
                <a:t>ID. 4-6: Track &amp; Map → Motion</a:t>
              </a:r>
            </a:p>
            <a:p>
              <a:pPr marL="285750" marR="0" lvl="0" indent="-285750" defTabSz="914400" eaLnBrk="1" fontAlgn="auto" latinLnBrk="0" hangingPunct="1">
                <a:spcBef>
                  <a:spcPts val="0"/>
                </a:spcBef>
                <a:spcAft>
                  <a:spcPts val="0"/>
                </a:spcAft>
                <a:buClrTx/>
                <a:buSzTx/>
                <a:buFont typeface="Wingdings" panose="05000000000000000000" pitchFamily="2" charset="2"/>
                <a:buChar char="ü"/>
                <a:tabLst/>
                <a:defRPr/>
              </a:pPr>
              <a:r>
                <a:rPr kumimoji="0" lang="en-US" sz="1400" b="0" i="0" u="none" strike="noStrike" kern="0" cap="none" spc="0" normalizeH="0" baseline="0" noProof="0" dirty="0">
                  <a:ln>
                    <a:noFill/>
                  </a:ln>
                  <a:effectLst/>
                  <a:uLnTx/>
                  <a:uFillTx/>
                  <a:latin typeface="Century Gothic" panose="020B0502020202020204" pitchFamily="34" charset="0"/>
                </a:rPr>
                <a:t>ID. 7-9: Motion ↔ Occupancy</a:t>
              </a:r>
            </a:p>
            <a:p>
              <a:pPr marL="285750" marR="0" lvl="0" indent="-285750" defTabSz="914400" eaLnBrk="1" fontAlgn="auto" latinLnBrk="0" hangingPunct="1">
                <a:spcBef>
                  <a:spcPts val="0"/>
                </a:spcBef>
                <a:spcAft>
                  <a:spcPts val="0"/>
                </a:spcAft>
                <a:buClrTx/>
                <a:buSzTx/>
                <a:buFont typeface="Wingdings" panose="05000000000000000000" pitchFamily="2" charset="2"/>
                <a:buChar char="ü"/>
                <a:tabLst/>
                <a:defRPr/>
              </a:pPr>
              <a:r>
                <a:rPr kumimoji="0" lang="en-US" sz="1400" b="0" i="0" u="none" strike="noStrike" kern="0" cap="none" spc="0" normalizeH="0" baseline="0" noProof="0" dirty="0">
                  <a:ln>
                    <a:noFill/>
                  </a:ln>
                  <a:effectLst/>
                  <a:uLnTx/>
                  <a:uFillTx/>
                  <a:latin typeface="Century Gothic" panose="020B0502020202020204" pitchFamily="34" charset="0"/>
                </a:rPr>
                <a:t>ID. 10-12: Motion &amp; Occupancy → Planning</a:t>
              </a:r>
              <a:endParaRPr kumimoji="0" lang="en-US" sz="1400" b="0" i="1" u="none" strike="noStrike" kern="0" cap="none" spc="0" normalizeH="0" baseline="0" noProof="0" dirty="0">
                <a:ln>
                  <a:noFill/>
                </a:ln>
                <a:effectLst/>
                <a:uLnTx/>
                <a:uFillTx/>
                <a:latin typeface="Century Gothic" panose="020B0502020202020204" pitchFamily="34" charset="0"/>
              </a:endParaRPr>
            </a:p>
          </p:txBody>
        </p:sp>
        <p:grpSp>
          <p:nvGrpSpPr>
            <p:cNvPr id="66" name="Group 68">
              <a:extLst>
                <a:ext uri="{FF2B5EF4-FFF2-40B4-BE49-F238E27FC236}">
                  <a16:creationId xmlns:a16="http://schemas.microsoft.com/office/drawing/2014/main" id="{06F80B9E-4906-EEBF-6AF7-E587D2F148B9}"/>
                </a:ext>
              </a:extLst>
            </p:cNvPr>
            <p:cNvGrpSpPr/>
            <p:nvPr/>
          </p:nvGrpSpPr>
          <p:grpSpPr>
            <a:xfrm rot="5400000">
              <a:off x="3427542" y="2927241"/>
              <a:ext cx="326898" cy="326898"/>
              <a:chOff x="7325676" y="2301588"/>
              <a:chExt cx="326898" cy="326898"/>
            </a:xfrm>
          </p:grpSpPr>
          <p:sp>
            <p:nvSpPr>
              <p:cNvPr id="67" name="Oval 69">
                <a:extLst>
                  <a:ext uri="{FF2B5EF4-FFF2-40B4-BE49-F238E27FC236}">
                    <a16:creationId xmlns:a16="http://schemas.microsoft.com/office/drawing/2014/main" id="{7ED94AD3-28E3-B50E-92B0-0CA7A2C347E7}"/>
                  </a:ext>
                </a:extLst>
              </p:cNvPr>
              <p:cNvSpPr/>
              <p:nvPr/>
            </p:nvSpPr>
            <p:spPr>
              <a:xfrm>
                <a:off x="7325676" y="2301588"/>
                <a:ext cx="326898" cy="326898"/>
              </a:xfrm>
              <a:prstGeom prst="ellipse">
                <a:avLst/>
              </a:prstGeom>
              <a:solidFill>
                <a:srgbClr val="FEC415"/>
              </a:solidFill>
              <a:ln w="12700" cap="flat" cmpd="sng" algn="ctr">
                <a:noFill/>
                <a:prstDash val="solid"/>
                <a:miter lim="800000"/>
              </a:ln>
              <a:effectLst>
                <a:outerShdw blurRad="711200" dist="342900" dir="5400000" algn="t" rotWithShape="0">
                  <a:srgbClr val="FEC415">
                    <a:alpha val="1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68" name="Freeform: Shape 15">
                <a:extLst>
                  <a:ext uri="{FF2B5EF4-FFF2-40B4-BE49-F238E27FC236}">
                    <a16:creationId xmlns:a16="http://schemas.microsoft.com/office/drawing/2014/main" id="{1DF3EF71-A585-7504-C566-9E63D4703C49}"/>
                  </a:ext>
                </a:extLst>
              </p:cNvPr>
              <p:cNvSpPr/>
              <p:nvPr/>
            </p:nvSpPr>
            <p:spPr>
              <a:xfrm>
                <a:off x="7414929" y="2410820"/>
                <a:ext cx="148393" cy="91319"/>
              </a:xfrm>
              <a:custGeom>
                <a:avLst/>
                <a:gdLst>
                  <a:gd name="connsiteX0" fmla="*/ 133984 w 148392"/>
                  <a:gd name="connsiteY0" fmla="*/ 88463 h 91318"/>
                  <a:gd name="connsiteX1" fmla="*/ 125914 w 148392"/>
                  <a:gd name="connsiteY1" fmla="*/ 85118 h 91318"/>
                  <a:gd name="connsiteX2" fmla="*/ 76910 w 148392"/>
                  <a:gd name="connsiteY2" fmla="*/ 36114 h 91318"/>
                  <a:gd name="connsiteX3" fmla="*/ 27906 w 148392"/>
                  <a:gd name="connsiteY3" fmla="*/ 85118 h 91318"/>
                  <a:gd name="connsiteX4" fmla="*/ 11765 w 148392"/>
                  <a:gd name="connsiteY4" fmla="*/ 84837 h 91318"/>
                  <a:gd name="connsiteX5" fmla="*/ 11765 w 148392"/>
                  <a:gd name="connsiteY5" fmla="*/ 68977 h 91318"/>
                  <a:gd name="connsiteX6" fmla="*/ 68840 w 148392"/>
                  <a:gd name="connsiteY6" fmla="*/ 11903 h 91318"/>
                  <a:gd name="connsiteX7" fmla="*/ 84980 w 148392"/>
                  <a:gd name="connsiteY7" fmla="*/ 11903 h 91318"/>
                  <a:gd name="connsiteX8" fmla="*/ 142054 w 148392"/>
                  <a:gd name="connsiteY8" fmla="*/ 68977 h 91318"/>
                  <a:gd name="connsiteX9" fmla="*/ 142052 w 148392"/>
                  <a:gd name="connsiteY9" fmla="*/ 85120 h 91318"/>
                  <a:gd name="connsiteX10" fmla="*/ 133984 w 148392"/>
                  <a:gd name="connsiteY10" fmla="*/ 88463 h 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2" h="91318">
                    <a:moveTo>
                      <a:pt x="133984" y="88463"/>
                    </a:moveTo>
                    <a:cubicBezTo>
                      <a:pt x="130957" y="88461"/>
                      <a:pt x="128054" y="87258"/>
                      <a:pt x="125914" y="85118"/>
                    </a:cubicBezTo>
                    <a:lnTo>
                      <a:pt x="76910" y="36114"/>
                    </a:lnTo>
                    <a:lnTo>
                      <a:pt x="27906" y="85118"/>
                    </a:lnTo>
                    <a:cubicBezTo>
                      <a:pt x="23371" y="89498"/>
                      <a:pt x="16145" y="89372"/>
                      <a:pt x="11765" y="84837"/>
                    </a:cubicBezTo>
                    <a:cubicBezTo>
                      <a:pt x="7493" y="80414"/>
                      <a:pt x="7493" y="73401"/>
                      <a:pt x="11765" y="68977"/>
                    </a:cubicBezTo>
                    <a:lnTo>
                      <a:pt x="68840" y="11903"/>
                    </a:lnTo>
                    <a:cubicBezTo>
                      <a:pt x="73297" y="7447"/>
                      <a:pt x="80523" y="7447"/>
                      <a:pt x="84980" y="11903"/>
                    </a:cubicBezTo>
                    <a:lnTo>
                      <a:pt x="142054" y="68977"/>
                    </a:lnTo>
                    <a:cubicBezTo>
                      <a:pt x="146512" y="73436"/>
                      <a:pt x="146511" y="80663"/>
                      <a:pt x="142052" y="85120"/>
                    </a:cubicBezTo>
                    <a:cubicBezTo>
                      <a:pt x="139912" y="87259"/>
                      <a:pt x="137010" y="88461"/>
                      <a:pt x="133984" y="88463"/>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ndParaRPr>
              </a:p>
            </p:txBody>
          </p:sp>
        </p:grpSp>
      </p:grpSp>
      <p:grpSp>
        <p:nvGrpSpPr>
          <p:cNvPr id="70" name="Group 60">
            <a:extLst>
              <a:ext uri="{FF2B5EF4-FFF2-40B4-BE49-F238E27FC236}">
                <a16:creationId xmlns:a16="http://schemas.microsoft.com/office/drawing/2014/main" id="{CEAA031B-FF72-0484-34BF-06144850CF61}"/>
              </a:ext>
            </a:extLst>
          </p:cNvPr>
          <p:cNvGrpSpPr/>
          <p:nvPr/>
        </p:nvGrpSpPr>
        <p:grpSpPr>
          <a:xfrm>
            <a:off x="460948" y="5418233"/>
            <a:ext cx="6060130" cy="1107996"/>
            <a:chOff x="3427542" y="2536692"/>
            <a:chExt cx="6060130" cy="1107996"/>
          </a:xfrm>
        </p:grpSpPr>
        <p:sp>
          <p:nvSpPr>
            <p:cNvPr id="71" name="TextBox 65">
              <a:extLst>
                <a:ext uri="{FF2B5EF4-FFF2-40B4-BE49-F238E27FC236}">
                  <a16:creationId xmlns:a16="http://schemas.microsoft.com/office/drawing/2014/main" id="{78E2FBD3-BA01-8BF4-6B2A-2E691222F480}"/>
                </a:ext>
              </a:extLst>
            </p:cNvPr>
            <p:cNvSpPr txBox="1"/>
            <p:nvPr/>
          </p:nvSpPr>
          <p:spPr>
            <a:xfrm>
              <a:off x="3734324" y="2536692"/>
              <a:ext cx="1435427" cy="1107996"/>
            </a:xfrm>
            <a:prstGeom prst="rect">
              <a:avLst/>
            </a:prstGeom>
            <a:noFill/>
          </p:spPr>
          <p:txBody>
            <a:bodyPr wrap="square" rtlCol="0">
              <a:spAutoFit/>
            </a:bodyPr>
            <a:lstStyle>
              <a:defPPr>
                <a:defRPr lang="en-US"/>
              </a:defPPr>
              <a:lvl1pPr algn="ctr">
                <a:defRPr sz="6600" b="1">
                  <a:solidFill>
                    <a:schemeClr val="bg1">
                      <a:lumMod val="85000"/>
                      <a:alpha val="25000"/>
                    </a:schemeClr>
                  </a:solidFill>
                  <a:latin typeface="+mj-lt"/>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6600" b="1" i="0" u="none" strike="noStrike" kern="0" cap="none" spc="0" normalizeH="0" baseline="0" noProof="0" dirty="0">
                  <a:ln>
                    <a:noFill/>
                  </a:ln>
                  <a:solidFill>
                    <a:srgbClr val="FFFFFF">
                      <a:lumMod val="85000"/>
                      <a:alpha val="25000"/>
                    </a:srgbClr>
                  </a:solidFill>
                  <a:effectLst/>
                  <a:uLnTx/>
                  <a:uFillTx/>
                  <a:latin typeface="Poppins"/>
                </a:rPr>
                <a:t>03</a:t>
              </a:r>
            </a:p>
          </p:txBody>
        </p:sp>
        <p:sp>
          <p:nvSpPr>
            <p:cNvPr id="72" name="TextBox 66">
              <a:extLst>
                <a:ext uri="{FF2B5EF4-FFF2-40B4-BE49-F238E27FC236}">
                  <a16:creationId xmlns:a16="http://schemas.microsoft.com/office/drawing/2014/main" id="{C21D1119-E960-B24D-A91E-142A1CD0689A}"/>
                </a:ext>
              </a:extLst>
            </p:cNvPr>
            <p:cNvSpPr txBox="1"/>
            <p:nvPr/>
          </p:nvSpPr>
          <p:spPr>
            <a:xfrm>
              <a:off x="3948535" y="3090690"/>
              <a:ext cx="5539137" cy="523220"/>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tabLst/>
                <a:defRPr/>
              </a:pPr>
              <a:r>
                <a:rPr kumimoji="0" lang="en-GB" sz="1400" b="0" i="0" u="none" strike="noStrike" kern="0" cap="none" spc="0" normalizeH="0" baseline="0" noProof="0" dirty="0">
                  <a:ln>
                    <a:noFill/>
                  </a:ln>
                  <a:effectLst/>
                  <a:uLnTx/>
                  <a:uFillTx/>
                  <a:latin typeface="Century Gothic" panose="020B0502020202020204" pitchFamily="34" charset="0"/>
                </a:rPr>
                <a:t>The two perception sub-tasks greatly help </a:t>
              </a:r>
              <a:r>
                <a:rPr kumimoji="0" lang="en-GB" sz="1400" b="1" i="0" u="none" strike="noStrike" kern="0" cap="none" spc="0" normalizeH="0" baseline="0" noProof="0" dirty="0">
                  <a:ln>
                    <a:noFill/>
                  </a:ln>
                  <a:effectLst/>
                  <a:uLnTx/>
                  <a:uFillTx/>
                  <a:latin typeface="Century Gothic" panose="020B0502020202020204" pitchFamily="34" charset="0"/>
                </a:rPr>
                <a:t>motion forecasting</a:t>
              </a:r>
              <a:r>
                <a:rPr kumimoji="0" lang="en-GB" sz="1400" b="0" i="0" u="none" strike="noStrike" kern="0" cap="none" spc="0" normalizeH="0" baseline="0" noProof="0" dirty="0">
                  <a:ln>
                    <a:noFill/>
                  </a:ln>
                  <a:effectLst/>
                  <a:uLnTx/>
                  <a:uFillTx/>
                  <a:latin typeface="Century Gothic" panose="020B0502020202020204" pitchFamily="34" charset="0"/>
                </a:rPr>
                <a:t>, and </a:t>
              </a:r>
              <a:r>
                <a:rPr kumimoji="0" lang="en-GB" sz="1400" b="1" i="0" u="none" strike="noStrike" kern="0" cap="none" spc="0" normalizeH="0" baseline="0" noProof="0" dirty="0">
                  <a:ln>
                    <a:noFill/>
                  </a:ln>
                  <a:effectLst/>
                  <a:uLnTx/>
                  <a:uFillTx/>
                  <a:latin typeface="Century Gothic" panose="020B0502020202020204" pitchFamily="34" charset="0"/>
                </a:rPr>
                <a:t>prediction performance</a:t>
              </a:r>
              <a:endParaRPr kumimoji="0" lang="en-US" sz="1400" b="1" i="1" u="none" strike="noStrike" kern="0" cap="none" spc="0" normalizeH="0" baseline="0" noProof="0" dirty="0">
                <a:ln>
                  <a:noFill/>
                </a:ln>
                <a:effectLst/>
                <a:uLnTx/>
                <a:uFillTx/>
                <a:latin typeface="Century Gothic" panose="020B0502020202020204" pitchFamily="34" charset="0"/>
              </a:endParaRPr>
            </a:p>
          </p:txBody>
        </p:sp>
        <p:grpSp>
          <p:nvGrpSpPr>
            <p:cNvPr id="73" name="Group 68">
              <a:extLst>
                <a:ext uri="{FF2B5EF4-FFF2-40B4-BE49-F238E27FC236}">
                  <a16:creationId xmlns:a16="http://schemas.microsoft.com/office/drawing/2014/main" id="{74AD1FB7-9D14-1B35-92F9-182319CFE4AB}"/>
                </a:ext>
              </a:extLst>
            </p:cNvPr>
            <p:cNvGrpSpPr/>
            <p:nvPr/>
          </p:nvGrpSpPr>
          <p:grpSpPr>
            <a:xfrm rot="5400000">
              <a:off x="3427542" y="2927241"/>
              <a:ext cx="326898" cy="326898"/>
              <a:chOff x="7325676" y="2301588"/>
              <a:chExt cx="326898" cy="326898"/>
            </a:xfrm>
          </p:grpSpPr>
          <p:sp>
            <p:nvSpPr>
              <p:cNvPr id="74" name="Oval 69">
                <a:extLst>
                  <a:ext uri="{FF2B5EF4-FFF2-40B4-BE49-F238E27FC236}">
                    <a16:creationId xmlns:a16="http://schemas.microsoft.com/office/drawing/2014/main" id="{D3361C13-68E5-E777-E5B8-D40038A7E939}"/>
                  </a:ext>
                </a:extLst>
              </p:cNvPr>
              <p:cNvSpPr/>
              <p:nvPr/>
            </p:nvSpPr>
            <p:spPr>
              <a:xfrm>
                <a:off x="7325676" y="2301588"/>
                <a:ext cx="326898" cy="326898"/>
              </a:xfrm>
              <a:prstGeom prst="ellipse">
                <a:avLst/>
              </a:prstGeom>
              <a:solidFill>
                <a:srgbClr val="FEC415"/>
              </a:solidFill>
              <a:ln w="12700" cap="flat" cmpd="sng" algn="ctr">
                <a:noFill/>
                <a:prstDash val="solid"/>
                <a:miter lim="800000"/>
              </a:ln>
              <a:effectLst>
                <a:outerShdw blurRad="711200" dist="342900" dir="5400000" algn="t" rotWithShape="0">
                  <a:srgbClr val="FEC415">
                    <a:alpha val="1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75" name="Freeform: Shape 15">
                <a:extLst>
                  <a:ext uri="{FF2B5EF4-FFF2-40B4-BE49-F238E27FC236}">
                    <a16:creationId xmlns:a16="http://schemas.microsoft.com/office/drawing/2014/main" id="{7595CB73-6BC5-076A-9B57-7ABEC3A2C17C}"/>
                  </a:ext>
                </a:extLst>
              </p:cNvPr>
              <p:cNvSpPr/>
              <p:nvPr/>
            </p:nvSpPr>
            <p:spPr>
              <a:xfrm>
                <a:off x="7414929" y="2410820"/>
                <a:ext cx="148393" cy="91319"/>
              </a:xfrm>
              <a:custGeom>
                <a:avLst/>
                <a:gdLst>
                  <a:gd name="connsiteX0" fmla="*/ 133984 w 148392"/>
                  <a:gd name="connsiteY0" fmla="*/ 88463 h 91318"/>
                  <a:gd name="connsiteX1" fmla="*/ 125914 w 148392"/>
                  <a:gd name="connsiteY1" fmla="*/ 85118 h 91318"/>
                  <a:gd name="connsiteX2" fmla="*/ 76910 w 148392"/>
                  <a:gd name="connsiteY2" fmla="*/ 36114 h 91318"/>
                  <a:gd name="connsiteX3" fmla="*/ 27906 w 148392"/>
                  <a:gd name="connsiteY3" fmla="*/ 85118 h 91318"/>
                  <a:gd name="connsiteX4" fmla="*/ 11765 w 148392"/>
                  <a:gd name="connsiteY4" fmla="*/ 84837 h 91318"/>
                  <a:gd name="connsiteX5" fmla="*/ 11765 w 148392"/>
                  <a:gd name="connsiteY5" fmla="*/ 68977 h 91318"/>
                  <a:gd name="connsiteX6" fmla="*/ 68840 w 148392"/>
                  <a:gd name="connsiteY6" fmla="*/ 11903 h 91318"/>
                  <a:gd name="connsiteX7" fmla="*/ 84980 w 148392"/>
                  <a:gd name="connsiteY7" fmla="*/ 11903 h 91318"/>
                  <a:gd name="connsiteX8" fmla="*/ 142054 w 148392"/>
                  <a:gd name="connsiteY8" fmla="*/ 68977 h 91318"/>
                  <a:gd name="connsiteX9" fmla="*/ 142052 w 148392"/>
                  <a:gd name="connsiteY9" fmla="*/ 85120 h 91318"/>
                  <a:gd name="connsiteX10" fmla="*/ 133984 w 148392"/>
                  <a:gd name="connsiteY10" fmla="*/ 88463 h 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2" h="91318">
                    <a:moveTo>
                      <a:pt x="133984" y="88463"/>
                    </a:moveTo>
                    <a:cubicBezTo>
                      <a:pt x="130957" y="88461"/>
                      <a:pt x="128054" y="87258"/>
                      <a:pt x="125914" y="85118"/>
                    </a:cubicBezTo>
                    <a:lnTo>
                      <a:pt x="76910" y="36114"/>
                    </a:lnTo>
                    <a:lnTo>
                      <a:pt x="27906" y="85118"/>
                    </a:lnTo>
                    <a:cubicBezTo>
                      <a:pt x="23371" y="89498"/>
                      <a:pt x="16145" y="89372"/>
                      <a:pt x="11765" y="84837"/>
                    </a:cubicBezTo>
                    <a:cubicBezTo>
                      <a:pt x="7493" y="80414"/>
                      <a:pt x="7493" y="73401"/>
                      <a:pt x="11765" y="68977"/>
                    </a:cubicBezTo>
                    <a:lnTo>
                      <a:pt x="68840" y="11903"/>
                    </a:lnTo>
                    <a:cubicBezTo>
                      <a:pt x="73297" y="7447"/>
                      <a:pt x="80523" y="7447"/>
                      <a:pt x="84980" y="11903"/>
                    </a:cubicBezTo>
                    <a:lnTo>
                      <a:pt x="142054" y="68977"/>
                    </a:lnTo>
                    <a:cubicBezTo>
                      <a:pt x="146512" y="73436"/>
                      <a:pt x="146511" y="80663"/>
                      <a:pt x="142052" y="85120"/>
                    </a:cubicBezTo>
                    <a:cubicBezTo>
                      <a:pt x="139912" y="87259"/>
                      <a:pt x="137010" y="88461"/>
                      <a:pt x="133984" y="88463"/>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ndParaRPr>
              </a:p>
            </p:txBody>
          </p:sp>
        </p:grpSp>
      </p:grpSp>
      <p:grpSp>
        <p:nvGrpSpPr>
          <p:cNvPr id="76" name="Group 60">
            <a:extLst>
              <a:ext uri="{FF2B5EF4-FFF2-40B4-BE49-F238E27FC236}">
                <a16:creationId xmlns:a16="http://schemas.microsoft.com/office/drawing/2014/main" id="{D0611C13-1F7A-C1F2-94AE-30BA70CA8232}"/>
              </a:ext>
            </a:extLst>
          </p:cNvPr>
          <p:cNvGrpSpPr/>
          <p:nvPr/>
        </p:nvGrpSpPr>
        <p:grpSpPr>
          <a:xfrm>
            <a:off x="6610195" y="5526127"/>
            <a:ext cx="4057805" cy="1107996"/>
            <a:chOff x="3427542" y="2536692"/>
            <a:chExt cx="4057805" cy="1107996"/>
          </a:xfrm>
        </p:grpSpPr>
        <p:sp>
          <p:nvSpPr>
            <p:cNvPr id="77" name="TextBox 65">
              <a:extLst>
                <a:ext uri="{FF2B5EF4-FFF2-40B4-BE49-F238E27FC236}">
                  <a16:creationId xmlns:a16="http://schemas.microsoft.com/office/drawing/2014/main" id="{F6EBC691-3690-CA8B-D798-7F49D8B37A16}"/>
                </a:ext>
              </a:extLst>
            </p:cNvPr>
            <p:cNvSpPr txBox="1"/>
            <p:nvPr/>
          </p:nvSpPr>
          <p:spPr>
            <a:xfrm>
              <a:off x="3734324" y="2536692"/>
              <a:ext cx="1435427" cy="1107996"/>
            </a:xfrm>
            <a:prstGeom prst="rect">
              <a:avLst/>
            </a:prstGeom>
            <a:noFill/>
          </p:spPr>
          <p:txBody>
            <a:bodyPr wrap="square" rtlCol="0">
              <a:spAutoFit/>
            </a:bodyPr>
            <a:lstStyle>
              <a:defPPr>
                <a:defRPr lang="en-US"/>
              </a:defPPr>
              <a:lvl1pPr algn="ctr">
                <a:defRPr sz="6600" b="1">
                  <a:solidFill>
                    <a:schemeClr val="bg1">
                      <a:lumMod val="85000"/>
                      <a:alpha val="25000"/>
                    </a:schemeClr>
                  </a:solidFill>
                  <a:latin typeface="+mj-lt"/>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6600" b="1" i="0" u="none" strike="noStrike" kern="0" cap="none" spc="0" normalizeH="0" baseline="0" noProof="0" dirty="0">
                  <a:ln>
                    <a:noFill/>
                  </a:ln>
                  <a:solidFill>
                    <a:srgbClr val="FFFFFF">
                      <a:lumMod val="85000"/>
                      <a:alpha val="25000"/>
                    </a:srgbClr>
                  </a:solidFill>
                  <a:effectLst/>
                  <a:uLnTx/>
                  <a:uFillTx/>
                  <a:latin typeface="Poppins"/>
                </a:rPr>
                <a:t>04</a:t>
              </a:r>
            </a:p>
          </p:txBody>
        </p:sp>
        <p:sp>
          <p:nvSpPr>
            <p:cNvPr id="78" name="TextBox 66">
              <a:extLst>
                <a:ext uri="{FF2B5EF4-FFF2-40B4-BE49-F238E27FC236}">
                  <a16:creationId xmlns:a16="http://schemas.microsoft.com/office/drawing/2014/main" id="{0780C915-AC7A-C761-91F5-B270E72DAF6D}"/>
                </a:ext>
              </a:extLst>
            </p:cNvPr>
            <p:cNvSpPr txBox="1"/>
            <p:nvPr/>
          </p:nvSpPr>
          <p:spPr>
            <a:xfrm>
              <a:off x="3948536" y="3090690"/>
              <a:ext cx="3536811" cy="307777"/>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tabLst/>
                <a:defRPr/>
              </a:pPr>
              <a:r>
                <a:rPr kumimoji="0" lang="en-GB" sz="1400" b="0" i="0" u="none" strike="noStrike" kern="0" cap="none" spc="0" normalizeH="0" baseline="0" noProof="0" dirty="0" err="1">
                  <a:ln>
                    <a:noFill/>
                  </a:ln>
                  <a:effectLst/>
                  <a:uLnTx/>
                  <a:uFillTx/>
                  <a:latin typeface="Century Gothic" panose="020B0502020202020204" pitchFamily="34" charset="0"/>
                </a:rPr>
                <a:t>UniAD</a:t>
              </a:r>
              <a:r>
                <a:rPr kumimoji="0" lang="en-GB" sz="1400" b="0" i="0" u="none" strike="noStrike" kern="0" cap="none" spc="0" normalizeH="0" baseline="0" noProof="0" dirty="0">
                  <a:ln>
                    <a:noFill/>
                  </a:ln>
                  <a:effectLst/>
                  <a:uLnTx/>
                  <a:uFillTx/>
                  <a:latin typeface="Century Gothic" panose="020B0502020202020204" pitchFamily="34" charset="0"/>
                </a:rPr>
                <a:t> outperforms naïve MTL solution</a:t>
              </a:r>
              <a:endParaRPr kumimoji="0" lang="en-US" sz="1400" b="0" i="1" u="none" strike="noStrike" kern="0" cap="none" spc="0" normalizeH="0" baseline="0" noProof="0" dirty="0">
                <a:ln>
                  <a:noFill/>
                </a:ln>
                <a:effectLst/>
                <a:uLnTx/>
                <a:uFillTx/>
                <a:latin typeface="Century Gothic" panose="020B0502020202020204" pitchFamily="34" charset="0"/>
              </a:endParaRPr>
            </a:p>
          </p:txBody>
        </p:sp>
        <p:grpSp>
          <p:nvGrpSpPr>
            <p:cNvPr id="79" name="Group 68">
              <a:extLst>
                <a:ext uri="{FF2B5EF4-FFF2-40B4-BE49-F238E27FC236}">
                  <a16:creationId xmlns:a16="http://schemas.microsoft.com/office/drawing/2014/main" id="{A5F7B906-BD2C-E59E-ACFA-50F12F2AFD25}"/>
                </a:ext>
              </a:extLst>
            </p:cNvPr>
            <p:cNvGrpSpPr/>
            <p:nvPr/>
          </p:nvGrpSpPr>
          <p:grpSpPr>
            <a:xfrm rot="5400000">
              <a:off x="3427542" y="2927241"/>
              <a:ext cx="326898" cy="326898"/>
              <a:chOff x="7325676" y="2301588"/>
              <a:chExt cx="326898" cy="326898"/>
            </a:xfrm>
          </p:grpSpPr>
          <p:sp>
            <p:nvSpPr>
              <p:cNvPr id="80" name="Oval 69">
                <a:extLst>
                  <a:ext uri="{FF2B5EF4-FFF2-40B4-BE49-F238E27FC236}">
                    <a16:creationId xmlns:a16="http://schemas.microsoft.com/office/drawing/2014/main" id="{5793515D-05A5-78A8-1298-A84B54A2D7C7}"/>
                  </a:ext>
                </a:extLst>
              </p:cNvPr>
              <p:cNvSpPr/>
              <p:nvPr/>
            </p:nvSpPr>
            <p:spPr>
              <a:xfrm>
                <a:off x="7325676" y="2301588"/>
                <a:ext cx="326898" cy="326898"/>
              </a:xfrm>
              <a:prstGeom prst="ellipse">
                <a:avLst/>
              </a:prstGeom>
              <a:solidFill>
                <a:srgbClr val="FEC415"/>
              </a:solidFill>
              <a:ln w="12700" cap="flat" cmpd="sng" algn="ctr">
                <a:noFill/>
                <a:prstDash val="solid"/>
                <a:miter lim="800000"/>
              </a:ln>
              <a:effectLst>
                <a:outerShdw blurRad="711200" dist="342900" dir="5400000" algn="t" rotWithShape="0">
                  <a:srgbClr val="FEC415">
                    <a:alpha val="1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81" name="Freeform: Shape 15">
                <a:extLst>
                  <a:ext uri="{FF2B5EF4-FFF2-40B4-BE49-F238E27FC236}">
                    <a16:creationId xmlns:a16="http://schemas.microsoft.com/office/drawing/2014/main" id="{54DCD18D-90F8-9E74-7F24-4BCF199882DA}"/>
                  </a:ext>
                </a:extLst>
              </p:cNvPr>
              <p:cNvSpPr/>
              <p:nvPr/>
            </p:nvSpPr>
            <p:spPr>
              <a:xfrm>
                <a:off x="7414929" y="2410820"/>
                <a:ext cx="148393" cy="91319"/>
              </a:xfrm>
              <a:custGeom>
                <a:avLst/>
                <a:gdLst>
                  <a:gd name="connsiteX0" fmla="*/ 133984 w 148392"/>
                  <a:gd name="connsiteY0" fmla="*/ 88463 h 91318"/>
                  <a:gd name="connsiteX1" fmla="*/ 125914 w 148392"/>
                  <a:gd name="connsiteY1" fmla="*/ 85118 h 91318"/>
                  <a:gd name="connsiteX2" fmla="*/ 76910 w 148392"/>
                  <a:gd name="connsiteY2" fmla="*/ 36114 h 91318"/>
                  <a:gd name="connsiteX3" fmla="*/ 27906 w 148392"/>
                  <a:gd name="connsiteY3" fmla="*/ 85118 h 91318"/>
                  <a:gd name="connsiteX4" fmla="*/ 11765 w 148392"/>
                  <a:gd name="connsiteY4" fmla="*/ 84837 h 91318"/>
                  <a:gd name="connsiteX5" fmla="*/ 11765 w 148392"/>
                  <a:gd name="connsiteY5" fmla="*/ 68977 h 91318"/>
                  <a:gd name="connsiteX6" fmla="*/ 68840 w 148392"/>
                  <a:gd name="connsiteY6" fmla="*/ 11903 h 91318"/>
                  <a:gd name="connsiteX7" fmla="*/ 84980 w 148392"/>
                  <a:gd name="connsiteY7" fmla="*/ 11903 h 91318"/>
                  <a:gd name="connsiteX8" fmla="*/ 142054 w 148392"/>
                  <a:gd name="connsiteY8" fmla="*/ 68977 h 91318"/>
                  <a:gd name="connsiteX9" fmla="*/ 142052 w 148392"/>
                  <a:gd name="connsiteY9" fmla="*/ 85120 h 91318"/>
                  <a:gd name="connsiteX10" fmla="*/ 133984 w 148392"/>
                  <a:gd name="connsiteY10" fmla="*/ 88463 h 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2" h="91318">
                    <a:moveTo>
                      <a:pt x="133984" y="88463"/>
                    </a:moveTo>
                    <a:cubicBezTo>
                      <a:pt x="130957" y="88461"/>
                      <a:pt x="128054" y="87258"/>
                      <a:pt x="125914" y="85118"/>
                    </a:cubicBezTo>
                    <a:lnTo>
                      <a:pt x="76910" y="36114"/>
                    </a:lnTo>
                    <a:lnTo>
                      <a:pt x="27906" y="85118"/>
                    </a:lnTo>
                    <a:cubicBezTo>
                      <a:pt x="23371" y="89498"/>
                      <a:pt x="16145" y="89372"/>
                      <a:pt x="11765" y="84837"/>
                    </a:cubicBezTo>
                    <a:cubicBezTo>
                      <a:pt x="7493" y="80414"/>
                      <a:pt x="7493" y="73401"/>
                      <a:pt x="11765" y="68977"/>
                    </a:cubicBezTo>
                    <a:lnTo>
                      <a:pt x="68840" y="11903"/>
                    </a:lnTo>
                    <a:cubicBezTo>
                      <a:pt x="73297" y="7447"/>
                      <a:pt x="80523" y="7447"/>
                      <a:pt x="84980" y="11903"/>
                    </a:cubicBezTo>
                    <a:lnTo>
                      <a:pt x="142054" y="68977"/>
                    </a:lnTo>
                    <a:cubicBezTo>
                      <a:pt x="146512" y="73436"/>
                      <a:pt x="146511" y="80663"/>
                      <a:pt x="142052" y="85120"/>
                    </a:cubicBezTo>
                    <a:cubicBezTo>
                      <a:pt x="139912" y="87259"/>
                      <a:pt x="137010" y="88461"/>
                      <a:pt x="133984" y="88463"/>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ndParaRPr>
              </a:p>
            </p:txBody>
          </p:sp>
        </p:grpSp>
      </p:grpSp>
      <p:sp>
        <p:nvSpPr>
          <p:cNvPr id="2" name="Marcador de número de diapositiva 2">
            <a:extLst>
              <a:ext uri="{FF2B5EF4-FFF2-40B4-BE49-F238E27FC236}">
                <a16:creationId xmlns:a16="http://schemas.microsoft.com/office/drawing/2014/main" id="{EAA235B1-8928-1DA7-A900-17FF936C4D99}"/>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27</a:t>
            </a:fld>
            <a:endParaRPr lang="en-US" dirty="0">
              <a:solidFill>
                <a:srgbClr val="000000">
                  <a:tint val="75000"/>
                </a:srgbClr>
              </a:solidFill>
              <a:latin typeface="Century Gothic" panose="020B0502020202020204" pitchFamily="34" charset="0"/>
            </a:endParaRPr>
          </a:p>
        </p:txBody>
      </p:sp>
      <p:pic>
        <p:nvPicPr>
          <p:cNvPr id="4" name="Imagen 3">
            <a:extLst>
              <a:ext uri="{FF2B5EF4-FFF2-40B4-BE49-F238E27FC236}">
                <a16:creationId xmlns:a16="http://schemas.microsoft.com/office/drawing/2014/main" id="{A77C2655-E424-0BA5-AF10-36243F33B15B}"/>
              </a:ext>
            </a:extLst>
          </p:cNvPr>
          <p:cNvPicPr>
            <a:picLocks noChangeAspect="1"/>
          </p:cNvPicPr>
          <p:nvPr/>
        </p:nvPicPr>
        <p:blipFill>
          <a:blip r:embed="rId4"/>
          <a:stretch>
            <a:fillRect/>
          </a:stretch>
        </p:blipFill>
        <p:spPr>
          <a:xfrm>
            <a:off x="8550312" y="479102"/>
            <a:ext cx="493443" cy="4750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66">
            <a:extLst>
              <a:ext uri="{FF2B5EF4-FFF2-40B4-BE49-F238E27FC236}">
                <a16:creationId xmlns:a16="http://schemas.microsoft.com/office/drawing/2014/main" id="{AE2F01EC-DC8E-9B0A-D54B-59A52C6F9991}"/>
              </a:ext>
            </a:extLst>
          </p:cNvPr>
          <p:cNvSpPr txBox="1"/>
          <p:nvPr/>
        </p:nvSpPr>
        <p:spPr>
          <a:xfrm>
            <a:off x="9051995" y="562740"/>
            <a:ext cx="2288714" cy="307777"/>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tabLst/>
              <a:defRPr/>
            </a:pPr>
            <a:r>
              <a:rPr kumimoji="0" lang="en-GB" sz="1400" b="0" i="0" u="none" strike="noStrike" kern="0" cap="none" spc="0" normalizeH="0" baseline="0" noProof="0" dirty="0">
                <a:ln>
                  <a:noFill/>
                </a:ln>
                <a:effectLst/>
                <a:uLnTx/>
                <a:uFillTx/>
                <a:latin typeface="Century Gothic" panose="020B0502020202020204" pitchFamily="34" charset="0"/>
              </a:rPr>
              <a:t>Evaluation on </a:t>
            </a:r>
            <a:r>
              <a:rPr kumimoji="0" lang="en-GB" sz="1400" b="1" i="0" u="none" strike="noStrike" kern="0" cap="none" spc="0" normalizeH="0" baseline="0" noProof="0" dirty="0" err="1">
                <a:ln>
                  <a:noFill/>
                </a:ln>
                <a:effectLst/>
                <a:uLnTx/>
                <a:uFillTx/>
                <a:latin typeface="Century Gothic" panose="020B0502020202020204" pitchFamily="34" charset="0"/>
              </a:rPr>
              <a:t>nuScenes</a:t>
            </a:r>
            <a:endParaRPr kumimoji="0" lang="en-US" sz="1400" b="1" i="1" u="none" strike="noStrike" kern="0" cap="none" spc="0" normalizeH="0" baseline="0" noProof="0" dirty="0">
              <a:ln>
                <a:noFill/>
              </a:ln>
              <a:effectLst/>
              <a:uLnTx/>
              <a:uFillTx/>
              <a:latin typeface="Century Gothic" panose="020B0502020202020204" pitchFamily="34" charset="0"/>
            </a:endParaRPr>
          </a:p>
        </p:txBody>
      </p:sp>
    </p:spTree>
    <p:extLst>
      <p:ext uri="{BB962C8B-B14F-4D97-AF65-F5344CB8AC3E}">
        <p14:creationId xmlns:p14="http://schemas.microsoft.com/office/powerpoint/2010/main" val="330819476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oving straight is what we do">
            <a:extLst>
              <a:ext uri="{FF2B5EF4-FFF2-40B4-BE49-F238E27FC236}">
                <a16:creationId xmlns:a16="http://schemas.microsoft.com/office/drawing/2014/main" id="{A3750906-E29C-AC37-DEB6-CB3F038557AA}"/>
              </a:ext>
            </a:extLst>
          </p:cNvPr>
          <p:cNvSpPr txBox="1"/>
          <p:nvPr/>
        </p:nvSpPr>
        <p:spPr>
          <a:xfrm>
            <a:off x="4334282" y="498749"/>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Ablation Results</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sp>
        <p:nvSpPr>
          <p:cNvPr id="8" name="Oval 32">
            <a:extLst>
              <a:ext uri="{FF2B5EF4-FFF2-40B4-BE49-F238E27FC236}">
                <a16:creationId xmlns:a16="http://schemas.microsoft.com/office/drawing/2014/main" id="{9C9E76EB-FF0B-D0BD-F616-20BBDEDD4A94}"/>
              </a:ext>
            </a:extLst>
          </p:cNvPr>
          <p:cNvSpPr/>
          <p:nvPr/>
        </p:nvSpPr>
        <p:spPr>
          <a:xfrm rot="5400000">
            <a:off x="7601581" y="462681"/>
            <a:ext cx="471828" cy="471828"/>
          </a:xfrm>
          <a:prstGeom prst="ellipse">
            <a:avLst/>
          </a:prstGeom>
          <a:solidFill>
            <a:srgbClr val="64C019">
              <a:lumMod val="75000"/>
              <a:alpha val="25098"/>
            </a:srgbClr>
          </a:solidFill>
          <a:ln w="12700" algn="ctr">
            <a:noFill/>
            <a:miter lim="800000"/>
            <a:headEnd/>
            <a:tailEnd/>
          </a:ln>
          <a:effectLst/>
        </p:spPr>
        <p:txBody>
          <a:bodyPr wrap="square" lIns="0" tIns="0" rIns="0" bIns="0" anchor="ctr">
            <a:noAutofit/>
          </a:bodyPr>
          <a:lstStyle/>
          <a:p>
            <a:pPr algn="ctr" defTabSz="801688" eaLnBrk="0" hangingPunct="0">
              <a:spcAft>
                <a:spcPts val="1000"/>
              </a:spcAft>
            </a:pPr>
            <a:endParaRPr lang="en-US" sz="1600" kern="0" dirty="0">
              <a:solidFill>
                <a:srgbClr val="64C019">
                  <a:lumMod val="50000"/>
                </a:srgbClr>
              </a:solidFill>
              <a:latin typeface="Century Gothic" panose="020B0502020202020204" pitchFamily="34" charset="0"/>
              <a:cs typeface="Arial" charset="0"/>
            </a:endParaRPr>
          </a:p>
        </p:txBody>
      </p:sp>
      <p:sp>
        <p:nvSpPr>
          <p:cNvPr id="12" name="Freeform 463">
            <a:extLst>
              <a:ext uri="{FF2B5EF4-FFF2-40B4-BE49-F238E27FC236}">
                <a16:creationId xmlns:a16="http://schemas.microsoft.com/office/drawing/2014/main" id="{9C3C9A4A-6B2C-6067-4E80-8AC37D6C9C60}"/>
              </a:ext>
            </a:extLst>
          </p:cNvPr>
          <p:cNvSpPr>
            <a:spLocks noEditPoints="1"/>
          </p:cNvSpPr>
          <p:nvPr/>
        </p:nvSpPr>
        <p:spPr bwMode="auto">
          <a:xfrm>
            <a:off x="7695953" y="556213"/>
            <a:ext cx="283083" cy="284763"/>
          </a:xfrm>
          <a:custGeom>
            <a:avLst/>
            <a:gdLst>
              <a:gd name="T0" fmla="*/ 16 w 185"/>
              <a:gd name="T1" fmla="*/ 169 h 186"/>
              <a:gd name="T2" fmla="*/ 88 w 185"/>
              <a:gd name="T3" fmla="*/ 169 h 186"/>
              <a:gd name="T4" fmla="*/ 88 w 185"/>
              <a:gd name="T5" fmla="*/ 97 h 186"/>
              <a:gd name="T6" fmla="*/ 16 w 185"/>
              <a:gd name="T7" fmla="*/ 97 h 186"/>
              <a:gd name="T8" fmla="*/ 16 w 185"/>
              <a:gd name="T9" fmla="*/ 169 h 186"/>
              <a:gd name="T10" fmla="*/ 25 w 185"/>
              <a:gd name="T11" fmla="*/ 105 h 186"/>
              <a:gd name="T12" fmla="*/ 80 w 185"/>
              <a:gd name="T13" fmla="*/ 105 h 186"/>
              <a:gd name="T14" fmla="*/ 80 w 185"/>
              <a:gd name="T15" fmla="*/ 160 h 186"/>
              <a:gd name="T16" fmla="*/ 25 w 185"/>
              <a:gd name="T17" fmla="*/ 160 h 186"/>
              <a:gd name="T18" fmla="*/ 25 w 185"/>
              <a:gd name="T19" fmla="*/ 105 h 186"/>
              <a:gd name="T20" fmla="*/ 97 w 185"/>
              <a:gd name="T21" fmla="*/ 169 h 186"/>
              <a:gd name="T22" fmla="*/ 168 w 185"/>
              <a:gd name="T23" fmla="*/ 169 h 186"/>
              <a:gd name="T24" fmla="*/ 168 w 185"/>
              <a:gd name="T25" fmla="*/ 97 h 186"/>
              <a:gd name="T26" fmla="*/ 97 w 185"/>
              <a:gd name="T27" fmla="*/ 97 h 186"/>
              <a:gd name="T28" fmla="*/ 97 w 185"/>
              <a:gd name="T29" fmla="*/ 169 h 186"/>
              <a:gd name="T30" fmla="*/ 105 w 185"/>
              <a:gd name="T31" fmla="*/ 105 h 186"/>
              <a:gd name="T32" fmla="*/ 160 w 185"/>
              <a:gd name="T33" fmla="*/ 105 h 186"/>
              <a:gd name="T34" fmla="*/ 160 w 185"/>
              <a:gd name="T35" fmla="*/ 160 h 186"/>
              <a:gd name="T36" fmla="*/ 105 w 185"/>
              <a:gd name="T37" fmla="*/ 160 h 186"/>
              <a:gd name="T38" fmla="*/ 105 w 185"/>
              <a:gd name="T39" fmla="*/ 105 h 186"/>
              <a:gd name="T40" fmla="*/ 16 w 185"/>
              <a:gd name="T41" fmla="*/ 89 h 186"/>
              <a:gd name="T42" fmla="*/ 88 w 185"/>
              <a:gd name="T43" fmla="*/ 89 h 186"/>
              <a:gd name="T44" fmla="*/ 88 w 185"/>
              <a:gd name="T45" fmla="*/ 17 h 186"/>
              <a:gd name="T46" fmla="*/ 16 w 185"/>
              <a:gd name="T47" fmla="*/ 17 h 186"/>
              <a:gd name="T48" fmla="*/ 16 w 185"/>
              <a:gd name="T49" fmla="*/ 89 h 186"/>
              <a:gd name="T50" fmla="*/ 25 w 185"/>
              <a:gd name="T51" fmla="*/ 25 h 186"/>
              <a:gd name="T52" fmla="*/ 80 w 185"/>
              <a:gd name="T53" fmla="*/ 25 h 186"/>
              <a:gd name="T54" fmla="*/ 80 w 185"/>
              <a:gd name="T55" fmla="*/ 80 h 186"/>
              <a:gd name="T56" fmla="*/ 25 w 185"/>
              <a:gd name="T57" fmla="*/ 80 h 186"/>
              <a:gd name="T58" fmla="*/ 25 w 185"/>
              <a:gd name="T59" fmla="*/ 25 h 186"/>
              <a:gd name="T60" fmla="*/ 168 w 185"/>
              <a:gd name="T61" fmla="*/ 0 h 186"/>
              <a:gd name="T62" fmla="*/ 16 w 185"/>
              <a:gd name="T63" fmla="*/ 0 h 186"/>
              <a:gd name="T64" fmla="*/ 0 w 185"/>
              <a:gd name="T65" fmla="*/ 17 h 186"/>
              <a:gd name="T66" fmla="*/ 0 w 185"/>
              <a:gd name="T67" fmla="*/ 169 h 186"/>
              <a:gd name="T68" fmla="*/ 16 w 185"/>
              <a:gd name="T69" fmla="*/ 186 h 186"/>
              <a:gd name="T70" fmla="*/ 168 w 185"/>
              <a:gd name="T71" fmla="*/ 186 h 186"/>
              <a:gd name="T72" fmla="*/ 185 w 185"/>
              <a:gd name="T73" fmla="*/ 169 h 186"/>
              <a:gd name="T74" fmla="*/ 185 w 185"/>
              <a:gd name="T75" fmla="*/ 17 h 186"/>
              <a:gd name="T76" fmla="*/ 168 w 185"/>
              <a:gd name="T77" fmla="*/ 0 h 186"/>
              <a:gd name="T78" fmla="*/ 177 w 185"/>
              <a:gd name="T79" fmla="*/ 169 h 186"/>
              <a:gd name="T80" fmla="*/ 168 w 185"/>
              <a:gd name="T81" fmla="*/ 177 h 186"/>
              <a:gd name="T82" fmla="*/ 16 w 185"/>
              <a:gd name="T83" fmla="*/ 177 h 186"/>
              <a:gd name="T84" fmla="*/ 8 w 185"/>
              <a:gd name="T85" fmla="*/ 169 h 186"/>
              <a:gd name="T86" fmla="*/ 8 w 185"/>
              <a:gd name="T87" fmla="*/ 17 h 186"/>
              <a:gd name="T88" fmla="*/ 16 w 185"/>
              <a:gd name="T89" fmla="*/ 8 h 186"/>
              <a:gd name="T90" fmla="*/ 168 w 185"/>
              <a:gd name="T91" fmla="*/ 8 h 186"/>
              <a:gd name="T92" fmla="*/ 177 w 185"/>
              <a:gd name="T93" fmla="*/ 17 h 186"/>
              <a:gd name="T94" fmla="*/ 177 w 185"/>
              <a:gd name="T95" fmla="*/ 169 h 186"/>
              <a:gd name="T96" fmla="*/ 97 w 185"/>
              <a:gd name="T97" fmla="*/ 89 h 186"/>
              <a:gd name="T98" fmla="*/ 168 w 185"/>
              <a:gd name="T99" fmla="*/ 89 h 186"/>
              <a:gd name="T100" fmla="*/ 168 w 185"/>
              <a:gd name="T101" fmla="*/ 17 h 186"/>
              <a:gd name="T102" fmla="*/ 97 w 185"/>
              <a:gd name="T103" fmla="*/ 17 h 186"/>
              <a:gd name="T104" fmla="*/ 97 w 185"/>
              <a:gd name="T105" fmla="*/ 89 h 186"/>
              <a:gd name="T106" fmla="*/ 105 w 185"/>
              <a:gd name="T107" fmla="*/ 25 h 186"/>
              <a:gd name="T108" fmla="*/ 160 w 185"/>
              <a:gd name="T109" fmla="*/ 25 h 186"/>
              <a:gd name="T110" fmla="*/ 160 w 185"/>
              <a:gd name="T111" fmla="*/ 80 h 186"/>
              <a:gd name="T112" fmla="*/ 105 w 185"/>
              <a:gd name="T113" fmla="*/ 80 h 186"/>
              <a:gd name="T114" fmla="*/ 105 w 185"/>
              <a:gd name="T115" fmla="*/ 2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5" h="186">
                <a:moveTo>
                  <a:pt x="16" y="169"/>
                </a:moveTo>
                <a:cubicBezTo>
                  <a:pt x="88" y="169"/>
                  <a:pt x="88" y="169"/>
                  <a:pt x="88" y="169"/>
                </a:cubicBezTo>
                <a:cubicBezTo>
                  <a:pt x="88" y="97"/>
                  <a:pt x="88" y="97"/>
                  <a:pt x="88" y="97"/>
                </a:cubicBezTo>
                <a:cubicBezTo>
                  <a:pt x="16" y="97"/>
                  <a:pt x="16" y="97"/>
                  <a:pt x="16" y="97"/>
                </a:cubicBezTo>
                <a:lnTo>
                  <a:pt x="16" y="169"/>
                </a:lnTo>
                <a:close/>
                <a:moveTo>
                  <a:pt x="25" y="105"/>
                </a:moveTo>
                <a:cubicBezTo>
                  <a:pt x="80" y="105"/>
                  <a:pt x="80" y="105"/>
                  <a:pt x="80" y="105"/>
                </a:cubicBezTo>
                <a:cubicBezTo>
                  <a:pt x="80" y="160"/>
                  <a:pt x="80" y="160"/>
                  <a:pt x="80" y="160"/>
                </a:cubicBezTo>
                <a:cubicBezTo>
                  <a:pt x="25" y="160"/>
                  <a:pt x="25" y="160"/>
                  <a:pt x="25" y="160"/>
                </a:cubicBezTo>
                <a:lnTo>
                  <a:pt x="25" y="105"/>
                </a:lnTo>
                <a:close/>
                <a:moveTo>
                  <a:pt x="97" y="169"/>
                </a:moveTo>
                <a:cubicBezTo>
                  <a:pt x="168" y="169"/>
                  <a:pt x="168" y="169"/>
                  <a:pt x="168" y="169"/>
                </a:cubicBezTo>
                <a:cubicBezTo>
                  <a:pt x="168" y="97"/>
                  <a:pt x="168" y="97"/>
                  <a:pt x="168" y="97"/>
                </a:cubicBezTo>
                <a:cubicBezTo>
                  <a:pt x="97" y="97"/>
                  <a:pt x="97" y="97"/>
                  <a:pt x="97" y="97"/>
                </a:cubicBezTo>
                <a:lnTo>
                  <a:pt x="97" y="169"/>
                </a:lnTo>
                <a:close/>
                <a:moveTo>
                  <a:pt x="105" y="105"/>
                </a:moveTo>
                <a:cubicBezTo>
                  <a:pt x="160" y="105"/>
                  <a:pt x="160" y="105"/>
                  <a:pt x="160" y="105"/>
                </a:cubicBezTo>
                <a:cubicBezTo>
                  <a:pt x="160" y="160"/>
                  <a:pt x="160" y="160"/>
                  <a:pt x="160" y="160"/>
                </a:cubicBezTo>
                <a:cubicBezTo>
                  <a:pt x="105" y="160"/>
                  <a:pt x="105" y="160"/>
                  <a:pt x="105" y="160"/>
                </a:cubicBezTo>
                <a:lnTo>
                  <a:pt x="105" y="105"/>
                </a:lnTo>
                <a:close/>
                <a:moveTo>
                  <a:pt x="16" y="89"/>
                </a:moveTo>
                <a:cubicBezTo>
                  <a:pt x="88" y="89"/>
                  <a:pt x="88" y="89"/>
                  <a:pt x="88" y="89"/>
                </a:cubicBezTo>
                <a:cubicBezTo>
                  <a:pt x="88" y="17"/>
                  <a:pt x="88" y="17"/>
                  <a:pt x="88" y="17"/>
                </a:cubicBezTo>
                <a:cubicBezTo>
                  <a:pt x="16" y="17"/>
                  <a:pt x="16" y="17"/>
                  <a:pt x="16" y="17"/>
                </a:cubicBezTo>
                <a:lnTo>
                  <a:pt x="16" y="89"/>
                </a:lnTo>
                <a:close/>
                <a:moveTo>
                  <a:pt x="25" y="25"/>
                </a:moveTo>
                <a:cubicBezTo>
                  <a:pt x="80" y="25"/>
                  <a:pt x="80" y="25"/>
                  <a:pt x="80" y="25"/>
                </a:cubicBezTo>
                <a:cubicBezTo>
                  <a:pt x="80" y="80"/>
                  <a:pt x="80" y="80"/>
                  <a:pt x="80" y="80"/>
                </a:cubicBezTo>
                <a:cubicBezTo>
                  <a:pt x="25" y="80"/>
                  <a:pt x="25" y="80"/>
                  <a:pt x="25" y="80"/>
                </a:cubicBezTo>
                <a:lnTo>
                  <a:pt x="25" y="25"/>
                </a:lnTo>
                <a:close/>
                <a:moveTo>
                  <a:pt x="168" y="0"/>
                </a:moveTo>
                <a:cubicBezTo>
                  <a:pt x="16" y="0"/>
                  <a:pt x="16" y="0"/>
                  <a:pt x="16" y="0"/>
                </a:cubicBezTo>
                <a:cubicBezTo>
                  <a:pt x="7" y="0"/>
                  <a:pt x="0" y="8"/>
                  <a:pt x="0" y="17"/>
                </a:cubicBezTo>
                <a:cubicBezTo>
                  <a:pt x="0" y="169"/>
                  <a:pt x="0" y="169"/>
                  <a:pt x="0" y="169"/>
                </a:cubicBezTo>
                <a:cubicBezTo>
                  <a:pt x="0" y="178"/>
                  <a:pt x="7" y="186"/>
                  <a:pt x="16" y="186"/>
                </a:cubicBezTo>
                <a:cubicBezTo>
                  <a:pt x="168" y="186"/>
                  <a:pt x="168" y="186"/>
                  <a:pt x="168" y="186"/>
                </a:cubicBezTo>
                <a:cubicBezTo>
                  <a:pt x="178" y="186"/>
                  <a:pt x="185" y="178"/>
                  <a:pt x="185" y="169"/>
                </a:cubicBezTo>
                <a:cubicBezTo>
                  <a:pt x="185" y="17"/>
                  <a:pt x="185" y="17"/>
                  <a:pt x="185" y="17"/>
                </a:cubicBezTo>
                <a:cubicBezTo>
                  <a:pt x="185" y="8"/>
                  <a:pt x="178" y="0"/>
                  <a:pt x="168" y="0"/>
                </a:cubicBezTo>
                <a:close/>
                <a:moveTo>
                  <a:pt x="177" y="169"/>
                </a:moveTo>
                <a:cubicBezTo>
                  <a:pt x="177" y="173"/>
                  <a:pt x="173" y="177"/>
                  <a:pt x="168" y="177"/>
                </a:cubicBezTo>
                <a:cubicBezTo>
                  <a:pt x="16" y="177"/>
                  <a:pt x="16" y="177"/>
                  <a:pt x="16" y="177"/>
                </a:cubicBezTo>
                <a:cubicBezTo>
                  <a:pt x="12" y="177"/>
                  <a:pt x="8" y="173"/>
                  <a:pt x="8" y="169"/>
                </a:cubicBezTo>
                <a:cubicBezTo>
                  <a:pt x="8" y="17"/>
                  <a:pt x="8" y="17"/>
                  <a:pt x="8" y="17"/>
                </a:cubicBezTo>
                <a:cubicBezTo>
                  <a:pt x="8" y="12"/>
                  <a:pt x="12" y="8"/>
                  <a:pt x="16" y="8"/>
                </a:cubicBezTo>
                <a:cubicBezTo>
                  <a:pt x="168" y="8"/>
                  <a:pt x="168" y="8"/>
                  <a:pt x="168" y="8"/>
                </a:cubicBezTo>
                <a:cubicBezTo>
                  <a:pt x="173" y="8"/>
                  <a:pt x="177" y="12"/>
                  <a:pt x="177" y="17"/>
                </a:cubicBezTo>
                <a:lnTo>
                  <a:pt x="177" y="169"/>
                </a:lnTo>
                <a:close/>
                <a:moveTo>
                  <a:pt x="97" y="89"/>
                </a:moveTo>
                <a:cubicBezTo>
                  <a:pt x="168" y="89"/>
                  <a:pt x="168" y="89"/>
                  <a:pt x="168" y="89"/>
                </a:cubicBezTo>
                <a:cubicBezTo>
                  <a:pt x="168" y="17"/>
                  <a:pt x="168" y="17"/>
                  <a:pt x="168" y="17"/>
                </a:cubicBezTo>
                <a:cubicBezTo>
                  <a:pt x="97" y="17"/>
                  <a:pt x="97" y="17"/>
                  <a:pt x="97" y="17"/>
                </a:cubicBezTo>
                <a:lnTo>
                  <a:pt x="97" y="89"/>
                </a:lnTo>
                <a:close/>
                <a:moveTo>
                  <a:pt x="105" y="25"/>
                </a:moveTo>
                <a:cubicBezTo>
                  <a:pt x="160" y="25"/>
                  <a:pt x="160" y="25"/>
                  <a:pt x="160" y="25"/>
                </a:cubicBezTo>
                <a:cubicBezTo>
                  <a:pt x="160" y="80"/>
                  <a:pt x="160" y="80"/>
                  <a:pt x="160" y="80"/>
                </a:cubicBezTo>
                <a:cubicBezTo>
                  <a:pt x="105" y="80"/>
                  <a:pt x="105" y="80"/>
                  <a:pt x="105" y="80"/>
                </a:cubicBezTo>
                <a:lnTo>
                  <a:pt x="105" y="25"/>
                </a:lnTo>
                <a:close/>
              </a:path>
            </a:pathLst>
          </a:custGeom>
          <a:solidFill>
            <a:schemeClr val="bg1"/>
          </a:solidFill>
          <a:ln w="1270">
            <a:noFill/>
          </a:ln>
        </p:spPr>
        <p:txBody>
          <a:bodyPr vert="horz" wrap="square" lIns="68580" tIns="34290" rIns="68580" bIns="34290" numCol="1" anchor="t" anchorCtr="0" compatLnSpc="1">
            <a:prstTxWarp prst="textNoShape">
              <a:avLst/>
            </a:prstTxWarp>
          </a:bodyPr>
          <a:lstStyle/>
          <a:p>
            <a:endParaRPr lang="en-US" sz="1350"/>
          </a:p>
        </p:txBody>
      </p:sp>
      <p:grpSp>
        <p:nvGrpSpPr>
          <p:cNvPr id="50" name="Group 60">
            <a:extLst>
              <a:ext uri="{FF2B5EF4-FFF2-40B4-BE49-F238E27FC236}">
                <a16:creationId xmlns:a16="http://schemas.microsoft.com/office/drawing/2014/main" id="{2AC67095-E9E2-086F-7A02-C435127BB101}"/>
              </a:ext>
            </a:extLst>
          </p:cNvPr>
          <p:cNvGrpSpPr/>
          <p:nvPr/>
        </p:nvGrpSpPr>
        <p:grpSpPr>
          <a:xfrm>
            <a:off x="1601859" y="5898658"/>
            <a:ext cx="6377177" cy="338554"/>
            <a:chOff x="3427542" y="2921413"/>
            <a:chExt cx="6377177" cy="338554"/>
          </a:xfrm>
        </p:grpSpPr>
        <p:sp>
          <p:nvSpPr>
            <p:cNvPr id="52" name="TextBox 66">
              <a:extLst>
                <a:ext uri="{FF2B5EF4-FFF2-40B4-BE49-F238E27FC236}">
                  <a16:creationId xmlns:a16="http://schemas.microsoft.com/office/drawing/2014/main" id="{A1749522-5584-8D84-B35D-1C42A12D66AA}"/>
                </a:ext>
              </a:extLst>
            </p:cNvPr>
            <p:cNvSpPr txBox="1"/>
            <p:nvPr/>
          </p:nvSpPr>
          <p:spPr>
            <a:xfrm>
              <a:off x="3966761" y="2921413"/>
              <a:ext cx="5837958" cy="338554"/>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tabLst/>
                <a:defRPr/>
              </a:pPr>
              <a:r>
                <a:rPr kumimoji="0" lang="en-GB" sz="1600" b="0" i="0" u="none" strike="noStrike" kern="0" cap="none" spc="0" normalizeH="0" baseline="0" noProof="0" dirty="0">
                  <a:ln>
                    <a:noFill/>
                  </a:ln>
                  <a:effectLst/>
                  <a:uLnTx/>
                  <a:uFillTx/>
                  <a:latin typeface="Century Gothic" panose="020B0502020202020204" pitchFamily="34" charset="0"/>
                </a:rPr>
                <a:t>All components contribute to the ultimate performance</a:t>
              </a:r>
              <a:endParaRPr kumimoji="0" lang="en-US" sz="1600" b="0" i="1" u="none" strike="noStrike" kern="0" cap="none" spc="0" normalizeH="0" baseline="0" noProof="0" dirty="0">
                <a:ln>
                  <a:noFill/>
                </a:ln>
                <a:effectLst/>
                <a:uLnTx/>
                <a:uFillTx/>
                <a:latin typeface="Century Gothic" panose="020B0502020202020204" pitchFamily="34" charset="0"/>
              </a:endParaRPr>
            </a:p>
          </p:txBody>
        </p:sp>
        <p:grpSp>
          <p:nvGrpSpPr>
            <p:cNvPr id="54" name="Group 68">
              <a:extLst>
                <a:ext uri="{FF2B5EF4-FFF2-40B4-BE49-F238E27FC236}">
                  <a16:creationId xmlns:a16="http://schemas.microsoft.com/office/drawing/2014/main" id="{641C8F70-9EB1-C854-BAB0-DA219B21913D}"/>
                </a:ext>
              </a:extLst>
            </p:cNvPr>
            <p:cNvGrpSpPr/>
            <p:nvPr/>
          </p:nvGrpSpPr>
          <p:grpSpPr>
            <a:xfrm rot="5400000">
              <a:off x="3427542" y="2927241"/>
              <a:ext cx="326898" cy="326898"/>
              <a:chOff x="7325676" y="2301588"/>
              <a:chExt cx="326898" cy="326898"/>
            </a:xfrm>
          </p:grpSpPr>
          <p:sp>
            <p:nvSpPr>
              <p:cNvPr id="58" name="Oval 69">
                <a:extLst>
                  <a:ext uri="{FF2B5EF4-FFF2-40B4-BE49-F238E27FC236}">
                    <a16:creationId xmlns:a16="http://schemas.microsoft.com/office/drawing/2014/main" id="{4C1DCE5D-8B96-3BAF-154B-5E1611A96584}"/>
                  </a:ext>
                </a:extLst>
              </p:cNvPr>
              <p:cNvSpPr/>
              <p:nvPr/>
            </p:nvSpPr>
            <p:spPr>
              <a:xfrm>
                <a:off x="7325676" y="2301588"/>
                <a:ext cx="326898" cy="326898"/>
              </a:xfrm>
              <a:prstGeom prst="ellipse">
                <a:avLst/>
              </a:prstGeom>
              <a:solidFill>
                <a:srgbClr val="FEC415"/>
              </a:solidFill>
              <a:ln w="12700" cap="flat" cmpd="sng" algn="ctr">
                <a:noFill/>
                <a:prstDash val="solid"/>
                <a:miter lim="800000"/>
              </a:ln>
              <a:effectLst>
                <a:outerShdw blurRad="711200" dist="342900" dir="5400000" algn="t" rotWithShape="0">
                  <a:srgbClr val="FEC415">
                    <a:alpha val="1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60" name="Freeform: Shape 15">
                <a:extLst>
                  <a:ext uri="{FF2B5EF4-FFF2-40B4-BE49-F238E27FC236}">
                    <a16:creationId xmlns:a16="http://schemas.microsoft.com/office/drawing/2014/main" id="{8CCFC181-96B6-0902-6FFB-828131E92679}"/>
                  </a:ext>
                </a:extLst>
              </p:cNvPr>
              <p:cNvSpPr/>
              <p:nvPr/>
            </p:nvSpPr>
            <p:spPr>
              <a:xfrm>
                <a:off x="7414929" y="2410820"/>
                <a:ext cx="148393" cy="91319"/>
              </a:xfrm>
              <a:custGeom>
                <a:avLst/>
                <a:gdLst>
                  <a:gd name="connsiteX0" fmla="*/ 133984 w 148392"/>
                  <a:gd name="connsiteY0" fmla="*/ 88463 h 91318"/>
                  <a:gd name="connsiteX1" fmla="*/ 125914 w 148392"/>
                  <a:gd name="connsiteY1" fmla="*/ 85118 h 91318"/>
                  <a:gd name="connsiteX2" fmla="*/ 76910 w 148392"/>
                  <a:gd name="connsiteY2" fmla="*/ 36114 h 91318"/>
                  <a:gd name="connsiteX3" fmla="*/ 27906 w 148392"/>
                  <a:gd name="connsiteY3" fmla="*/ 85118 h 91318"/>
                  <a:gd name="connsiteX4" fmla="*/ 11765 w 148392"/>
                  <a:gd name="connsiteY4" fmla="*/ 84837 h 91318"/>
                  <a:gd name="connsiteX5" fmla="*/ 11765 w 148392"/>
                  <a:gd name="connsiteY5" fmla="*/ 68977 h 91318"/>
                  <a:gd name="connsiteX6" fmla="*/ 68840 w 148392"/>
                  <a:gd name="connsiteY6" fmla="*/ 11903 h 91318"/>
                  <a:gd name="connsiteX7" fmla="*/ 84980 w 148392"/>
                  <a:gd name="connsiteY7" fmla="*/ 11903 h 91318"/>
                  <a:gd name="connsiteX8" fmla="*/ 142054 w 148392"/>
                  <a:gd name="connsiteY8" fmla="*/ 68977 h 91318"/>
                  <a:gd name="connsiteX9" fmla="*/ 142052 w 148392"/>
                  <a:gd name="connsiteY9" fmla="*/ 85120 h 91318"/>
                  <a:gd name="connsiteX10" fmla="*/ 133984 w 148392"/>
                  <a:gd name="connsiteY10" fmla="*/ 88463 h 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2" h="91318">
                    <a:moveTo>
                      <a:pt x="133984" y="88463"/>
                    </a:moveTo>
                    <a:cubicBezTo>
                      <a:pt x="130957" y="88461"/>
                      <a:pt x="128054" y="87258"/>
                      <a:pt x="125914" y="85118"/>
                    </a:cubicBezTo>
                    <a:lnTo>
                      <a:pt x="76910" y="36114"/>
                    </a:lnTo>
                    <a:lnTo>
                      <a:pt x="27906" y="85118"/>
                    </a:lnTo>
                    <a:cubicBezTo>
                      <a:pt x="23371" y="89498"/>
                      <a:pt x="16145" y="89372"/>
                      <a:pt x="11765" y="84837"/>
                    </a:cubicBezTo>
                    <a:cubicBezTo>
                      <a:pt x="7493" y="80414"/>
                      <a:pt x="7493" y="73401"/>
                      <a:pt x="11765" y="68977"/>
                    </a:cubicBezTo>
                    <a:lnTo>
                      <a:pt x="68840" y="11903"/>
                    </a:lnTo>
                    <a:cubicBezTo>
                      <a:pt x="73297" y="7447"/>
                      <a:pt x="80523" y="7447"/>
                      <a:pt x="84980" y="11903"/>
                    </a:cubicBezTo>
                    <a:lnTo>
                      <a:pt x="142054" y="68977"/>
                    </a:lnTo>
                    <a:cubicBezTo>
                      <a:pt x="146512" y="73436"/>
                      <a:pt x="146511" y="80663"/>
                      <a:pt x="142052" y="85120"/>
                    </a:cubicBezTo>
                    <a:cubicBezTo>
                      <a:pt x="139912" y="87259"/>
                      <a:pt x="137010" y="88461"/>
                      <a:pt x="133984" y="88463"/>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ndParaRPr>
              </a:p>
            </p:txBody>
          </p:sp>
        </p:grpSp>
      </p:grpSp>
      <p:pic>
        <p:nvPicPr>
          <p:cNvPr id="83" name="Imagen 82">
            <a:extLst>
              <a:ext uri="{FF2B5EF4-FFF2-40B4-BE49-F238E27FC236}">
                <a16:creationId xmlns:a16="http://schemas.microsoft.com/office/drawing/2014/main" id="{5D3CD682-1163-5F82-72AB-B2C4CA172515}"/>
              </a:ext>
            </a:extLst>
          </p:cNvPr>
          <p:cNvPicPr>
            <a:picLocks noChangeAspect="1"/>
          </p:cNvPicPr>
          <p:nvPr/>
        </p:nvPicPr>
        <p:blipFill>
          <a:blip r:embed="rId2"/>
          <a:stretch>
            <a:fillRect/>
          </a:stretch>
        </p:blipFill>
        <p:spPr>
          <a:xfrm>
            <a:off x="1585283" y="1502438"/>
            <a:ext cx="9021434" cy="2505425"/>
          </a:xfrm>
          <a:prstGeom prst="rect">
            <a:avLst/>
          </a:prstGeom>
        </p:spPr>
      </p:pic>
      <p:sp>
        <p:nvSpPr>
          <p:cNvPr id="84" name="Abgerundetes Rechteck 27">
            <a:extLst>
              <a:ext uri="{FF2B5EF4-FFF2-40B4-BE49-F238E27FC236}">
                <a16:creationId xmlns:a16="http://schemas.microsoft.com/office/drawing/2014/main" id="{11E351DD-E9EE-AC23-438A-6B3A434C5409}"/>
              </a:ext>
            </a:extLst>
          </p:cNvPr>
          <p:cNvSpPr/>
          <p:nvPr/>
        </p:nvSpPr>
        <p:spPr bwMode="gray">
          <a:xfrm>
            <a:off x="1585283" y="1066975"/>
            <a:ext cx="4761134" cy="381586"/>
          </a:xfrm>
          <a:prstGeom prst="rect">
            <a:avLst/>
          </a:prstGeom>
          <a:solidFill>
            <a:srgbClr val="64C019">
              <a:lumMod val="75000"/>
              <a:alpha val="25098"/>
            </a:srgbClr>
          </a:solidFill>
          <a:ln w="12700" algn="ctr">
            <a:noFill/>
            <a:miter lim="800000"/>
            <a:headEnd/>
            <a:tailEnd/>
          </a:ln>
          <a:effectLst/>
        </p:spPr>
        <p:txBody>
          <a:bodyPr wrap="square" lIns="0" tIns="0" rIns="0" bIns="0" anchor="ctr">
            <a:noAutofit/>
          </a:bodyPr>
          <a:lstStyle/>
          <a:p>
            <a:pPr algn="ctr" defTabSz="801688" eaLnBrk="0" hangingPunct="0">
              <a:spcAft>
                <a:spcPts val="1000"/>
              </a:spcAft>
            </a:pPr>
            <a:r>
              <a:rPr lang="en-GB" sz="1600" kern="0" dirty="0">
                <a:solidFill>
                  <a:srgbClr val="64C019">
                    <a:lumMod val="50000"/>
                  </a:srgbClr>
                </a:solidFill>
                <a:latin typeface="Century Gothic" panose="020B0502020202020204" pitchFamily="34" charset="0"/>
                <a:cs typeface="Arial" charset="0"/>
              </a:rPr>
              <a:t>Design of the </a:t>
            </a:r>
            <a:r>
              <a:rPr lang="en-GB" sz="1600" b="1" kern="0" dirty="0" err="1">
                <a:solidFill>
                  <a:srgbClr val="64C019">
                    <a:lumMod val="50000"/>
                  </a:srgbClr>
                </a:solidFill>
                <a:latin typeface="Century Gothic" panose="020B0502020202020204" pitchFamily="34" charset="0"/>
                <a:cs typeface="Arial" charset="0"/>
              </a:rPr>
              <a:t>MotionFormer</a:t>
            </a:r>
            <a:endParaRPr lang="en-US" sz="1600" b="1" kern="0" dirty="0">
              <a:solidFill>
                <a:srgbClr val="64C019">
                  <a:lumMod val="50000"/>
                </a:srgbClr>
              </a:solidFill>
              <a:latin typeface="Century Gothic" panose="020B0502020202020204" pitchFamily="34" charset="0"/>
              <a:cs typeface="Arial" charset="0"/>
            </a:endParaRPr>
          </a:p>
        </p:txBody>
      </p:sp>
      <p:sp>
        <p:nvSpPr>
          <p:cNvPr id="91" name="Rectangle: Rounded Corners 22">
            <a:extLst>
              <a:ext uri="{FF2B5EF4-FFF2-40B4-BE49-F238E27FC236}">
                <a16:creationId xmlns:a16="http://schemas.microsoft.com/office/drawing/2014/main" id="{06766B68-0A90-EE57-D5AC-2636BD9C2916}"/>
              </a:ext>
            </a:extLst>
          </p:cNvPr>
          <p:cNvSpPr/>
          <p:nvPr/>
        </p:nvSpPr>
        <p:spPr>
          <a:xfrm flipH="1">
            <a:off x="2983930" y="5288515"/>
            <a:ext cx="2362329" cy="301911"/>
          </a:xfrm>
          <a:prstGeom prst="roundRect">
            <a:avLst>
              <a:gd name="adj" fmla="val 10723"/>
            </a:avLst>
          </a:prstGeom>
          <a:solidFill>
            <a:srgbClr val="FFFFFF">
              <a:alpha val="25098"/>
            </a:srgbClr>
          </a:solidFill>
          <a:ln w="12700" algn="ctr">
            <a:solidFill>
              <a:srgbClr val="64C019">
                <a:lumMod val="50000"/>
              </a:srgbClr>
            </a:solidFill>
            <a:miter lim="800000"/>
            <a:headEnd/>
            <a:tailEnd/>
          </a:ln>
          <a:effectLst/>
        </p:spPr>
        <p:txBody>
          <a:bodyPr wrap="square" lIns="0" tIns="0" rIns="0" bIns="0" anchor="ctr">
            <a:noAutofit/>
          </a:bodyPr>
          <a:lstStyle/>
          <a:p>
            <a:pPr marL="0" marR="0" lvl="0" indent="0" algn="ctr" defTabSz="801688" eaLnBrk="0" fontAlgn="auto" latinLnBrk="0" hangingPunct="0">
              <a:lnSpc>
                <a:spcPct val="100000"/>
              </a:lnSpc>
              <a:spcBef>
                <a:spcPts val="0"/>
              </a:spcBef>
              <a:spcAft>
                <a:spcPts val="1000"/>
              </a:spcAft>
              <a:buClrTx/>
              <a:buSzTx/>
              <a:buFontTx/>
              <a:buNone/>
              <a:tabLst/>
              <a:defRPr/>
            </a:pPr>
            <a:r>
              <a:rPr kumimoji="0" lang="en-US" sz="1200" b="1" i="0" u="none" strike="noStrike" kern="0" cap="none" spc="0" normalizeH="0" baseline="0" noProof="0" dirty="0">
                <a:ln>
                  <a:noFill/>
                </a:ln>
                <a:solidFill>
                  <a:srgbClr val="64C019">
                    <a:lumMod val="50000"/>
                  </a:srgbClr>
                </a:solidFill>
                <a:effectLst/>
                <a:uLnTx/>
                <a:uFillTx/>
                <a:latin typeface="Century Gothic" panose="020B0502020202020204" pitchFamily="34" charset="0"/>
                <a:cs typeface="Arial" charset="0"/>
              </a:rPr>
              <a:t>Rotated scene-level</a:t>
            </a:r>
            <a:r>
              <a:rPr kumimoji="0" lang="en-US" sz="1200" b="1" i="0" u="none" strike="noStrike" kern="0" cap="none" spc="0" normalizeH="0" noProof="0" dirty="0">
                <a:ln>
                  <a:noFill/>
                </a:ln>
                <a:solidFill>
                  <a:srgbClr val="64C019">
                    <a:lumMod val="50000"/>
                  </a:srgbClr>
                </a:solidFill>
                <a:effectLst/>
                <a:uLnTx/>
                <a:uFillTx/>
                <a:latin typeface="Century Gothic" panose="020B0502020202020204" pitchFamily="34" charset="0"/>
                <a:cs typeface="Arial" charset="0"/>
              </a:rPr>
              <a:t> anchors</a:t>
            </a:r>
            <a:endParaRPr kumimoji="0" lang="en-US" sz="1200" b="1" i="0" u="none" strike="noStrike" kern="0" cap="none" spc="0" normalizeH="0" baseline="0" noProof="0" dirty="0">
              <a:ln>
                <a:noFill/>
              </a:ln>
              <a:solidFill>
                <a:srgbClr val="64C019">
                  <a:lumMod val="50000"/>
                </a:srgbClr>
              </a:solidFill>
              <a:effectLst/>
              <a:uLnTx/>
              <a:uFillTx/>
              <a:latin typeface="Century Gothic" panose="020B0502020202020204" pitchFamily="34" charset="0"/>
              <a:cs typeface="Arial" charset="0"/>
            </a:endParaRPr>
          </a:p>
        </p:txBody>
      </p:sp>
      <p:cxnSp>
        <p:nvCxnSpPr>
          <p:cNvPr id="93" name="Conector: curvado 92">
            <a:extLst>
              <a:ext uri="{FF2B5EF4-FFF2-40B4-BE49-F238E27FC236}">
                <a16:creationId xmlns:a16="http://schemas.microsoft.com/office/drawing/2014/main" id="{1CE53DC1-1B5B-FC18-E75E-78761C90A9BB}"/>
              </a:ext>
            </a:extLst>
          </p:cNvPr>
          <p:cNvCxnSpPr>
            <a:cxnSpLocks/>
            <a:endCxn id="91" idx="3"/>
          </p:cNvCxnSpPr>
          <p:nvPr/>
        </p:nvCxnSpPr>
        <p:spPr>
          <a:xfrm rot="16200000" flipH="1">
            <a:off x="2099669" y="4555209"/>
            <a:ext cx="1534619" cy="233903"/>
          </a:xfrm>
          <a:prstGeom prst="curvedConnector2">
            <a:avLst/>
          </a:prstGeom>
          <a:solidFill>
            <a:srgbClr val="FFFFFF">
              <a:alpha val="25098"/>
            </a:srgbClr>
          </a:solidFill>
          <a:ln w="12700" algn="ctr">
            <a:solidFill>
              <a:srgbClr val="64C019">
                <a:lumMod val="50000"/>
              </a:srgbClr>
            </a:solidFill>
            <a:miter lim="800000"/>
            <a:headEnd/>
            <a:tailEnd/>
          </a:ln>
          <a:effectLst/>
        </p:spPr>
      </p:cxnSp>
      <p:sp>
        <p:nvSpPr>
          <p:cNvPr id="99" name="Rectangle: Rounded Corners 22">
            <a:extLst>
              <a:ext uri="{FF2B5EF4-FFF2-40B4-BE49-F238E27FC236}">
                <a16:creationId xmlns:a16="http://schemas.microsoft.com/office/drawing/2014/main" id="{BD1C90C4-795F-FAB0-8D70-301E3ED0EBFE}"/>
              </a:ext>
            </a:extLst>
          </p:cNvPr>
          <p:cNvSpPr/>
          <p:nvPr/>
        </p:nvSpPr>
        <p:spPr>
          <a:xfrm flipH="1">
            <a:off x="3984088" y="4927245"/>
            <a:ext cx="2362329" cy="301911"/>
          </a:xfrm>
          <a:prstGeom prst="roundRect">
            <a:avLst>
              <a:gd name="adj" fmla="val 10723"/>
            </a:avLst>
          </a:prstGeom>
          <a:solidFill>
            <a:srgbClr val="FFFFFF">
              <a:alpha val="25098"/>
            </a:srgbClr>
          </a:solidFill>
          <a:ln w="12700" algn="ctr">
            <a:solidFill>
              <a:srgbClr val="64C019">
                <a:lumMod val="50000"/>
              </a:srgbClr>
            </a:solidFill>
            <a:miter lim="800000"/>
            <a:headEnd/>
            <a:tailEnd/>
          </a:ln>
          <a:effectLst/>
        </p:spPr>
        <p:txBody>
          <a:bodyPr wrap="square" lIns="0" tIns="0" rIns="0" bIns="0" anchor="ctr">
            <a:noAutofit/>
          </a:bodyPr>
          <a:lstStyle/>
          <a:p>
            <a:pPr marL="0" marR="0" lvl="0" indent="0" algn="ctr" defTabSz="801688" eaLnBrk="0" fontAlgn="auto" latinLnBrk="0" hangingPunct="0">
              <a:lnSpc>
                <a:spcPct val="100000"/>
              </a:lnSpc>
              <a:spcBef>
                <a:spcPts val="0"/>
              </a:spcBef>
              <a:spcAft>
                <a:spcPts val="1000"/>
              </a:spcAft>
              <a:buClrTx/>
              <a:buSzTx/>
              <a:buFontTx/>
              <a:buNone/>
              <a:tabLst/>
              <a:defRPr/>
            </a:pPr>
            <a:r>
              <a:rPr kumimoji="0" lang="en-US" sz="1200" b="1" i="0" u="none" strike="noStrike" kern="0" cap="none" spc="0" normalizeH="0" baseline="0" noProof="0" dirty="0">
                <a:ln>
                  <a:noFill/>
                </a:ln>
                <a:solidFill>
                  <a:srgbClr val="64C019">
                    <a:lumMod val="50000"/>
                  </a:srgbClr>
                </a:solidFill>
                <a:effectLst/>
                <a:uLnTx/>
                <a:uFillTx/>
                <a:latin typeface="Century Gothic" panose="020B0502020202020204" pitchFamily="34" charset="0"/>
                <a:cs typeface="Arial" charset="0"/>
              </a:rPr>
              <a:t>Agent-goal</a:t>
            </a:r>
            <a:r>
              <a:rPr kumimoji="0" lang="en-US" sz="1200" b="1" i="0" u="none" strike="noStrike" kern="0" cap="none" spc="0" normalizeH="0" noProof="0" dirty="0">
                <a:ln>
                  <a:noFill/>
                </a:ln>
                <a:solidFill>
                  <a:srgbClr val="64C019">
                    <a:lumMod val="50000"/>
                  </a:srgbClr>
                </a:solidFill>
                <a:effectLst/>
                <a:uLnTx/>
                <a:uFillTx/>
                <a:latin typeface="Century Gothic" panose="020B0502020202020204" pitchFamily="34" charset="0"/>
                <a:cs typeface="Arial" charset="0"/>
              </a:rPr>
              <a:t> interaction</a:t>
            </a:r>
            <a:endParaRPr kumimoji="0" lang="en-US" sz="1200" b="1" i="0" u="none" strike="noStrike" kern="0" cap="none" spc="0" normalizeH="0" baseline="0" noProof="0" dirty="0">
              <a:ln>
                <a:noFill/>
              </a:ln>
              <a:solidFill>
                <a:srgbClr val="64C019">
                  <a:lumMod val="50000"/>
                </a:srgbClr>
              </a:solidFill>
              <a:effectLst/>
              <a:uLnTx/>
              <a:uFillTx/>
              <a:latin typeface="Century Gothic" panose="020B0502020202020204" pitchFamily="34" charset="0"/>
              <a:cs typeface="Arial" charset="0"/>
            </a:endParaRPr>
          </a:p>
        </p:txBody>
      </p:sp>
      <p:cxnSp>
        <p:nvCxnSpPr>
          <p:cNvPr id="100" name="Conector: curvado 99">
            <a:extLst>
              <a:ext uri="{FF2B5EF4-FFF2-40B4-BE49-F238E27FC236}">
                <a16:creationId xmlns:a16="http://schemas.microsoft.com/office/drawing/2014/main" id="{700B0766-84AF-8B5A-8453-D4EF38AA2E60}"/>
              </a:ext>
            </a:extLst>
          </p:cNvPr>
          <p:cNvCxnSpPr>
            <a:cxnSpLocks/>
            <a:endCxn id="99" idx="3"/>
          </p:cNvCxnSpPr>
          <p:nvPr/>
        </p:nvCxnSpPr>
        <p:spPr>
          <a:xfrm rot="16200000" flipH="1">
            <a:off x="3258052" y="4352165"/>
            <a:ext cx="1173350" cy="278721"/>
          </a:xfrm>
          <a:prstGeom prst="curvedConnector2">
            <a:avLst/>
          </a:prstGeom>
          <a:solidFill>
            <a:srgbClr val="FFFFFF">
              <a:alpha val="25098"/>
            </a:srgbClr>
          </a:solidFill>
          <a:ln w="12700" algn="ctr">
            <a:solidFill>
              <a:srgbClr val="64C019">
                <a:lumMod val="50000"/>
              </a:srgbClr>
            </a:solidFill>
            <a:miter lim="800000"/>
            <a:headEnd/>
            <a:tailEnd/>
          </a:ln>
          <a:effectLst/>
        </p:spPr>
      </p:cxnSp>
      <p:sp>
        <p:nvSpPr>
          <p:cNvPr id="102" name="Rectangle: Rounded Corners 22">
            <a:extLst>
              <a:ext uri="{FF2B5EF4-FFF2-40B4-BE49-F238E27FC236}">
                <a16:creationId xmlns:a16="http://schemas.microsoft.com/office/drawing/2014/main" id="{F1417F3C-8B41-948F-FE35-84C15A973A7C}"/>
              </a:ext>
            </a:extLst>
          </p:cNvPr>
          <p:cNvSpPr/>
          <p:nvPr/>
        </p:nvSpPr>
        <p:spPr>
          <a:xfrm flipH="1">
            <a:off x="4933415" y="4548393"/>
            <a:ext cx="2362329" cy="301911"/>
          </a:xfrm>
          <a:prstGeom prst="roundRect">
            <a:avLst>
              <a:gd name="adj" fmla="val 10723"/>
            </a:avLst>
          </a:prstGeom>
          <a:solidFill>
            <a:srgbClr val="FFFFFF">
              <a:alpha val="25098"/>
            </a:srgbClr>
          </a:solidFill>
          <a:ln w="12700" algn="ctr">
            <a:solidFill>
              <a:srgbClr val="64C019">
                <a:lumMod val="50000"/>
              </a:srgbClr>
            </a:solidFill>
            <a:miter lim="800000"/>
            <a:headEnd/>
            <a:tailEnd/>
          </a:ln>
          <a:effectLst/>
        </p:spPr>
        <p:txBody>
          <a:bodyPr wrap="square" lIns="0" tIns="0" rIns="0" bIns="0" anchor="ctr">
            <a:noAutofit/>
          </a:bodyPr>
          <a:lstStyle/>
          <a:p>
            <a:pPr marL="0" marR="0" lvl="0" indent="0" algn="ctr" defTabSz="801688" eaLnBrk="0" fontAlgn="auto" latinLnBrk="0" hangingPunct="0">
              <a:lnSpc>
                <a:spcPct val="100000"/>
              </a:lnSpc>
              <a:spcBef>
                <a:spcPts val="0"/>
              </a:spcBef>
              <a:spcAft>
                <a:spcPts val="1000"/>
              </a:spcAft>
              <a:buClrTx/>
              <a:buSzTx/>
              <a:buFontTx/>
              <a:buNone/>
              <a:tabLst/>
              <a:defRPr/>
            </a:pPr>
            <a:r>
              <a:rPr lang="en-US" sz="1200" b="1" kern="0" dirty="0">
                <a:solidFill>
                  <a:srgbClr val="64C019">
                    <a:lumMod val="50000"/>
                  </a:srgbClr>
                </a:solidFill>
                <a:latin typeface="Century Gothic" panose="020B0502020202020204" pitchFamily="34" charset="0"/>
                <a:cs typeface="Arial" charset="0"/>
              </a:rPr>
              <a:t>Ego-vehicle Query</a:t>
            </a:r>
            <a:endParaRPr kumimoji="0" lang="en-US" sz="1200" b="1" i="0" u="none" strike="noStrike" kern="0" cap="none" spc="0" normalizeH="0" baseline="0" noProof="0" dirty="0">
              <a:ln>
                <a:noFill/>
              </a:ln>
              <a:solidFill>
                <a:srgbClr val="64C019">
                  <a:lumMod val="50000"/>
                </a:srgbClr>
              </a:solidFill>
              <a:effectLst/>
              <a:uLnTx/>
              <a:uFillTx/>
              <a:latin typeface="Century Gothic" panose="020B0502020202020204" pitchFamily="34" charset="0"/>
              <a:cs typeface="Arial" charset="0"/>
            </a:endParaRPr>
          </a:p>
        </p:txBody>
      </p:sp>
      <p:cxnSp>
        <p:nvCxnSpPr>
          <p:cNvPr id="103" name="Conector: curvado 102">
            <a:extLst>
              <a:ext uri="{FF2B5EF4-FFF2-40B4-BE49-F238E27FC236}">
                <a16:creationId xmlns:a16="http://schemas.microsoft.com/office/drawing/2014/main" id="{CEE986D9-9699-C967-7E5C-4768AA435104}"/>
              </a:ext>
            </a:extLst>
          </p:cNvPr>
          <p:cNvCxnSpPr>
            <a:cxnSpLocks/>
            <a:endCxn id="102" idx="3"/>
          </p:cNvCxnSpPr>
          <p:nvPr/>
        </p:nvCxnSpPr>
        <p:spPr>
          <a:xfrm rot="16200000" flipH="1">
            <a:off x="4348634" y="4114567"/>
            <a:ext cx="794499" cy="375063"/>
          </a:xfrm>
          <a:prstGeom prst="curvedConnector2">
            <a:avLst/>
          </a:prstGeom>
          <a:solidFill>
            <a:srgbClr val="FFFFFF">
              <a:alpha val="25098"/>
            </a:srgbClr>
          </a:solidFill>
          <a:ln w="12700" algn="ctr">
            <a:solidFill>
              <a:srgbClr val="64C019">
                <a:lumMod val="50000"/>
              </a:srgbClr>
            </a:solidFill>
            <a:miter lim="800000"/>
            <a:headEnd/>
            <a:tailEnd/>
          </a:ln>
          <a:effectLst/>
        </p:spPr>
      </p:cxnSp>
      <p:sp>
        <p:nvSpPr>
          <p:cNvPr id="109" name="Rectangle: Rounded Corners 22">
            <a:extLst>
              <a:ext uri="{FF2B5EF4-FFF2-40B4-BE49-F238E27FC236}">
                <a16:creationId xmlns:a16="http://schemas.microsoft.com/office/drawing/2014/main" id="{BFD395CD-CB58-53D2-2F56-62EB6A6CC104}"/>
              </a:ext>
            </a:extLst>
          </p:cNvPr>
          <p:cNvSpPr/>
          <p:nvPr/>
        </p:nvSpPr>
        <p:spPr>
          <a:xfrm flipH="1">
            <a:off x="5711080" y="4169541"/>
            <a:ext cx="2362329" cy="301911"/>
          </a:xfrm>
          <a:prstGeom prst="roundRect">
            <a:avLst>
              <a:gd name="adj" fmla="val 10723"/>
            </a:avLst>
          </a:prstGeom>
          <a:solidFill>
            <a:srgbClr val="FFFFFF">
              <a:alpha val="25098"/>
            </a:srgbClr>
          </a:solidFill>
          <a:ln w="12700" algn="ctr">
            <a:solidFill>
              <a:srgbClr val="64C019">
                <a:lumMod val="50000"/>
              </a:srgbClr>
            </a:solidFill>
            <a:miter lim="800000"/>
            <a:headEnd/>
            <a:tailEnd/>
          </a:ln>
          <a:effectLst/>
        </p:spPr>
        <p:txBody>
          <a:bodyPr wrap="square" lIns="0" tIns="0" rIns="0" bIns="0" anchor="ctr">
            <a:noAutofit/>
          </a:bodyPr>
          <a:lstStyle/>
          <a:p>
            <a:pPr marL="0" marR="0" lvl="0" indent="0" algn="ctr" defTabSz="801688" eaLnBrk="0" fontAlgn="auto" latinLnBrk="0" hangingPunct="0">
              <a:lnSpc>
                <a:spcPct val="100000"/>
              </a:lnSpc>
              <a:spcBef>
                <a:spcPts val="0"/>
              </a:spcBef>
              <a:spcAft>
                <a:spcPts val="1000"/>
              </a:spcAft>
              <a:buClrTx/>
              <a:buSzTx/>
              <a:buFontTx/>
              <a:buNone/>
              <a:tabLst/>
              <a:defRPr/>
            </a:pPr>
            <a:r>
              <a:rPr lang="en-US" sz="1200" b="1" kern="0" dirty="0">
                <a:solidFill>
                  <a:srgbClr val="64C019">
                    <a:lumMod val="50000"/>
                  </a:srgbClr>
                </a:solidFill>
                <a:latin typeface="Century Gothic" panose="020B0502020202020204" pitchFamily="34" charset="0"/>
                <a:cs typeface="Arial" charset="0"/>
              </a:rPr>
              <a:t>Non-Linear Optimization</a:t>
            </a:r>
            <a:endParaRPr kumimoji="0" lang="en-US" sz="1200" b="1" i="0" u="none" strike="noStrike" kern="0" cap="none" spc="0" normalizeH="0" baseline="0" noProof="0" dirty="0">
              <a:ln>
                <a:noFill/>
              </a:ln>
              <a:solidFill>
                <a:srgbClr val="64C019">
                  <a:lumMod val="50000"/>
                </a:srgbClr>
              </a:solidFill>
              <a:effectLst/>
              <a:uLnTx/>
              <a:uFillTx/>
              <a:latin typeface="Century Gothic" panose="020B0502020202020204" pitchFamily="34" charset="0"/>
              <a:cs typeface="Arial" charset="0"/>
            </a:endParaRPr>
          </a:p>
        </p:txBody>
      </p:sp>
      <p:cxnSp>
        <p:nvCxnSpPr>
          <p:cNvPr id="110" name="Conector: curvado 109">
            <a:extLst>
              <a:ext uri="{FF2B5EF4-FFF2-40B4-BE49-F238E27FC236}">
                <a16:creationId xmlns:a16="http://schemas.microsoft.com/office/drawing/2014/main" id="{62A8CE6B-9B40-F889-74E1-102CE84D9751}"/>
              </a:ext>
            </a:extLst>
          </p:cNvPr>
          <p:cNvCxnSpPr>
            <a:cxnSpLocks/>
            <a:endCxn id="109" idx="3"/>
          </p:cNvCxnSpPr>
          <p:nvPr/>
        </p:nvCxnSpPr>
        <p:spPr>
          <a:xfrm rot="16200000" flipH="1">
            <a:off x="5382199" y="3991615"/>
            <a:ext cx="405787" cy="251976"/>
          </a:xfrm>
          <a:prstGeom prst="curvedConnector2">
            <a:avLst/>
          </a:prstGeom>
          <a:solidFill>
            <a:srgbClr val="FFFFFF">
              <a:alpha val="25098"/>
            </a:srgbClr>
          </a:solidFill>
          <a:ln w="12700" algn="ctr">
            <a:solidFill>
              <a:srgbClr val="64C019">
                <a:lumMod val="50000"/>
              </a:srgbClr>
            </a:solidFill>
            <a:miter lim="800000"/>
            <a:headEnd/>
            <a:tailEnd/>
          </a:ln>
          <a:effectLst/>
        </p:spPr>
      </p:cxnSp>
      <p:sp>
        <p:nvSpPr>
          <p:cNvPr id="113" name="Marcador de número de diapositiva 2">
            <a:extLst>
              <a:ext uri="{FF2B5EF4-FFF2-40B4-BE49-F238E27FC236}">
                <a16:creationId xmlns:a16="http://schemas.microsoft.com/office/drawing/2014/main" id="{F18B8301-F30C-A4CD-AE66-814E35A96513}"/>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28</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8294373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600"/>
                                        <p:tgtEl>
                                          <p:spTgt spid="84"/>
                                        </p:tgtEl>
                                      </p:cBhvr>
                                    </p:animEffect>
                                  </p:childTnLst>
                                </p:cTn>
                              </p:par>
                              <p:par>
                                <p:cTn id="8" presetID="22" presetClass="entr" presetSubtype="1"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ipe(up)">
                                      <p:cBhvr>
                                        <p:cTn id="10" dur="600"/>
                                        <p:tgtEl>
                                          <p:spTgt spid="93"/>
                                        </p:tgtEl>
                                      </p:cBhvr>
                                    </p:animEffect>
                                  </p:childTnLst>
                                </p:cTn>
                              </p:par>
                              <p:par>
                                <p:cTn id="11" presetID="22" presetClass="entr" presetSubtype="1" fill="hold"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wipe(up)">
                                      <p:cBhvr>
                                        <p:cTn id="13" dur="600"/>
                                        <p:tgtEl>
                                          <p:spTgt spid="100"/>
                                        </p:tgtEl>
                                      </p:cBhvr>
                                    </p:animEffect>
                                  </p:childTnLst>
                                </p:cTn>
                              </p:par>
                              <p:par>
                                <p:cTn id="14" presetID="22" presetClass="entr" presetSubtype="1" fill="hold"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wipe(up)">
                                      <p:cBhvr>
                                        <p:cTn id="16" dur="600"/>
                                        <p:tgtEl>
                                          <p:spTgt spid="103"/>
                                        </p:tgtEl>
                                      </p:cBhvr>
                                    </p:animEffect>
                                  </p:childTnLst>
                                </p:cTn>
                              </p:par>
                              <p:par>
                                <p:cTn id="17" presetID="22" presetClass="entr" presetSubtype="1"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wipe(up)">
                                      <p:cBhvr>
                                        <p:cTn id="19" dur="600"/>
                                        <p:tgtEl>
                                          <p:spTgt spid="110"/>
                                        </p:tgtEl>
                                      </p:cBhvr>
                                    </p:animEffect>
                                  </p:childTnLst>
                                </p:cTn>
                              </p:par>
                            </p:childTnLst>
                          </p:cTn>
                        </p:par>
                        <p:par>
                          <p:cTn id="20" fill="hold">
                            <p:stCondLst>
                              <p:cond delay="600"/>
                            </p:stCondLst>
                            <p:childTnLst>
                              <p:par>
                                <p:cTn id="21" presetID="10" presetClass="entr" presetSubtype="0" fill="hold" grpId="0" nodeType="after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500"/>
                                        <p:tgtEl>
                                          <p:spTgt spid="9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9"/>
                                        </p:tgtEl>
                                        <p:attrNameLst>
                                          <p:attrName>style.visibility</p:attrName>
                                        </p:attrNameLst>
                                      </p:cBhvr>
                                      <p:to>
                                        <p:strVal val="visible"/>
                                      </p:to>
                                    </p:set>
                                    <p:animEffect transition="in" filter="fade">
                                      <p:cBhvr>
                                        <p:cTn id="26" dur="500"/>
                                        <p:tgtEl>
                                          <p:spTgt spid="9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2"/>
                                        </p:tgtEl>
                                        <p:attrNameLst>
                                          <p:attrName>style.visibility</p:attrName>
                                        </p:attrNameLst>
                                      </p:cBhvr>
                                      <p:to>
                                        <p:strVal val="visible"/>
                                      </p:to>
                                    </p:set>
                                    <p:animEffect transition="in" filter="fade">
                                      <p:cBhvr>
                                        <p:cTn id="29" dur="500"/>
                                        <p:tgtEl>
                                          <p:spTgt spid="10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91" grpId="0" animBg="1"/>
      <p:bldP spid="99" grpId="0" animBg="1"/>
      <p:bldP spid="102" grpId="0" animBg="1"/>
      <p:bldP spid="10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AB5E-E3D4-9E61-6276-D264329DC5E9}"/>
            </a:ext>
          </a:extLst>
        </p:cNvPr>
        <p:cNvGrpSpPr/>
        <p:nvPr/>
      </p:nvGrpSpPr>
      <p:grpSpPr>
        <a:xfrm>
          <a:off x="0" y="0"/>
          <a:ext cx="0" cy="0"/>
          <a:chOff x="0" y="0"/>
          <a:chExt cx="0" cy="0"/>
        </a:xfrm>
      </p:grpSpPr>
      <p:sp>
        <p:nvSpPr>
          <p:cNvPr id="28" name="moving straight is what we do">
            <a:extLst>
              <a:ext uri="{FF2B5EF4-FFF2-40B4-BE49-F238E27FC236}">
                <a16:creationId xmlns:a16="http://schemas.microsoft.com/office/drawing/2014/main" id="{A60F132C-0285-E9E3-04AB-2EF60732E9FF}"/>
              </a:ext>
            </a:extLst>
          </p:cNvPr>
          <p:cNvSpPr txBox="1"/>
          <p:nvPr/>
        </p:nvSpPr>
        <p:spPr>
          <a:xfrm>
            <a:off x="4334282" y="498749"/>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Ablation Results</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sp>
        <p:nvSpPr>
          <p:cNvPr id="8" name="Oval 32">
            <a:extLst>
              <a:ext uri="{FF2B5EF4-FFF2-40B4-BE49-F238E27FC236}">
                <a16:creationId xmlns:a16="http://schemas.microsoft.com/office/drawing/2014/main" id="{BAEC6731-86FE-9C2D-FB52-0087E2FE6AF8}"/>
              </a:ext>
            </a:extLst>
          </p:cNvPr>
          <p:cNvSpPr/>
          <p:nvPr/>
        </p:nvSpPr>
        <p:spPr>
          <a:xfrm rot="5400000">
            <a:off x="7601581" y="462681"/>
            <a:ext cx="471828" cy="471828"/>
          </a:xfrm>
          <a:prstGeom prst="ellipse">
            <a:avLst/>
          </a:prstGeom>
          <a:solidFill>
            <a:srgbClr val="FEDB6A"/>
          </a:solidFill>
          <a:ln w="12700" algn="ctr">
            <a:noFill/>
            <a:miter lim="800000"/>
            <a:headEnd/>
            <a:tailEnd/>
          </a:ln>
          <a:effectLst/>
        </p:spPr>
        <p:txBody>
          <a:bodyPr wrap="square" lIns="0" tIns="0" rIns="0" bIns="0" anchor="ctr">
            <a:noAutofit/>
          </a:bodyPr>
          <a:lstStyle/>
          <a:p>
            <a:pPr algn="ctr" defTabSz="801688" eaLnBrk="0" hangingPunct="0">
              <a:spcAft>
                <a:spcPts val="1000"/>
              </a:spcAft>
            </a:pPr>
            <a:endParaRPr lang="en-US" sz="1600" kern="0" dirty="0">
              <a:solidFill>
                <a:srgbClr val="FEC415">
                  <a:lumMod val="50000"/>
                </a:srgbClr>
              </a:solidFill>
              <a:latin typeface="Century Gothic" panose="020B0502020202020204" pitchFamily="34" charset="0"/>
              <a:cs typeface="Arial" charset="0"/>
            </a:endParaRPr>
          </a:p>
        </p:txBody>
      </p:sp>
      <p:sp>
        <p:nvSpPr>
          <p:cNvPr id="12" name="Freeform 463">
            <a:extLst>
              <a:ext uri="{FF2B5EF4-FFF2-40B4-BE49-F238E27FC236}">
                <a16:creationId xmlns:a16="http://schemas.microsoft.com/office/drawing/2014/main" id="{E3DC99A4-9058-C599-E9D4-7BFBC1150390}"/>
              </a:ext>
            </a:extLst>
          </p:cNvPr>
          <p:cNvSpPr>
            <a:spLocks noEditPoints="1"/>
          </p:cNvSpPr>
          <p:nvPr/>
        </p:nvSpPr>
        <p:spPr bwMode="auto">
          <a:xfrm>
            <a:off x="7695953" y="556213"/>
            <a:ext cx="283083" cy="284763"/>
          </a:xfrm>
          <a:custGeom>
            <a:avLst/>
            <a:gdLst>
              <a:gd name="T0" fmla="*/ 16 w 185"/>
              <a:gd name="T1" fmla="*/ 169 h 186"/>
              <a:gd name="T2" fmla="*/ 88 w 185"/>
              <a:gd name="T3" fmla="*/ 169 h 186"/>
              <a:gd name="T4" fmla="*/ 88 w 185"/>
              <a:gd name="T5" fmla="*/ 97 h 186"/>
              <a:gd name="T6" fmla="*/ 16 w 185"/>
              <a:gd name="T7" fmla="*/ 97 h 186"/>
              <a:gd name="T8" fmla="*/ 16 w 185"/>
              <a:gd name="T9" fmla="*/ 169 h 186"/>
              <a:gd name="T10" fmla="*/ 25 w 185"/>
              <a:gd name="T11" fmla="*/ 105 h 186"/>
              <a:gd name="T12" fmla="*/ 80 w 185"/>
              <a:gd name="T13" fmla="*/ 105 h 186"/>
              <a:gd name="T14" fmla="*/ 80 w 185"/>
              <a:gd name="T15" fmla="*/ 160 h 186"/>
              <a:gd name="T16" fmla="*/ 25 w 185"/>
              <a:gd name="T17" fmla="*/ 160 h 186"/>
              <a:gd name="T18" fmla="*/ 25 w 185"/>
              <a:gd name="T19" fmla="*/ 105 h 186"/>
              <a:gd name="T20" fmla="*/ 97 w 185"/>
              <a:gd name="T21" fmla="*/ 169 h 186"/>
              <a:gd name="T22" fmla="*/ 168 w 185"/>
              <a:gd name="T23" fmla="*/ 169 h 186"/>
              <a:gd name="T24" fmla="*/ 168 w 185"/>
              <a:gd name="T25" fmla="*/ 97 h 186"/>
              <a:gd name="T26" fmla="*/ 97 w 185"/>
              <a:gd name="T27" fmla="*/ 97 h 186"/>
              <a:gd name="T28" fmla="*/ 97 w 185"/>
              <a:gd name="T29" fmla="*/ 169 h 186"/>
              <a:gd name="T30" fmla="*/ 105 w 185"/>
              <a:gd name="T31" fmla="*/ 105 h 186"/>
              <a:gd name="T32" fmla="*/ 160 w 185"/>
              <a:gd name="T33" fmla="*/ 105 h 186"/>
              <a:gd name="T34" fmla="*/ 160 w 185"/>
              <a:gd name="T35" fmla="*/ 160 h 186"/>
              <a:gd name="T36" fmla="*/ 105 w 185"/>
              <a:gd name="T37" fmla="*/ 160 h 186"/>
              <a:gd name="T38" fmla="*/ 105 w 185"/>
              <a:gd name="T39" fmla="*/ 105 h 186"/>
              <a:gd name="T40" fmla="*/ 16 w 185"/>
              <a:gd name="T41" fmla="*/ 89 h 186"/>
              <a:gd name="T42" fmla="*/ 88 w 185"/>
              <a:gd name="T43" fmla="*/ 89 h 186"/>
              <a:gd name="T44" fmla="*/ 88 w 185"/>
              <a:gd name="T45" fmla="*/ 17 h 186"/>
              <a:gd name="T46" fmla="*/ 16 w 185"/>
              <a:gd name="T47" fmla="*/ 17 h 186"/>
              <a:gd name="T48" fmla="*/ 16 w 185"/>
              <a:gd name="T49" fmla="*/ 89 h 186"/>
              <a:gd name="T50" fmla="*/ 25 w 185"/>
              <a:gd name="T51" fmla="*/ 25 h 186"/>
              <a:gd name="T52" fmla="*/ 80 w 185"/>
              <a:gd name="T53" fmla="*/ 25 h 186"/>
              <a:gd name="T54" fmla="*/ 80 w 185"/>
              <a:gd name="T55" fmla="*/ 80 h 186"/>
              <a:gd name="T56" fmla="*/ 25 w 185"/>
              <a:gd name="T57" fmla="*/ 80 h 186"/>
              <a:gd name="T58" fmla="*/ 25 w 185"/>
              <a:gd name="T59" fmla="*/ 25 h 186"/>
              <a:gd name="T60" fmla="*/ 168 w 185"/>
              <a:gd name="T61" fmla="*/ 0 h 186"/>
              <a:gd name="T62" fmla="*/ 16 w 185"/>
              <a:gd name="T63" fmla="*/ 0 h 186"/>
              <a:gd name="T64" fmla="*/ 0 w 185"/>
              <a:gd name="T65" fmla="*/ 17 h 186"/>
              <a:gd name="T66" fmla="*/ 0 w 185"/>
              <a:gd name="T67" fmla="*/ 169 h 186"/>
              <a:gd name="T68" fmla="*/ 16 w 185"/>
              <a:gd name="T69" fmla="*/ 186 h 186"/>
              <a:gd name="T70" fmla="*/ 168 w 185"/>
              <a:gd name="T71" fmla="*/ 186 h 186"/>
              <a:gd name="T72" fmla="*/ 185 w 185"/>
              <a:gd name="T73" fmla="*/ 169 h 186"/>
              <a:gd name="T74" fmla="*/ 185 w 185"/>
              <a:gd name="T75" fmla="*/ 17 h 186"/>
              <a:gd name="T76" fmla="*/ 168 w 185"/>
              <a:gd name="T77" fmla="*/ 0 h 186"/>
              <a:gd name="T78" fmla="*/ 177 w 185"/>
              <a:gd name="T79" fmla="*/ 169 h 186"/>
              <a:gd name="T80" fmla="*/ 168 w 185"/>
              <a:gd name="T81" fmla="*/ 177 h 186"/>
              <a:gd name="T82" fmla="*/ 16 w 185"/>
              <a:gd name="T83" fmla="*/ 177 h 186"/>
              <a:gd name="T84" fmla="*/ 8 w 185"/>
              <a:gd name="T85" fmla="*/ 169 h 186"/>
              <a:gd name="T86" fmla="*/ 8 w 185"/>
              <a:gd name="T87" fmla="*/ 17 h 186"/>
              <a:gd name="T88" fmla="*/ 16 w 185"/>
              <a:gd name="T89" fmla="*/ 8 h 186"/>
              <a:gd name="T90" fmla="*/ 168 w 185"/>
              <a:gd name="T91" fmla="*/ 8 h 186"/>
              <a:gd name="T92" fmla="*/ 177 w 185"/>
              <a:gd name="T93" fmla="*/ 17 h 186"/>
              <a:gd name="T94" fmla="*/ 177 w 185"/>
              <a:gd name="T95" fmla="*/ 169 h 186"/>
              <a:gd name="T96" fmla="*/ 97 w 185"/>
              <a:gd name="T97" fmla="*/ 89 h 186"/>
              <a:gd name="T98" fmla="*/ 168 w 185"/>
              <a:gd name="T99" fmla="*/ 89 h 186"/>
              <a:gd name="T100" fmla="*/ 168 w 185"/>
              <a:gd name="T101" fmla="*/ 17 h 186"/>
              <a:gd name="T102" fmla="*/ 97 w 185"/>
              <a:gd name="T103" fmla="*/ 17 h 186"/>
              <a:gd name="T104" fmla="*/ 97 w 185"/>
              <a:gd name="T105" fmla="*/ 89 h 186"/>
              <a:gd name="T106" fmla="*/ 105 w 185"/>
              <a:gd name="T107" fmla="*/ 25 h 186"/>
              <a:gd name="T108" fmla="*/ 160 w 185"/>
              <a:gd name="T109" fmla="*/ 25 h 186"/>
              <a:gd name="T110" fmla="*/ 160 w 185"/>
              <a:gd name="T111" fmla="*/ 80 h 186"/>
              <a:gd name="T112" fmla="*/ 105 w 185"/>
              <a:gd name="T113" fmla="*/ 80 h 186"/>
              <a:gd name="T114" fmla="*/ 105 w 185"/>
              <a:gd name="T115" fmla="*/ 2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5" h="186">
                <a:moveTo>
                  <a:pt x="16" y="169"/>
                </a:moveTo>
                <a:cubicBezTo>
                  <a:pt x="88" y="169"/>
                  <a:pt x="88" y="169"/>
                  <a:pt x="88" y="169"/>
                </a:cubicBezTo>
                <a:cubicBezTo>
                  <a:pt x="88" y="97"/>
                  <a:pt x="88" y="97"/>
                  <a:pt x="88" y="97"/>
                </a:cubicBezTo>
                <a:cubicBezTo>
                  <a:pt x="16" y="97"/>
                  <a:pt x="16" y="97"/>
                  <a:pt x="16" y="97"/>
                </a:cubicBezTo>
                <a:lnTo>
                  <a:pt x="16" y="169"/>
                </a:lnTo>
                <a:close/>
                <a:moveTo>
                  <a:pt x="25" y="105"/>
                </a:moveTo>
                <a:cubicBezTo>
                  <a:pt x="80" y="105"/>
                  <a:pt x="80" y="105"/>
                  <a:pt x="80" y="105"/>
                </a:cubicBezTo>
                <a:cubicBezTo>
                  <a:pt x="80" y="160"/>
                  <a:pt x="80" y="160"/>
                  <a:pt x="80" y="160"/>
                </a:cubicBezTo>
                <a:cubicBezTo>
                  <a:pt x="25" y="160"/>
                  <a:pt x="25" y="160"/>
                  <a:pt x="25" y="160"/>
                </a:cubicBezTo>
                <a:lnTo>
                  <a:pt x="25" y="105"/>
                </a:lnTo>
                <a:close/>
                <a:moveTo>
                  <a:pt x="97" y="169"/>
                </a:moveTo>
                <a:cubicBezTo>
                  <a:pt x="168" y="169"/>
                  <a:pt x="168" y="169"/>
                  <a:pt x="168" y="169"/>
                </a:cubicBezTo>
                <a:cubicBezTo>
                  <a:pt x="168" y="97"/>
                  <a:pt x="168" y="97"/>
                  <a:pt x="168" y="97"/>
                </a:cubicBezTo>
                <a:cubicBezTo>
                  <a:pt x="97" y="97"/>
                  <a:pt x="97" y="97"/>
                  <a:pt x="97" y="97"/>
                </a:cubicBezTo>
                <a:lnTo>
                  <a:pt x="97" y="169"/>
                </a:lnTo>
                <a:close/>
                <a:moveTo>
                  <a:pt x="105" y="105"/>
                </a:moveTo>
                <a:cubicBezTo>
                  <a:pt x="160" y="105"/>
                  <a:pt x="160" y="105"/>
                  <a:pt x="160" y="105"/>
                </a:cubicBezTo>
                <a:cubicBezTo>
                  <a:pt x="160" y="160"/>
                  <a:pt x="160" y="160"/>
                  <a:pt x="160" y="160"/>
                </a:cubicBezTo>
                <a:cubicBezTo>
                  <a:pt x="105" y="160"/>
                  <a:pt x="105" y="160"/>
                  <a:pt x="105" y="160"/>
                </a:cubicBezTo>
                <a:lnTo>
                  <a:pt x="105" y="105"/>
                </a:lnTo>
                <a:close/>
                <a:moveTo>
                  <a:pt x="16" y="89"/>
                </a:moveTo>
                <a:cubicBezTo>
                  <a:pt x="88" y="89"/>
                  <a:pt x="88" y="89"/>
                  <a:pt x="88" y="89"/>
                </a:cubicBezTo>
                <a:cubicBezTo>
                  <a:pt x="88" y="17"/>
                  <a:pt x="88" y="17"/>
                  <a:pt x="88" y="17"/>
                </a:cubicBezTo>
                <a:cubicBezTo>
                  <a:pt x="16" y="17"/>
                  <a:pt x="16" y="17"/>
                  <a:pt x="16" y="17"/>
                </a:cubicBezTo>
                <a:lnTo>
                  <a:pt x="16" y="89"/>
                </a:lnTo>
                <a:close/>
                <a:moveTo>
                  <a:pt x="25" y="25"/>
                </a:moveTo>
                <a:cubicBezTo>
                  <a:pt x="80" y="25"/>
                  <a:pt x="80" y="25"/>
                  <a:pt x="80" y="25"/>
                </a:cubicBezTo>
                <a:cubicBezTo>
                  <a:pt x="80" y="80"/>
                  <a:pt x="80" y="80"/>
                  <a:pt x="80" y="80"/>
                </a:cubicBezTo>
                <a:cubicBezTo>
                  <a:pt x="25" y="80"/>
                  <a:pt x="25" y="80"/>
                  <a:pt x="25" y="80"/>
                </a:cubicBezTo>
                <a:lnTo>
                  <a:pt x="25" y="25"/>
                </a:lnTo>
                <a:close/>
                <a:moveTo>
                  <a:pt x="168" y="0"/>
                </a:moveTo>
                <a:cubicBezTo>
                  <a:pt x="16" y="0"/>
                  <a:pt x="16" y="0"/>
                  <a:pt x="16" y="0"/>
                </a:cubicBezTo>
                <a:cubicBezTo>
                  <a:pt x="7" y="0"/>
                  <a:pt x="0" y="8"/>
                  <a:pt x="0" y="17"/>
                </a:cubicBezTo>
                <a:cubicBezTo>
                  <a:pt x="0" y="169"/>
                  <a:pt x="0" y="169"/>
                  <a:pt x="0" y="169"/>
                </a:cubicBezTo>
                <a:cubicBezTo>
                  <a:pt x="0" y="178"/>
                  <a:pt x="7" y="186"/>
                  <a:pt x="16" y="186"/>
                </a:cubicBezTo>
                <a:cubicBezTo>
                  <a:pt x="168" y="186"/>
                  <a:pt x="168" y="186"/>
                  <a:pt x="168" y="186"/>
                </a:cubicBezTo>
                <a:cubicBezTo>
                  <a:pt x="178" y="186"/>
                  <a:pt x="185" y="178"/>
                  <a:pt x="185" y="169"/>
                </a:cubicBezTo>
                <a:cubicBezTo>
                  <a:pt x="185" y="17"/>
                  <a:pt x="185" y="17"/>
                  <a:pt x="185" y="17"/>
                </a:cubicBezTo>
                <a:cubicBezTo>
                  <a:pt x="185" y="8"/>
                  <a:pt x="178" y="0"/>
                  <a:pt x="168" y="0"/>
                </a:cubicBezTo>
                <a:close/>
                <a:moveTo>
                  <a:pt x="177" y="169"/>
                </a:moveTo>
                <a:cubicBezTo>
                  <a:pt x="177" y="173"/>
                  <a:pt x="173" y="177"/>
                  <a:pt x="168" y="177"/>
                </a:cubicBezTo>
                <a:cubicBezTo>
                  <a:pt x="16" y="177"/>
                  <a:pt x="16" y="177"/>
                  <a:pt x="16" y="177"/>
                </a:cubicBezTo>
                <a:cubicBezTo>
                  <a:pt x="12" y="177"/>
                  <a:pt x="8" y="173"/>
                  <a:pt x="8" y="169"/>
                </a:cubicBezTo>
                <a:cubicBezTo>
                  <a:pt x="8" y="17"/>
                  <a:pt x="8" y="17"/>
                  <a:pt x="8" y="17"/>
                </a:cubicBezTo>
                <a:cubicBezTo>
                  <a:pt x="8" y="12"/>
                  <a:pt x="12" y="8"/>
                  <a:pt x="16" y="8"/>
                </a:cubicBezTo>
                <a:cubicBezTo>
                  <a:pt x="168" y="8"/>
                  <a:pt x="168" y="8"/>
                  <a:pt x="168" y="8"/>
                </a:cubicBezTo>
                <a:cubicBezTo>
                  <a:pt x="173" y="8"/>
                  <a:pt x="177" y="12"/>
                  <a:pt x="177" y="17"/>
                </a:cubicBezTo>
                <a:lnTo>
                  <a:pt x="177" y="169"/>
                </a:lnTo>
                <a:close/>
                <a:moveTo>
                  <a:pt x="97" y="89"/>
                </a:moveTo>
                <a:cubicBezTo>
                  <a:pt x="168" y="89"/>
                  <a:pt x="168" y="89"/>
                  <a:pt x="168" y="89"/>
                </a:cubicBezTo>
                <a:cubicBezTo>
                  <a:pt x="168" y="17"/>
                  <a:pt x="168" y="17"/>
                  <a:pt x="168" y="17"/>
                </a:cubicBezTo>
                <a:cubicBezTo>
                  <a:pt x="97" y="17"/>
                  <a:pt x="97" y="17"/>
                  <a:pt x="97" y="17"/>
                </a:cubicBezTo>
                <a:lnTo>
                  <a:pt x="97" y="89"/>
                </a:lnTo>
                <a:close/>
                <a:moveTo>
                  <a:pt x="105" y="25"/>
                </a:moveTo>
                <a:cubicBezTo>
                  <a:pt x="160" y="25"/>
                  <a:pt x="160" y="25"/>
                  <a:pt x="160" y="25"/>
                </a:cubicBezTo>
                <a:cubicBezTo>
                  <a:pt x="160" y="80"/>
                  <a:pt x="160" y="80"/>
                  <a:pt x="160" y="80"/>
                </a:cubicBezTo>
                <a:cubicBezTo>
                  <a:pt x="105" y="80"/>
                  <a:pt x="105" y="80"/>
                  <a:pt x="105" y="80"/>
                </a:cubicBezTo>
                <a:lnTo>
                  <a:pt x="105" y="25"/>
                </a:lnTo>
                <a:close/>
              </a:path>
            </a:pathLst>
          </a:custGeom>
          <a:solidFill>
            <a:schemeClr val="bg1"/>
          </a:solidFill>
          <a:ln w="1270">
            <a:noFill/>
          </a:ln>
        </p:spPr>
        <p:txBody>
          <a:bodyPr vert="horz" wrap="square" lIns="68580" tIns="34290" rIns="68580" bIns="34290" numCol="1" anchor="t" anchorCtr="0" compatLnSpc="1">
            <a:prstTxWarp prst="textNoShape">
              <a:avLst/>
            </a:prstTxWarp>
          </a:bodyPr>
          <a:lstStyle/>
          <a:p>
            <a:endParaRPr lang="en-US" sz="1350"/>
          </a:p>
        </p:txBody>
      </p:sp>
      <p:grpSp>
        <p:nvGrpSpPr>
          <p:cNvPr id="50" name="Group 60">
            <a:extLst>
              <a:ext uri="{FF2B5EF4-FFF2-40B4-BE49-F238E27FC236}">
                <a16:creationId xmlns:a16="http://schemas.microsoft.com/office/drawing/2014/main" id="{44CDE88D-C427-3399-B2F9-31F88A165655}"/>
              </a:ext>
            </a:extLst>
          </p:cNvPr>
          <p:cNvGrpSpPr/>
          <p:nvPr/>
        </p:nvGrpSpPr>
        <p:grpSpPr>
          <a:xfrm>
            <a:off x="1585282" y="5556805"/>
            <a:ext cx="9241287" cy="338554"/>
            <a:chOff x="3427542" y="2921413"/>
            <a:chExt cx="9241287" cy="338554"/>
          </a:xfrm>
        </p:grpSpPr>
        <p:sp>
          <p:nvSpPr>
            <p:cNvPr id="52" name="TextBox 66">
              <a:extLst>
                <a:ext uri="{FF2B5EF4-FFF2-40B4-BE49-F238E27FC236}">
                  <a16:creationId xmlns:a16="http://schemas.microsoft.com/office/drawing/2014/main" id="{63A9702E-3745-D524-5D70-E57A5E545A0E}"/>
                </a:ext>
              </a:extLst>
            </p:cNvPr>
            <p:cNvSpPr txBox="1"/>
            <p:nvPr/>
          </p:nvSpPr>
          <p:spPr>
            <a:xfrm>
              <a:off x="3966760" y="2921413"/>
              <a:ext cx="8702069" cy="338554"/>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tabLst/>
                <a:defRPr/>
              </a:pPr>
              <a:r>
                <a:rPr kumimoji="0" lang="en-GB" sz="1600" b="0" i="0" u="none" strike="noStrike" kern="0" cap="none" spc="0" normalizeH="0" baseline="0" noProof="0" dirty="0">
                  <a:ln>
                    <a:noFill/>
                  </a:ln>
                  <a:effectLst/>
                  <a:uLnTx/>
                  <a:uFillTx/>
                  <a:latin typeface="Century Gothic" panose="020B0502020202020204" pitchFamily="34" charset="0"/>
                </a:rPr>
                <a:t>Cross-attention with masks and the reuse of mask feature helps improve the prediction</a:t>
              </a:r>
              <a:endParaRPr kumimoji="0" lang="en-US" sz="1600" b="0" i="1" u="none" strike="noStrike" kern="0" cap="none" spc="0" normalizeH="0" baseline="0" noProof="0" dirty="0">
                <a:ln>
                  <a:noFill/>
                </a:ln>
                <a:effectLst/>
                <a:uLnTx/>
                <a:uFillTx/>
                <a:latin typeface="Century Gothic" panose="020B0502020202020204" pitchFamily="34" charset="0"/>
              </a:endParaRPr>
            </a:p>
          </p:txBody>
        </p:sp>
        <p:grpSp>
          <p:nvGrpSpPr>
            <p:cNvPr id="54" name="Group 68">
              <a:extLst>
                <a:ext uri="{FF2B5EF4-FFF2-40B4-BE49-F238E27FC236}">
                  <a16:creationId xmlns:a16="http://schemas.microsoft.com/office/drawing/2014/main" id="{2E940C82-D810-024D-1B91-9A8114C27CEA}"/>
                </a:ext>
              </a:extLst>
            </p:cNvPr>
            <p:cNvGrpSpPr/>
            <p:nvPr/>
          </p:nvGrpSpPr>
          <p:grpSpPr>
            <a:xfrm rot="5400000">
              <a:off x="3427542" y="2927241"/>
              <a:ext cx="326898" cy="326898"/>
              <a:chOff x="7325676" y="2301588"/>
              <a:chExt cx="326898" cy="326898"/>
            </a:xfrm>
          </p:grpSpPr>
          <p:sp>
            <p:nvSpPr>
              <p:cNvPr id="58" name="Oval 69">
                <a:extLst>
                  <a:ext uri="{FF2B5EF4-FFF2-40B4-BE49-F238E27FC236}">
                    <a16:creationId xmlns:a16="http://schemas.microsoft.com/office/drawing/2014/main" id="{560125D6-F6BD-6620-ADC7-47E80D27AA35}"/>
                  </a:ext>
                </a:extLst>
              </p:cNvPr>
              <p:cNvSpPr/>
              <p:nvPr/>
            </p:nvSpPr>
            <p:spPr>
              <a:xfrm>
                <a:off x="7325676" y="2301588"/>
                <a:ext cx="326898" cy="326898"/>
              </a:xfrm>
              <a:prstGeom prst="ellipse">
                <a:avLst/>
              </a:prstGeom>
              <a:solidFill>
                <a:srgbClr val="FEC415"/>
              </a:solidFill>
              <a:ln w="12700" cap="flat" cmpd="sng" algn="ctr">
                <a:noFill/>
                <a:prstDash val="solid"/>
                <a:miter lim="800000"/>
              </a:ln>
              <a:effectLst>
                <a:outerShdw blurRad="711200" dist="342900" dir="5400000" algn="t" rotWithShape="0">
                  <a:srgbClr val="FEC415">
                    <a:alpha val="1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60" name="Freeform: Shape 15">
                <a:extLst>
                  <a:ext uri="{FF2B5EF4-FFF2-40B4-BE49-F238E27FC236}">
                    <a16:creationId xmlns:a16="http://schemas.microsoft.com/office/drawing/2014/main" id="{BA49AABA-C96A-DFCF-178A-551A213846D5}"/>
                  </a:ext>
                </a:extLst>
              </p:cNvPr>
              <p:cNvSpPr/>
              <p:nvPr/>
            </p:nvSpPr>
            <p:spPr>
              <a:xfrm>
                <a:off x="7414929" y="2410820"/>
                <a:ext cx="148393" cy="91319"/>
              </a:xfrm>
              <a:custGeom>
                <a:avLst/>
                <a:gdLst>
                  <a:gd name="connsiteX0" fmla="*/ 133984 w 148392"/>
                  <a:gd name="connsiteY0" fmla="*/ 88463 h 91318"/>
                  <a:gd name="connsiteX1" fmla="*/ 125914 w 148392"/>
                  <a:gd name="connsiteY1" fmla="*/ 85118 h 91318"/>
                  <a:gd name="connsiteX2" fmla="*/ 76910 w 148392"/>
                  <a:gd name="connsiteY2" fmla="*/ 36114 h 91318"/>
                  <a:gd name="connsiteX3" fmla="*/ 27906 w 148392"/>
                  <a:gd name="connsiteY3" fmla="*/ 85118 h 91318"/>
                  <a:gd name="connsiteX4" fmla="*/ 11765 w 148392"/>
                  <a:gd name="connsiteY4" fmla="*/ 84837 h 91318"/>
                  <a:gd name="connsiteX5" fmla="*/ 11765 w 148392"/>
                  <a:gd name="connsiteY5" fmla="*/ 68977 h 91318"/>
                  <a:gd name="connsiteX6" fmla="*/ 68840 w 148392"/>
                  <a:gd name="connsiteY6" fmla="*/ 11903 h 91318"/>
                  <a:gd name="connsiteX7" fmla="*/ 84980 w 148392"/>
                  <a:gd name="connsiteY7" fmla="*/ 11903 h 91318"/>
                  <a:gd name="connsiteX8" fmla="*/ 142054 w 148392"/>
                  <a:gd name="connsiteY8" fmla="*/ 68977 h 91318"/>
                  <a:gd name="connsiteX9" fmla="*/ 142052 w 148392"/>
                  <a:gd name="connsiteY9" fmla="*/ 85120 h 91318"/>
                  <a:gd name="connsiteX10" fmla="*/ 133984 w 148392"/>
                  <a:gd name="connsiteY10" fmla="*/ 88463 h 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2" h="91318">
                    <a:moveTo>
                      <a:pt x="133984" y="88463"/>
                    </a:moveTo>
                    <a:cubicBezTo>
                      <a:pt x="130957" y="88461"/>
                      <a:pt x="128054" y="87258"/>
                      <a:pt x="125914" y="85118"/>
                    </a:cubicBezTo>
                    <a:lnTo>
                      <a:pt x="76910" y="36114"/>
                    </a:lnTo>
                    <a:lnTo>
                      <a:pt x="27906" y="85118"/>
                    </a:lnTo>
                    <a:cubicBezTo>
                      <a:pt x="23371" y="89498"/>
                      <a:pt x="16145" y="89372"/>
                      <a:pt x="11765" y="84837"/>
                    </a:cubicBezTo>
                    <a:cubicBezTo>
                      <a:pt x="7493" y="80414"/>
                      <a:pt x="7493" y="73401"/>
                      <a:pt x="11765" y="68977"/>
                    </a:cubicBezTo>
                    <a:lnTo>
                      <a:pt x="68840" y="11903"/>
                    </a:lnTo>
                    <a:cubicBezTo>
                      <a:pt x="73297" y="7447"/>
                      <a:pt x="80523" y="7447"/>
                      <a:pt x="84980" y="11903"/>
                    </a:cubicBezTo>
                    <a:lnTo>
                      <a:pt x="142054" y="68977"/>
                    </a:lnTo>
                    <a:cubicBezTo>
                      <a:pt x="146512" y="73436"/>
                      <a:pt x="146511" y="80663"/>
                      <a:pt x="142052" y="85120"/>
                    </a:cubicBezTo>
                    <a:cubicBezTo>
                      <a:pt x="139912" y="87259"/>
                      <a:pt x="137010" y="88461"/>
                      <a:pt x="133984" y="88463"/>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ndParaRPr>
              </a:p>
            </p:txBody>
          </p:sp>
        </p:grpSp>
      </p:grpSp>
      <p:pic>
        <p:nvPicPr>
          <p:cNvPr id="83" name="Imagen 82">
            <a:extLst>
              <a:ext uri="{FF2B5EF4-FFF2-40B4-BE49-F238E27FC236}">
                <a16:creationId xmlns:a16="http://schemas.microsoft.com/office/drawing/2014/main" id="{94B818FF-FD63-6596-A2AF-E66DA9B3D9B0}"/>
              </a:ext>
            </a:extLst>
          </p:cNvPr>
          <p:cNvPicPr>
            <a:picLocks noChangeAspect="1"/>
          </p:cNvPicPr>
          <p:nvPr/>
        </p:nvPicPr>
        <p:blipFill>
          <a:blip r:embed="rId3">
            <a:extLst>
              <a:ext uri="{28A0092B-C50C-407E-A947-70E740481C1C}">
                <a14:useLocalDpi xmlns:a14="http://schemas.microsoft.com/office/drawing/2010/main" val="0"/>
              </a:ext>
            </a:extLst>
          </a:blip>
          <a:srcRect l="1237" r="1073"/>
          <a:stretch/>
        </p:blipFill>
        <p:spPr>
          <a:xfrm>
            <a:off x="1585282" y="1502438"/>
            <a:ext cx="8943965" cy="2505425"/>
          </a:xfrm>
          <a:prstGeom prst="rect">
            <a:avLst/>
          </a:prstGeom>
        </p:spPr>
      </p:pic>
      <p:sp>
        <p:nvSpPr>
          <p:cNvPr id="84" name="Abgerundetes Rechteck 27">
            <a:extLst>
              <a:ext uri="{FF2B5EF4-FFF2-40B4-BE49-F238E27FC236}">
                <a16:creationId xmlns:a16="http://schemas.microsoft.com/office/drawing/2014/main" id="{394D7ED9-BF56-F590-1B7D-F4BE5AA4FDCA}"/>
              </a:ext>
            </a:extLst>
          </p:cNvPr>
          <p:cNvSpPr/>
          <p:nvPr/>
        </p:nvSpPr>
        <p:spPr bwMode="gray">
          <a:xfrm>
            <a:off x="1585283" y="1066975"/>
            <a:ext cx="4761134" cy="381586"/>
          </a:xfrm>
          <a:prstGeom prst="rect">
            <a:avLst/>
          </a:prstGeom>
          <a:solidFill>
            <a:srgbClr val="FEC415">
              <a:lumMod val="60000"/>
              <a:lumOff val="40000"/>
              <a:alpha val="50196"/>
            </a:srgbClr>
          </a:solidFill>
          <a:ln w="12700" algn="ctr">
            <a:noFill/>
            <a:miter lim="800000"/>
            <a:headEnd/>
            <a:tailEnd/>
          </a:ln>
          <a:effectLst/>
        </p:spPr>
        <p:txBody>
          <a:bodyPr wrap="square" lIns="0" tIns="0" rIns="0" bIns="0" anchor="ctr">
            <a:noAutofit/>
          </a:bodyPr>
          <a:lstStyle/>
          <a:p>
            <a:pPr algn="ctr" defTabSz="801688" eaLnBrk="0" hangingPunct="0">
              <a:spcAft>
                <a:spcPts val="1000"/>
              </a:spcAft>
            </a:pPr>
            <a:r>
              <a:rPr lang="en-GB" sz="1600" kern="0" dirty="0">
                <a:solidFill>
                  <a:srgbClr val="FEC415">
                    <a:lumMod val="50000"/>
                  </a:srgbClr>
                </a:solidFill>
                <a:latin typeface="Century Gothic" panose="020B0502020202020204" pitchFamily="34" charset="0"/>
                <a:cs typeface="Arial" charset="0"/>
              </a:rPr>
              <a:t>Design of the </a:t>
            </a:r>
            <a:r>
              <a:rPr lang="en-GB" sz="1600" b="1" kern="0" dirty="0" err="1">
                <a:solidFill>
                  <a:srgbClr val="FEC415">
                    <a:lumMod val="50000"/>
                  </a:srgbClr>
                </a:solidFill>
                <a:latin typeface="Century Gothic" panose="020B0502020202020204" pitchFamily="34" charset="0"/>
                <a:cs typeface="Arial" charset="0"/>
              </a:rPr>
              <a:t>OccFormer</a:t>
            </a:r>
            <a:endParaRPr lang="en-US" sz="1600" b="1" kern="0" dirty="0">
              <a:solidFill>
                <a:srgbClr val="FEC415">
                  <a:lumMod val="50000"/>
                </a:srgbClr>
              </a:solidFill>
              <a:latin typeface="Century Gothic" panose="020B0502020202020204" pitchFamily="34" charset="0"/>
              <a:cs typeface="Arial" charset="0"/>
            </a:endParaRPr>
          </a:p>
        </p:txBody>
      </p:sp>
      <p:cxnSp>
        <p:nvCxnSpPr>
          <p:cNvPr id="93" name="Conector: curvado 92">
            <a:extLst>
              <a:ext uri="{FF2B5EF4-FFF2-40B4-BE49-F238E27FC236}">
                <a16:creationId xmlns:a16="http://schemas.microsoft.com/office/drawing/2014/main" id="{36804AA2-00BC-30B0-A701-2BD74241B807}"/>
              </a:ext>
            </a:extLst>
          </p:cNvPr>
          <p:cNvCxnSpPr>
            <a:cxnSpLocks/>
            <a:endCxn id="99" idx="3"/>
          </p:cNvCxnSpPr>
          <p:nvPr/>
        </p:nvCxnSpPr>
        <p:spPr>
          <a:xfrm rot="16200000" flipH="1">
            <a:off x="2970409" y="3919038"/>
            <a:ext cx="1121570" cy="1094532"/>
          </a:xfrm>
          <a:prstGeom prst="curvedConnector2">
            <a:avLst/>
          </a:prstGeom>
          <a:solidFill>
            <a:srgbClr val="FFFFFF">
              <a:alpha val="50196"/>
            </a:srgbClr>
          </a:solidFill>
          <a:ln w="12700" algn="ctr">
            <a:solidFill>
              <a:srgbClr val="FEC415">
                <a:lumMod val="50000"/>
              </a:srgbClr>
            </a:solidFill>
            <a:miter lim="800000"/>
            <a:headEnd/>
            <a:tailEnd/>
          </a:ln>
          <a:effectLst/>
        </p:spPr>
      </p:cxnSp>
      <p:sp>
        <p:nvSpPr>
          <p:cNvPr id="99" name="Rectangle: Rounded Corners 22">
            <a:extLst>
              <a:ext uri="{FF2B5EF4-FFF2-40B4-BE49-F238E27FC236}">
                <a16:creationId xmlns:a16="http://schemas.microsoft.com/office/drawing/2014/main" id="{027D028F-3811-0EB2-2EDE-69CAA5DA26EB}"/>
              </a:ext>
            </a:extLst>
          </p:cNvPr>
          <p:cNvSpPr/>
          <p:nvPr/>
        </p:nvSpPr>
        <p:spPr>
          <a:xfrm flipH="1">
            <a:off x="4078460" y="4876133"/>
            <a:ext cx="4048782" cy="301911"/>
          </a:xfrm>
          <a:prstGeom prst="roundRect">
            <a:avLst>
              <a:gd name="adj" fmla="val 10723"/>
            </a:avLst>
          </a:prstGeom>
          <a:solidFill>
            <a:srgbClr val="FFFFFF">
              <a:alpha val="50196"/>
            </a:srgbClr>
          </a:solidFill>
          <a:ln w="12700" algn="ctr">
            <a:solidFill>
              <a:srgbClr val="FEC415">
                <a:lumMod val="50000"/>
              </a:srgbClr>
            </a:solidFill>
            <a:miter lim="800000"/>
            <a:headEnd/>
            <a:tailEnd/>
          </a:ln>
          <a:effectLst/>
        </p:spPr>
        <p:txBody>
          <a:bodyPr wrap="square" lIns="0" tIns="0" rIns="0" bIns="0" anchor="ctr">
            <a:noAutofit/>
          </a:bodyPr>
          <a:lstStyle/>
          <a:p>
            <a:pPr algn="ctr" defTabSz="801688" eaLnBrk="0" hangingPunct="0">
              <a:spcAft>
                <a:spcPts val="1000"/>
              </a:spcAft>
            </a:pPr>
            <a:r>
              <a:rPr lang="en-US" sz="1200" b="1" kern="0" dirty="0">
                <a:solidFill>
                  <a:srgbClr val="FEC415">
                    <a:lumMod val="50000"/>
                  </a:srgbClr>
                </a:solidFill>
                <a:latin typeface="Century Gothic" panose="020B0502020202020204" pitchFamily="34" charset="0"/>
                <a:cs typeface="Arial" charset="0"/>
              </a:rPr>
              <a:t>Cross- and Attention mask (Pixel-level interaction)</a:t>
            </a:r>
          </a:p>
        </p:txBody>
      </p:sp>
      <p:cxnSp>
        <p:nvCxnSpPr>
          <p:cNvPr id="100" name="Conector: curvado 99">
            <a:extLst>
              <a:ext uri="{FF2B5EF4-FFF2-40B4-BE49-F238E27FC236}">
                <a16:creationId xmlns:a16="http://schemas.microsoft.com/office/drawing/2014/main" id="{2A0706A8-80B0-0F8B-B73C-E7E5E952982C}"/>
              </a:ext>
            </a:extLst>
          </p:cNvPr>
          <p:cNvCxnSpPr>
            <a:cxnSpLocks/>
            <a:endCxn id="99" idx="3"/>
          </p:cNvCxnSpPr>
          <p:nvPr/>
        </p:nvCxnSpPr>
        <p:spPr>
          <a:xfrm rot="16200000" flipH="1">
            <a:off x="3375482" y="4324111"/>
            <a:ext cx="1121572" cy="284384"/>
          </a:xfrm>
          <a:prstGeom prst="curvedConnector2">
            <a:avLst/>
          </a:prstGeom>
          <a:solidFill>
            <a:srgbClr val="FFFFFF">
              <a:alpha val="50196"/>
            </a:srgbClr>
          </a:solidFill>
          <a:ln w="12700" algn="ctr">
            <a:solidFill>
              <a:srgbClr val="FEC415">
                <a:lumMod val="50000"/>
              </a:srgbClr>
            </a:solidFill>
            <a:miter lim="800000"/>
            <a:headEnd/>
            <a:tailEnd/>
          </a:ln>
          <a:effectLst/>
        </p:spPr>
      </p:cxnSp>
      <p:sp>
        <p:nvSpPr>
          <p:cNvPr id="109" name="Rectangle: Rounded Corners 22">
            <a:extLst>
              <a:ext uri="{FF2B5EF4-FFF2-40B4-BE49-F238E27FC236}">
                <a16:creationId xmlns:a16="http://schemas.microsoft.com/office/drawing/2014/main" id="{434496B1-0B78-D7BF-FD5A-C26BBBB1510F}"/>
              </a:ext>
            </a:extLst>
          </p:cNvPr>
          <p:cNvSpPr/>
          <p:nvPr/>
        </p:nvSpPr>
        <p:spPr>
          <a:xfrm flipH="1">
            <a:off x="5477106" y="4347088"/>
            <a:ext cx="4320025" cy="301911"/>
          </a:xfrm>
          <a:prstGeom prst="roundRect">
            <a:avLst>
              <a:gd name="adj" fmla="val 10723"/>
            </a:avLst>
          </a:prstGeom>
          <a:solidFill>
            <a:srgbClr val="FFFFFF">
              <a:alpha val="50196"/>
            </a:srgbClr>
          </a:solidFill>
          <a:ln w="12700" algn="ctr">
            <a:solidFill>
              <a:srgbClr val="FEC415">
                <a:lumMod val="50000"/>
              </a:srgbClr>
            </a:solidFill>
            <a:miter lim="800000"/>
            <a:headEnd/>
            <a:tailEnd/>
          </a:ln>
          <a:effectLst/>
        </p:spPr>
        <p:txBody>
          <a:bodyPr wrap="square" lIns="0" tIns="0" rIns="0" bIns="0" anchor="ctr">
            <a:noAutofit/>
          </a:bodyPr>
          <a:lstStyle/>
          <a:p>
            <a:pPr algn="ctr" defTabSz="801688" eaLnBrk="0" hangingPunct="0">
              <a:spcAft>
                <a:spcPts val="1000"/>
              </a:spcAft>
            </a:pPr>
            <a:r>
              <a:rPr lang="en-GB" sz="1200" b="1" kern="0" dirty="0">
                <a:solidFill>
                  <a:srgbClr val="FEC415">
                    <a:lumMod val="50000"/>
                  </a:srgbClr>
                </a:solidFill>
                <a:latin typeface="Century Gothic" panose="020B0502020202020204" pitchFamily="34" charset="0"/>
                <a:cs typeface="Arial" charset="0"/>
              </a:rPr>
              <a:t>Re-use of Mask feature (Instance-level occupancy)</a:t>
            </a:r>
            <a:endParaRPr lang="en-US" sz="1200" b="1" kern="0" dirty="0">
              <a:solidFill>
                <a:srgbClr val="FEC415">
                  <a:lumMod val="50000"/>
                </a:srgbClr>
              </a:solidFill>
              <a:latin typeface="Century Gothic" panose="020B0502020202020204" pitchFamily="34" charset="0"/>
              <a:cs typeface="Arial" charset="0"/>
            </a:endParaRPr>
          </a:p>
        </p:txBody>
      </p:sp>
      <p:cxnSp>
        <p:nvCxnSpPr>
          <p:cNvPr id="110" name="Conector: curvado 109">
            <a:extLst>
              <a:ext uri="{FF2B5EF4-FFF2-40B4-BE49-F238E27FC236}">
                <a16:creationId xmlns:a16="http://schemas.microsoft.com/office/drawing/2014/main" id="{F91F1837-3D50-E29D-C196-75C8998F4E72}"/>
              </a:ext>
            </a:extLst>
          </p:cNvPr>
          <p:cNvCxnSpPr>
            <a:cxnSpLocks/>
            <a:endCxn id="109" idx="3"/>
          </p:cNvCxnSpPr>
          <p:nvPr/>
        </p:nvCxnSpPr>
        <p:spPr>
          <a:xfrm rot="16200000" flipH="1">
            <a:off x="4886593" y="3907531"/>
            <a:ext cx="592528" cy="588498"/>
          </a:xfrm>
          <a:prstGeom prst="curvedConnector2">
            <a:avLst/>
          </a:prstGeom>
          <a:solidFill>
            <a:srgbClr val="FFFFFF">
              <a:alpha val="50196"/>
            </a:srgbClr>
          </a:solidFill>
          <a:ln w="12700" algn="ctr">
            <a:solidFill>
              <a:srgbClr val="FEC415">
                <a:lumMod val="50000"/>
              </a:srgbClr>
            </a:solidFill>
            <a:miter lim="800000"/>
            <a:headEnd/>
            <a:tailEnd/>
          </a:ln>
          <a:effectLst/>
        </p:spPr>
      </p:cxnSp>
      <p:grpSp>
        <p:nvGrpSpPr>
          <p:cNvPr id="27" name="Group 60">
            <a:extLst>
              <a:ext uri="{FF2B5EF4-FFF2-40B4-BE49-F238E27FC236}">
                <a16:creationId xmlns:a16="http://schemas.microsoft.com/office/drawing/2014/main" id="{905BB236-94F2-52DB-63C8-A0A984F10160}"/>
              </a:ext>
            </a:extLst>
          </p:cNvPr>
          <p:cNvGrpSpPr/>
          <p:nvPr/>
        </p:nvGrpSpPr>
        <p:grpSpPr>
          <a:xfrm>
            <a:off x="1585282" y="6132510"/>
            <a:ext cx="9241287" cy="338554"/>
            <a:chOff x="3427542" y="2921413"/>
            <a:chExt cx="9241287" cy="338554"/>
          </a:xfrm>
        </p:grpSpPr>
        <p:sp>
          <p:nvSpPr>
            <p:cNvPr id="29" name="TextBox 66">
              <a:extLst>
                <a:ext uri="{FF2B5EF4-FFF2-40B4-BE49-F238E27FC236}">
                  <a16:creationId xmlns:a16="http://schemas.microsoft.com/office/drawing/2014/main" id="{DC8570DA-C840-2859-4CC7-876F9E2BB7C1}"/>
                </a:ext>
              </a:extLst>
            </p:cNvPr>
            <p:cNvSpPr txBox="1"/>
            <p:nvPr/>
          </p:nvSpPr>
          <p:spPr>
            <a:xfrm>
              <a:off x="3966760" y="2921413"/>
              <a:ext cx="8702069" cy="338554"/>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tabLst/>
                <a:defRPr/>
              </a:pPr>
              <a:r>
                <a:rPr kumimoji="0" lang="en-US" sz="1600" b="0" u="none" strike="noStrike" kern="0" cap="none" spc="0" normalizeH="0" baseline="0" noProof="0" dirty="0">
                  <a:ln>
                    <a:noFill/>
                  </a:ln>
                  <a:effectLst/>
                  <a:uLnTx/>
                  <a:uFillTx/>
                  <a:latin typeface="Century Gothic" panose="020B0502020202020204" pitchFamily="34" charset="0"/>
                </a:rPr>
                <a:t>Not all metrics show </a:t>
              </a:r>
              <a:r>
                <a:rPr lang="en-US" sz="1600" b="1" dirty="0">
                  <a:latin typeface="Century Gothic" panose="020B0502020202020204" pitchFamily="34" charset="0"/>
                  <a:sym typeface="Montserrat ExtraBold"/>
                </a:rPr>
                <a:t>best performance</a:t>
              </a:r>
              <a:r>
                <a:rPr kumimoji="0" lang="en-US" sz="1600" i="1" u="none" strike="noStrike" kern="0" cap="none" spc="0" normalizeH="0" baseline="0" noProof="0" dirty="0">
                  <a:ln>
                    <a:noFill/>
                  </a:ln>
                  <a:effectLst/>
                  <a:uLnTx/>
                  <a:uFillTx/>
                  <a:latin typeface="Century Gothic" panose="020B0502020202020204" pitchFamily="34" charset="0"/>
                </a:rPr>
                <a:t>…</a:t>
              </a:r>
              <a:endParaRPr kumimoji="0" lang="en-US" sz="1600" u="none" strike="noStrike" kern="0" cap="none" spc="0" normalizeH="0" baseline="0" noProof="0" dirty="0">
                <a:ln>
                  <a:noFill/>
                </a:ln>
                <a:effectLst/>
                <a:uLnTx/>
                <a:uFillTx/>
                <a:latin typeface="Century Gothic" panose="020B0502020202020204" pitchFamily="34" charset="0"/>
              </a:endParaRPr>
            </a:p>
          </p:txBody>
        </p:sp>
        <p:grpSp>
          <p:nvGrpSpPr>
            <p:cNvPr id="30" name="Group 68">
              <a:extLst>
                <a:ext uri="{FF2B5EF4-FFF2-40B4-BE49-F238E27FC236}">
                  <a16:creationId xmlns:a16="http://schemas.microsoft.com/office/drawing/2014/main" id="{A791C5CC-865C-40A6-93E7-8D4E2B141A7D}"/>
                </a:ext>
              </a:extLst>
            </p:cNvPr>
            <p:cNvGrpSpPr/>
            <p:nvPr/>
          </p:nvGrpSpPr>
          <p:grpSpPr>
            <a:xfrm rot="5400000">
              <a:off x="3427542" y="2927241"/>
              <a:ext cx="326898" cy="326898"/>
              <a:chOff x="7325676" y="2301588"/>
              <a:chExt cx="326898" cy="326898"/>
            </a:xfrm>
          </p:grpSpPr>
          <p:sp>
            <p:nvSpPr>
              <p:cNvPr id="31" name="Oval 69">
                <a:extLst>
                  <a:ext uri="{FF2B5EF4-FFF2-40B4-BE49-F238E27FC236}">
                    <a16:creationId xmlns:a16="http://schemas.microsoft.com/office/drawing/2014/main" id="{3225B5B9-AF39-DF0E-B168-8078BF92C3EB}"/>
                  </a:ext>
                </a:extLst>
              </p:cNvPr>
              <p:cNvSpPr/>
              <p:nvPr/>
            </p:nvSpPr>
            <p:spPr>
              <a:xfrm>
                <a:off x="7325676" y="2301588"/>
                <a:ext cx="326898" cy="326898"/>
              </a:xfrm>
              <a:prstGeom prst="ellipse">
                <a:avLst/>
              </a:prstGeom>
              <a:solidFill>
                <a:srgbClr val="9148C8"/>
              </a:solidFill>
              <a:ln w="12700" cap="flat" cmpd="sng" algn="ctr">
                <a:noFill/>
                <a:prstDash val="solid"/>
                <a:miter lim="800000"/>
              </a:ln>
              <a:effectLst>
                <a:outerShdw blurRad="711200" dist="342900" dir="5400000" algn="t" rotWithShape="0">
                  <a:srgbClr val="FEC415">
                    <a:alpha val="1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32" name="Freeform: Shape 15">
                <a:extLst>
                  <a:ext uri="{FF2B5EF4-FFF2-40B4-BE49-F238E27FC236}">
                    <a16:creationId xmlns:a16="http://schemas.microsoft.com/office/drawing/2014/main" id="{3B8B7622-7DF2-A0A0-762B-276EBFF0737E}"/>
                  </a:ext>
                </a:extLst>
              </p:cNvPr>
              <p:cNvSpPr/>
              <p:nvPr/>
            </p:nvSpPr>
            <p:spPr>
              <a:xfrm>
                <a:off x="7414929" y="2410820"/>
                <a:ext cx="148393" cy="91319"/>
              </a:xfrm>
              <a:custGeom>
                <a:avLst/>
                <a:gdLst>
                  <a:gd name="connsiteX0" fmla="*/ 133984 w 148392"/>
                  <a:gd name="connsiteY0" fmla="*/ 88463 h 91318"/>
                  <a:gd name="connsiteX1" fmla="*/ 125914 w 148392"/>
                  <a:gd name="connsiteY1" fmla="*/ 85118 h 91318"/>
                  <a:gd name="connsiteX2" fmla="*/ 76910 w 148392"/>
                  <a:gd name="connsiteY2" fmla="*/ 36114 h 91318"/>
                  <a:gd name="connsiteX3" fmla="*/ 27906 w 148392"/>
                  <a:gd name="connsiteY3" fmla="*/ 85118 h 91318"/>
                  <a:gd name="connsiteX4" fmla="*/ 11765 w 148392"/>
                  <a:gd name="connsiteY4" fmla="*/ 84837 h 91318"/>
                  <a:gd name="connsiteX5" fmla="*/ 11765 w 148392"/>
                  <a:gd name="connsiteY5" fmla="*/ 68977 h 91318"/>
                  <a:gd name="connsiteX6" fmla="*/ 68840 w 148392"/>
                  <a:gd name="connsiteY6" fmla="*/ 11903 h 91318"/>
                  <a:gd name="connsiteX7" fmla="*/ 84980 w 148392"/>
                  <a:gd name="connsiteY7" fmla="*/ 11903 h 91318"/>
                  <a:gd name="connsiteX8" fmla="*/ 142054 w 148392"/>
                  <a:gd name="connsiteY8" fmla="*/ 68977 h 91318"/>
                  <a:gd name="connsiteX9" fmla="*/ 142052 w 148392"/>
                  <a:gd name="connsiteY9" fmla="*/ 85120 h 91318"/>
                  <a:gd name="connsiteX10" fmla="*/ 133984 w 148392"/>
                  <a:gd name="connsiteY10" fmla="*/ 88463 h 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2" h="91318">
                    <a:moveTo>
                      <a:pt x="133984" y="88463"/>
                    </a:moveTo>
                    <a:cubicBezTo>
                      <a:pt x="130957" y="88461"/>
                      <a:pt x="128054" y="87258"/>
                      <a:pt x="125914" y="85118"/>
                    </a:cubicBezTo>
                    <a:lnTo>
                      <a:pt x="76910" y="36114"/>
                    </a:lnTo>
                    <a:lnTo>
                      <a:pt x="27906" y="85118"/>
                    </a:lnTo>
                    <a:cubicBezTo>
                      <a:pt x="23371" y="89498"/>
                      <a:pt x="16145" y="89372"/>
                      <a:pt x="11765" y="84837"/>
                    </a:cubicBezTo>
                    <a:cubicBezTo>
                      <a:pt x="7493" y="80414"/>
                      <a:pt x="7493" y="73401"/>
                      <a:pt x="11765" y="68977"/>
                    </a:cubicBezTo>
                    <a:lnTo>
                      <a:pt x="68840" y="11903"/>
                    </a:lnTo>
                    <a:cubicBezTo>
                      <a:pt x="73297" y="7447"/>
                      <a:pt x="80523" y="7447"/>
                      <a:pt x="84980" y="11903"/>
                    </a:cubicBezTo>
                    <a:lnTo>
                      <a:pt x="142054" y="68977"/>
                    </a:lnTo>
                    <a:cubicBezTo>
                      <a:pt x="146512" y="73436"/>
                      <a:pt x="146511" y="80663"/>
                      <a:pt x="142052" y="85120"/>
                    </a:cubicBezTo>
                    <a:cubicBezTo>
                      <a:pt x="139912" y="87259"/>
                      <a:pt x="137010" y="88461"/>
                      <a:pt x="133984" y="88463"/>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ndParaRPr>
              </a:p>
            </p:txBody>
          </p:sp>
        </p:grpSp>
      </p:grpSp>
      <p:sp>
        <p:nvSpPr>
          <p:cNvPr id="33" name="Marcador de número de diapositiva 2">
            <a:extLst>
              <a:ext uri="{FF2B5EF4-FFF2-40B4-BE49-F238E27FC236}">
                <a16:creationId xmlns:a16="http://schemas.microsoft.com/office/drawing/2014/main" id="{D956F3C9-C85C-ABE4-A34C-7C3BD1D9A76D}"/>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29</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41631738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22" presetClass="entr" presetSubtype="1" fill="hold"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wipe(up)">
                                      <p:cBhvr>
                                        <p:cTn id="10" dur="500"/>
                                        <p:tgtEl>
                                          <p:spTgt spid="110"/>
                                        </p:tgtEl>
                                      </p:cBhvr>
                                    </p:animEffect>
                                  </p:childTnLst>
                                </p:cTn>
                              </p:par>
                              <p:par>
                                <p:cTn id="11" presetID="22" presetClass="entr" presetSubtype="1" fill="hold"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wipe(up)">
                                      <p:cBhvr>
                                        <p:cTn id="13" dur="500"/>
                                        <p:tgtEl>
                                          <p:spTgt spid="100"/>
                                        </p:tgtEl>
                                      </p:cBhvr>
                                    </p:animEffect>
                                  </p:childTnLst>
                                </p:cTn>
                              </p:par>
                              <p:par>
                                <p:cTn id="14" presetID="22" presetClass="entr" presetSubtype="1" fill="hold" nodeType="with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wipe(up)">
                                      <p:cBhvr>
                                        <p:cTn id="16" dur="500"/>
                                        <p:tgtEl>
                                          <p:spTgt spid="9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fade">
                                      <p:cBhvr>
                                        <p:cTn id="20" dur="500"/>
                                        <p:tgtEl>
                                          <p:spTgt spid="9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fade">
                                      <p:cBhvr>
                                        <p:cTn id="23"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99" grpId="0" animBg="1"/>
      <p:bldP spid="10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BACAF-41E4-D0F8-DCB2-6EC19B25A899}"/>
            </a:ext>
          </a:extLst>
        </p:cNvPr>
        <p:cNvGrpSpPr/>
        <p:nvPr/>
      </p:nvGrpSpPr>
      <p:grpSpPr>
        <a:xfrm>
          <a:off x="0" y="0"/>
          <a:ext cx="0" cy="0"/>
          <a:chOff x="0" y="0"/>
          <a:chExt cx="0" cy="0"/>
        </a:xfrm>
      </p:grpSpPr>
      <p:grpSp>
        <p:nvGrpSpPr>
          <p:cNvPr id="57" name="Group 56">
            <a:extLst>
              <a:ext uri="{FF2B5EF4-FFF2-40B4-BE49-F238E27FC236}">
                <a16:creationId xmlns:a16="http://schemas.microsoft.com/office/drawing/2014/main" id="{AB8D52B2-62C2-5931-1EAF-94AF0B97CE45}"/>
              </a:ext>
            </a:extLst>
          </p:cNvPr>
          <p:cNvGrpSpPr/>
          <p:nvPr/>
        </p:nvGrpSpPr>
        <p:grpSpPr>
          <a:xfrm>
            <a:off x="5745907" y="1447158"/>
            <a:ext cx="2161676" cy="3353509"/>
            <a:chOff x="3983933" y="2595771"/>
            <a:chExt cx="2161676" cy="3353509"/>
          </a:xfrm>
          <a:effectLst>
            <a:outerShdw blurRad="50800" dist="38100" dir="3600000" algn="t" rotWithShape="0">
              <a:prstClr val="black">
                <a:alpha val="40000"/>
              </a:prstClr>
            </a:outerShdw>
          </a:effectLst>
        </p:grpSpPr>
        <p:sp>
          <p:nvSpPr>
            <p:cNvPr id="58" name="Freeform 6">
              <a:extLst>
                <a:ext uri="{FF2B5EF4-FFF2-40B4-BE49-F238E27FC236}">
                  <a16:creationId xmlns:a16="http://schemas.microsoft.com/office/drawing/2014/main" id="{58D78C55-E706-85C9-F6D7-A968240CAAA0}"/>
                </a:ext>
              </a:extLst>
            </p:cNvPr>
            <p:cNvSpPr>
              <a:spLocks/>
            </p:cNvSpPr>
            <p:nvPr/>
          </p:nvSpPr>
          <p:spPr bwMode="auto">
            <a:xfrm>
              <a:off x="5035861" y="25970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59" name="Freeform 8">
              <a:extLst>
                <a:ext uri="{FF2B5EF4-FFF2-40B4-BE49-F238E27FC236}">
                  <a16:creationId xmlns:a16="http://schemas.microsoft.com/office/drawing/2014/main" id="{3581C6BA-C903-606A-40B7-F958FB9B0427}"/>
                </a:ext>
              </a:extLst>
            </p:cNvPr>
            <p:cNvSpPr>
              <a:spLocks/>
            </p:cNvSpPr>
            <p:nvPr/>
          </p:nvSpPr>
          <p:spPr bwMode="auto">
            <a:xfrm>
              <a:off x="5035861" y="2595771"/>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60" name="Freeform 59">
              <a:extLst>
                <a:ext uri="{FF2B5EF4-FFF2-40B4-BE49-F238E27FC236}">
                  <a16:creationId xmlns:a16="http://schemas.microsoft.com/office/drawing/2014/main" id="{D99F363F-EA40-C1F7-279A-9822D32917D3}"/>
                </a:ext>
              </a:extLst>
            </p:cNvPr>
            <p:cNvSpPr>
              <a:spLocks/>
            </p:cNvSpPr>
            <p:nvPr/>
          </p:nvSpPr>
          <p:spPr bwMode="auto">
            <a:xfrm>
              <a:off x="3983933" y="3149614"/>
              <a:ext cx="1656919" cy="2799666"/>
            </a:xfrm>
            <a:custGeom>
              <a:avLst/>
              <a:gdLst>
                <a:gd name="T0" fmla="*/ 349 w 1214"/>
                <a:gd name="T1" fmla="*/ 1148 h 2058"/>
                <a:gd name="T2" fmla="*/ 349 w 1214"/>
                <a:gd name="T3" fmla="*/ 164 h 2058"/>
                <a:gd name="T4" fmla="*/ 71 w 1214"/>
                <a:gd name="T5" fmla="*/ 20 h 2058"/>
                <a:gd name="T6" fmla="*/ 0 w 1214"/>
                <a:gd name="T7" fmla="*/ 64 h 2058"/>
                <a:gd name="T8" fmla="*/ 0 w 1214"/>
                <a:gd name="T9" fmla="*/ 1365 h 2058"/>
                <a:gd name="T10" fmla="*/ 71 w 1214"/>
                <a:gd name="T11" fmla="*/ 1481 h 2058"/>
                <a:gd name="T12" fmla="*/ 1143 w 1214"/>
                <a:gd name="T13" fmla="*/ 2038 h 2058"/>
                <a:gd name="T14" fmla="*/ 1214 w 1214"/>
                <a:gd name="T15" fmla="*/ 1995 h 2058"/>
                <a:gd name="T16" fmla="*/ 1214 w 1214"/>
                <a:gd name="T17" fmla="*/ 1679 h 2058"/>
                <a:gd name="T18" fmla="*/ 421 w 1214"/>
                <a:gd name="T19" fmla="*/ 1267 h 2058"/>
                <a:gd name="T20" fmla="*/ 349 w 1214"/>
                <a:gd name="T21" fmla="*/ 114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4" h="2058">
                  <a:moveTo>
                    <a:pt x="349" y="1148"/>
                  </a:moveTo>
                  <a:cubicBezTo>
                    <a:pt x="349" y="164"/>
                    <a:pt x="349" y="164"/>
                    <a:pt x="349" y="164"/>
                  </a:cubicBezTo>
                  <a:cubicBezTo>
                    <a:pt x="71" y="20"/>
                    <a:pt x="71" y="20"/>
                    <a:pt x="71" y="20"/>
                  </a:cubicBezTo>
                  <a:cubicBezTo>
                    <a:pt x="32" y="0"/>
                    <a:pt x="0" y="20"/>
                    <a:pt x="0" y="64"/>
                  </a:cubicBezTo>
                  <a:cubicBezTo>
                    <a:pt x="0" y="1365"/>
                    <a:pt x="0" y="1365"/>
                    <a:pt x="0" y="1365"/>
                  </a:cubicBezTo>
                  <a:cubicBezTo>
                    <a:pt x="0" y="1409"/>
                    <a:pt x="32" y="1461"/>
                    <a:pt x="71" y="1481"/>
                  </a:cubicBezTo>
                  <a:cubicBezTo>
                    <a:pt x="1143" y="2038"/>
                    <a:pt x="1143" y="2038"/>
                    <a:pt x="1143" y="2038"/>
                  </a:cubicBezTo>
                  <a:cubicBezTo>
                    <a:pt x="1182" y="2058"/>
                    <a:pt x="1214" y="2039"/>
                    <a:pt x="1214" y="1995"/>
                  </a:cubicBezTo>
                  <a:cubicBezTo>
                    <a:pt x="1214" y="1679"/>
                    <a:pt x="1214" y="1679"/>
                    <a:pt x="1214" y="1679"/>
                  </a:cubicBezTo>
                  <a:cubicBezTo>
                    <a:pt x="421" y="1267"/>
                    <a:pt x="421" y="1267"/>
                    <a:pt x="421" y="1267"/>
                  </a:cubicBezTo>
                  <a:cubicBezTo>
                    <a:pt x="381" y="1247"/>
                    <a:pt x="349" y="1193"/>
                    <a:pt x="349" y="1148"/>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61" name="Freeform 60">
              <a:extLst>
                <a:ext uri="{FF2B5EF4-FFF2-40B4-BE49-F238E27FC236}">
                  <a16:creationId xmlns:a16="http://schemas.microsoft.com/office/drawing/2014/main" id="{24C0C997-0EFD-395B-9D58-3EE6A4A60DB1}"/>
                </a:ext>
              </a:extLst>
            </p:cNvPr>
            <p:cNvSpPr>
              <a:spLocks/>
            </p:cNvSpPr>
            <p:nvPr/>
          </p:nvSpPr>
          <p:spPr bwMode="auto">
            <a:xfrm>
              <a:off x="4008356" y="31788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62" name="Freeform 61">
              <a:extLst>
                <a:ext uri="{FF2B5EF4-FFF2-40B4-BE49-F238E27FC236}">
                  <a16:creationId xmlns:a16="http://schemas.microsoft.com/office/drawing/2014/main" id="{FE347774-3030-6DC7-878E-4C1DFAA5F1DA}"/>
                </a:ext>
              </a:extLst>
            </p:cNvPr>
            <p:cNvSpPr>
              <a:spLocks/>
            </p:cNvSpPr>
            <p:nvPr/>
          </p:nvSpPr>
          <p:spPr bwMode="auto">
            <a:xfrm>
              <a:off x="4006654" y="2836012"/>
              <a:ext cx="2138955" cy="3087603"/>
            </a:xfrm>
            <a:custGeom>
              <a:avLst/>
              <a:gdLst>
                <a:gd name="T0" fmla="*/ 1494 w 1567"/>
                <a:gd name="T1" fmla="*/ 579 h 2270"/>
                <a:gd name="T2" fmla="*/ 401 w 1567"/>
                <a:gd name="T3" fmla="*/ 12 h 2270"/>
                <a:gd name="T4" fmla="*/ 346 w 1567"/>
                <a:gd name="T5" fmla="*/ 12 h 2270"/>
                <a:gd name="T6" fmla="*/ 0 w 1567"/>
                <a:gd name="T7" fmla="*/ 254 h 2270"/>
                <a:gd name="T8" fmla="*/ 51 w 1567"/>
                <a:gd name="T9" fmla="*/ 255 h 2270"/>
                <a:gd name="T10" fmla="*/ 1123 w 1567"/>
                <a:gd name="T11" fmla="*/ 812 h 2270"/>
                <a:gd name="T12" fmla="*/ 1194 w 1567"/>
                <a:gd name="T13" fmla="*/ 929 h 2270"/>
                <a:gd name="T14" fmla="*/ 1194 w 1567"/>
                <a:gd name="T15" fmla="*/ 1874 h 2270"/>
                <a:gd name="T16" fmla="*/ 1194 w 1567"/>
                <a:gd name="T17" fmla="*/ 2230 h 2270"/>
                <a:gd name="T18" fmla="*/ 1180 w 1567"/>
                <a:gd name="T19" fmla="*/ 2270 h 2270"/>
                <a:gd name="T20" fmla="*/ 1538 w 1567"/>
                <a:gd name="T21" fmla="*/ 2076 h 2270"/>
                <a:gd name="T22" fmla="*/ 1567 w 1567"/>
                <a:gd name="T23" fmla="*/ 2026 h 2270"/>
                <a:gd name="T24" fmla="*/ 1567 w 1567"/>
                <a:gd name="T25" fmla="*/ 699 h 2270"/>
                <a:gd name="T26" fmla="*/ 1494 w 1567"/>
                <a:gd name="T27" fmla="*/ 579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7" h="2270">
                  <a:moveTo>
                    <a:pt x="1494" y="579"/>
                  </a:moveTo>
                  <a:cubicBezTo>
                    <a:pt x="401" y="12"/>
                    <a:pt x="401" y="12"/>
                    <a:pt x="401" y="12"/>
                  </a:cubicBezTo>
                  <a:cubicBezTo>
                    <a:pt x="379" y="0"/>
                    <a:pt x="359" y="1"/>
                    <a:pt x="346" y="12"/>
                  </a:cubicBezTo>
                  <a:cubicBezTo>
                    <a:pt x="0" y="254"/>
                    <a:pt x="0" y="254"/>
                    <a:pt x="0" y="254"/>
                  </a:cubicBezTo>
                  <a:cubicBezTo>
                    <a:pt x="13" y="245"/>
                    <a:pt x="31" y="245"/>
                    <a:pt x="51" y="255"/>
                  </a:cubicBezTo>
                  <a:cubicBezTo>
                    <a:pt x="1123" y="812"/>
                    <a:pt x="1123" y="812"/>
                    <a:pt x="1123" y="812"/>
                  </a:cubicBezTo>
                  <a:cubicBezTo>
                    <a:pt x="1162" y="832"/>
                    <a:pt x="1194" y="885"/>
                    <a:pt x="1194" y="929"/>
                  </a:cubicBezTo>
                  <a:cubicBezTo>
                    <a:pt x="1194" y="1874"/>
                    <a:pt x="1194" y="1874"/>
                    <a:pt x="1194" y="1874"/>
                  </a:cubicBezTo>
                  <a:cubicBezTo>
                    <a:pt x="1194" y="2230"/>
                    <a:pt x="1194" y="2230"/>
                    <a:pt x="1194" y="2230"/>
                  </a:cubicBezTo>
                  <a:cubicBezTo>
                    <a:pt x="1194" y="2248"/>
                    <a:pt x="1189" y="2261"/>
                    <a:pt x="1180" y="2270"/>
                  </a:cubicBezTo>
                  <a:cubicBezTo>
                    <a:pt x="1538" y="2076"/>
                    <a:pt x="1538" y="2076"/>
                    <a:pt x="1538" y="2076"/>
                  </a:cubicBezTo>
                  <a:cubicBezTo>
                    <a:pt x="1555" y="2070"/>
                    <a:pt x="1567" y="2053"/>
                    <a:pt x="1567" y="2026"/>
                  </a:cubicBezTo>
                  <a:cubicBezTo>
                    <a:pt x="1567" y="699"/>
                    <a:pt x="1567" y="699"/>
                    <a:pt x="1567" y="699"/>
                  </a:cubicBezTo>
                  <a:cubicBezTo>
                    <a:pt x="1567" y="654"/>
                    <a:pt x="1534" y="600"/>
                    <a:pt x="1494" y="579"/>
                  </a:cubicBez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63" name="Freeform 62">
              <a:extLst>
                <a:ext uri="{FF2B5EF4-FFF2-40B4-BE49-F238E27FC236}">
                  <a16:creationId xmlns:a16="http://schemas.microsoft.com/office/drawing/2014/main" id="{33B51D1E-9574-4BA6-A84B-D2E9638236FC}"/>
                </a:ext>
              </a:extLst>
            </p:cNvPr>
            <p:cNvSpPr>
              <a:spLocks/>
            </p:cNvSpPr>
            <p:nvPr/>
          </p:nvSpPr>
          <p:spPr bwMode="auto">
            <a:xfrm>
              <a:off x="4008356" y="3177520"/>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36" name="TextBox 35">
            <a:extLst>
              <a:ext uri="{FF2B5EF4-FFF2-40B4-BE49-F238E27FC236}">
                <a16:creationId xmlns:a16="http://schemas.microsoft.com/office/drawing/2014/main" id="{80DCABE4-0D8D-A970-097F-D46C8AA722B1}"/>
              </a:ext>
            </a:extLst>
          </p:cNvPr>
          <p:cNvSpPr txBox="1"/>
          <p:nvPr/>
        </p:nvSpPr>
        <p:spPr>
          <a:xfrm>
            <a:off x="5191224" y="545296"/>
            <a:ext cx="1838965" cy="4770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Motivation</a:t>
            </a:r>
          </a:p>
        </p:txBody>
      </p:sp>
      <p:grpSp>
        <p:nvGrpSpPr>
          <p:cNvPr id="47" name="Group 46">
            <a:extLst>
              <a:ext uri="{FF2B5EF4-FFF2-40B4-BE49-F238E27FC236}">
                <a16:creationId xmlns:a16="http://schemas.microsoft.com/office/drawing/2014/main" id="{76EF84E6-C6F3-F2F4-4B38-96ACDB784F97}"/>
              </a:ext>
            </a:extLst>
          </p:cNvPr>
          <p:cNvGrpSpPr/>
          <p:nvPr/>
        </p:nvGrpSpPr>
        <p:grpSpPr>
          <a:xfrm>
            <a:off x="4722896" y="2035908"/>
            <a:ext cx="2161676" cy="3353509"/>
            <a:chOff x="3983933" y="2595771"/>
            <a:chExt cx="2161676" cy="3353509"/>
          </a:xfrm>
          <a:effectLst>
            <a:outerShdw blurRad="50800" dist="38100" dir="3600000" algn="t" rotWithShape="0">
              <a:prstClr val="black">
                <a:alpha val="40000"/>
              </a:prstClr>
            </a:outerShdw>
          </a:effectLst>
        </p:grpSpPr>
        <p:sp>
          <p:nvSpPr>
            <p:cNvPr id="48" name="Freeform 6">
              <a:extLst>
                <a:ext uri="{FF2B5EF4-FFF2-40B4-BE49-F238E27FC236}">
                  <a16:creationId xmlns:a16="http://schemas.microsoft.com/office/drawing/2014/main" id="{E67BF2A2-27F3-DB05-C6D2-4D14CA93ADFD}"/>
                </a:ext>
              </a:extLst>
            </p:cNvPr>
            <p:cNvSpPr>
              <a:spLocks/>
            </p:cNvSpPr>
            <p:nvPr/>
          </p:nvSpPr>
          <p:spPr bwMode="auto">
            <a:xfrm>
              <a:off x="5035861" y="25970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49" name="Freeform 8">
              <a:extLst>
                <a:ext uri="{FF2B5EF4-FFF2-40B4-BE49-F238E27FC236}">
                  <a16:creationId xmlns:a16="http://schemas.microsoft.com/office/drawing/2014/main" id="{E7335C0F-3C80-8740-ED05-AE30D29A3257}"/>
                </a:ext>
              </a:extLst>
            </p:cNvPr>
            <p:cNvSpPr>
              <a:spLocks/>
            </p:cNvSpPr>
            <p:nvPr/>
          </p:nvSpPr>
          <p:spPr bwMode="auto">
            <a:xfrm>
              <a:off x="5035861" y="2595771"/>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50" name="Freeform 49">
              <a:extLst>
                <a:ext uri="{FF2B5EF4-FFF2-40B4-BE49-F238E27FC236}">
                  <a16:creationId xmlns:a16="http://schemas.microsoft.com/office/drawing/2014/main" id="{D742E860-8B7D-FA7D-DB2D-63054BA1CBF6}"/>
                </a:ext>
              </a:extLst>
            </p:cNvPr>
            <p:cNvSpPr>
              <a:spLocks/>
            </p:cNvSpPr>
            <p:nvPr/>
          </p:nvSpPr>
          <p:spPr bwMode="auto">
            <a:xfrm>
              <a:off x="3983933" y="3149614"/>
              <a:ext cx="1656919" cy="2799666"/>
            </a:xfrm>
            <a:custGeom>
              <a:avLst/>
              <a:gdLst>
                <a:gd name="T0" fmla="*/ 349 w 1214"/>
                <a:gd name="T1" fmla="*/ 1148 h 2058"/>
                <a:gd name="T2" fmla="*/ 349 w 1214"/>
                <a:gd name="T3" fmla="*/ 164 h 2058"/>
                <a:gd name="T4" fmla="*/ 71 w 1214"/>
                <a:gd name="T5" fmla="*/ 20 h 2058"/>
                <a:gd name="T6" fmla="*/ 0 w 1214"/>
                <a:gd name="T7" fmla="*/ 64 h 2058"/>
                <a:gd name="T8" fmla="*/ 0 w 1214"/>
                <a:gd name="T9" fmla="*/ 1365 h 2058"/>
                <a:gd name="T10" fmla="*/ 71 w 1214"/>
                <a:gd name="T11" fmla="*/ 1481 h 2058"/>
                <a:gd name="T12" fmla="*/ 1143 w 1214"/>
                <a:gd name="T13" fmla="*/ 2038 h 2058"/>
                <a:gd name="T14" fmla="*/ 1214 w 1214"/>
                <a:gd name="T15" fmla="*/ 1995 h 2058"/>
                <a:gd name="T16" fmla="*/ 1214 w 1214"/>
                <a:gd name="T17" fmla="*/ 1679 h 2058"/>
                <a:gd name="T18" fmla="*/ 421 w 1214"/>
                <a:gd name="T19" fmla="*/ 1267 h 2058"/>
                <a:gd name="T20" fmla="*/ 349 w 1214"/>
                <a:gd name="T21" fmla="*/ 114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4" h="2058">
                  <a:moveTo>
                    <a:pt x="349" y="1148"/>
                  </a:moveTo>
                  <a:cubicBezTo>
                    <a:pt x="349" y="164"/>
                    <a:pt x="349" y="164"/>
                    <a:pt x="349" y="164"/>
                  </a:cubicBezTo>
                  <a:cubicBezTo>
                    <a:pt x="71" y="20"/>
                    <a:pt x="71" y="20"/>
                    <a:pt x="71" y="20"/>
                  </a:cubicBezTo>
                  <a:cubicBezTo>
                    <a:pt x="32" y="0"/>
                    <a:pt x="0" y="20"/>
                    <a:pt x="0" y="64"/>
                  </a:cubicBezTo>
                  <a:cubicBezTo>
                    <a:pt x="0" y="1365"/>
                    <a:pt x="0" y="1365"/>
                    <a:pt x="0" y="1365"/>
                  </a:cubicBezTo>
                  <a:cubicBezTo>
                    <a:pt x="0" y="1409"/>
                    <a:pt x="32" y="1461"/>
                    <a:pt x="71" y="1481"/>
                  </a:cubicBezTo>
                  <a:cubicBezTo>
                    <a:pt x="1143" y="2038"/>
                    <a:pt x="1143" y="2038"/>
                    <a:pt x="1143" y="2038"/>
                  </a:cubicBezTo>
                  <a:cubicBezTo>
                    <a:pt x="1182" y="2058"/>
                    <a:pt x="1214" y="2039"/>
                    <a:pt x="1214" y="1995"/>
                  </a:cubicBezTo>
                  <a:cubicBezTo>
                    <a:pt x="1214" y="1679"/>
                    <a:pt x="1214" y="1679"/>
                    <a:pt x="1214" y="1679"/>
                  </a:cubicBezTo>
                  <a:cubicBezTo>
                    <a:pt x="421" y="1267"/>
                    <a:pt x="421" y="1267"/>
                    <a:pt x="421" y="1267"/>
                  </a:cubicBezTo>
                  <a:cubicBezTo>
                    <a:pt x="381" y="1247"/>
                    <a:pt x="349" y="1193"/>
                    <a:pt x="349" y="1148"/>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51" name="Freeform 50">
              <a:extLst>
                <a:ext uri="{FF2B5EF4-FFF2-40B4-BE49-F238E27FC236}">
                  <a16:creationId xmlns:a16="http://schemas.microsoft.com/office/drawing/2014/main" id="{CC1082A6-4C4C-2E3E-CD87-3CBC30328D6F}"/>
                </a:ext>
              </a:extLst>
            </p:cNvPr>
            <p:cNvSpPr>
              <a:spLocks/>
            </p:cNvSpPr>
            <p:nvPr/>
          </p:nvSpPr>
          <p:spPr bwMode="auto">
            <a:xfrm>
              <a:off x="4008356" y="31788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52" name="Freeform 51">
              <a:extLst>
                <a:ext uri="{FF2B5EF4-FFF2-40B4-BE49-F238E27FC236}">
                  <a16:creationId xmlns:a16="http://schemas.microsoft.com/office/drawing/2014/main" id="{54BB203D-CD96-4CF4-B806-CF287651EF54}"/>
                </a:ext>
              </a:extLst>
            </p:cNvPr>
            <p:cNvSpPr>
              <a:spLocks/>
            </p:cNvSpPr>
            <p:nvPr/>
          </p:nvSpPr>
          <p:spPr bwMode="auto">
            <a:xfrm>
              <a:off x="4006654" y="2836012"/>
              <a:ext cx="2138955" cy="3087603"/>
            </a:xfrm>
            <a:custGeom>
              <a:avLst/>
              <a:gdLst>
                <a:gd name="T0" fmla="*/ 1494 w 1567"/>
                <a:gd name="T1" fmla="*/ 579 h 2270"/>
                <a:gd name="T2" fmla="*/ 401 w 1567"/>
                <a:gd name="T3" fmla="*/ 12 h 2270"/>
                <a:gd name="T4" fmla="*/ 346 w 1567"/>
                <a:gd name="T5" fmla="*/ 12 h 2270"/>
                <a:gd name="T6" fmla="*/ 0 w 1567"/>
                <a:gd name="T7" fmla="*/ 254 h 2270"/>
                <a:gd name="T8" fmla="*/ 51 w 1567"/>
                <a:gd name="T9" fmla="*/ 255 h 2270"/>
                <a:gd name="T10" fmla="*/ 1123 w 1567"/>
                <a:gd name="T11" fmla="*/ 812 h 2270"/>
                <a:gd name="T12" fmla="*/ 1194 w 1567"/>
                <a:gd name="T13" fmla="*/ 929 h 2270"/>
                <a:gd name="T14" fmla="*/ 1194 w 1567"/>
                <a:gd name="T15" fmla="*/ 1874 h 2270"/>
                <a:gd name="T16" fmla="*/ 1194 w 1567"/>
                <a:gd name="T17" fmla="*/ 2230 h 2270"/>
                <a:gd name="T18" fmla="*/ 1180 w 1567"/>
                <a:gd name="T19" fmla="*/ 2270 h 2270"/>
                <a:gd name="T20" fmla="*/ 1538 w 1567"/>
                <a:gd name="T21" fmla="*/ 2076 h 2270"/>
                <a:gd name="T22" fmla="*/ 1567 w 1567"/>
                <a:gd name="T23" fmla="*/ 2026 h 2270"/>
                <a:gd name="T24" fmla="*/ 1567 w 1567"/>
                <a:gd name="T25" fmla="*/ 699 h 2270"/>
                <a:gd name="T26" fmla="*/ 1494 w 1567"/>
                <a:gd name="T27" fmla="*/ 579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7" h="2270">
                  <a:moveTo>
                    <a:pt x="1494" y="579"/>
                  </a:moveTo>
                  <a:cubicBezTo>
                    <a:pt x="401" y="12"/>
                    <a:pt x="401" y="12"/>
                    <a:pt x="401" y="12"/>
                  </a:cubicBezTo>
                  <a:cubicBezTo>
                    <a:pt x="379" y="0"/>
                    <a:pt x="359" y="1"/>
                    <a:pt x="346" y="12"/>
                  </a:cubicBezTo>
                  <a:cubicBezTo>
                    <a:pt x="0" y="254"/>
                    <a:pt x="0" y="254"/>
                    <a:pt x="0" y="254"/>
                  </a:cubicBezTo>
                  <a:cubicBezTo>
                    <a:pt x="13" y="245"/>
                    <a:pt x="31" y="245"/>
                    <a:pt x="51" y="255"/>
                  </a:cubicBezTo>
                  <a:cubicBezTo>
                    <a:pt x="1123" y="812"/>
                    <a:pt x="1123" y="812"/>
                    <a:pt x="1123" y="812"/>
                  </a:cubicBezTo>
                  <a:cubicBezTo>
                    <a:pt x="1162" y="832"/>
                    <a:pt x="1194" y="885"/>
                    <a:pt x="1194" y="929"/>
                  </a:cubicBezTo>
                  <a:cubicBezTo>
                    <a:pt x="1194" y="1874"/>
                    <a:pt x="1194" y="1874"/>
                    <a:pt x="1194" y="1874"/>
                  </a:cubicBezTo>
                  <a:cubicBezTo>
                    <a:pt x="1194" y="2230"/>
                    <a:pt x="1194" y="2230"/>
                    <a:pt x="1194" y="2230"/>
                  </a:cubicBezTo>
                  <a:cubicBezTo>
                    <a:pt x="1194" y="2248"/>
                    <a:pt x="1189" y="2261"/>
                    <a:pt x="1180" y="2270"/>
                  </a:cubicBezTo>
                  <a:cubicBezTo>
                    <a:pt x="1538" y="2076"/>
                    <a:pt x="1538" y="2076"/>
                    <a:pt x="1538" y="2076"/>
                  </a:cubicBezTo>
                  <a:cubicBezTo>
                    <a:pt x="1555" y="2070"/>
                    <a:pt x="1567" y="2053"/>
                    <a:pt x="1567" y="2026"/>
                  </a:cubicBezTo>
                  <a:cubicBezTo>
                    <a:pt x="1567" y="699"/>
                    <a:pt x="1567" y="699"/>
                    <a:pt x="1567" y="699"/>
                  </a:cubicBezTo>
                  <a:cubicBezTo>
                    <a:pt x="1567" y="654"/>
                    <a:pt x="1534" y="600"/>
                    <a:pt x="1494" y="579"/>
                  </a:cubicBez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53" name="Freeform 52">
              <a:extLst>
                <a:ext uri="{FF2B5EF4-FFF2-40B4-BE49-F238E27FC236}">
                  <a16:creationId xmlns:a16="http://schemas.microsoft.com/office/drawing/2014/main" id="{0797F7C2-3557-4622-C595-8573545F1676}"/>
                </a:ext>
              </a:extLst>
            </p:cNvPr>
            <p:cNvSpPr>
              <a:spLocks/>
            </p:cNvSpPr>
            <p:nvPr/>
          </p:nvSpPr>
          <p:spPr bwMode="auto">
            <a:xfrm>
              <a:off x="4008356" y="3177520"/>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C17A94B8-A804-8A96-9D15-21B455D15AB8}"/>
              </a:ext>
            </a:extLst>
          </p:cNvPr>
          <p:cNvGrpSpPr/>
          <p:nvPr/>
        </p:nvGrpSpPr>
        <p:grpSpPr>
          <a:xfrm>
            <a:off x="3731954" y="2903367"/>
            <a:ext cx="2161676" cy="3113268"/>
            <a:chOff x="6038943" y="1672514"/>
            <a:chExt cx="2161676" cy="3113268"/>
          </a:xfrm>
          <a:effectLst>
            <a:outerShdw blurRad="50800" dist="38100" dir="3600000" algn="t" rotWithShape="0">
              <a:prstClr val="black">
                <a:alpha val="40000"/>
              </a:prstClr>
            </a:outerShdw>
          </a:effectLst>
        </p:grpSpPr>
        <p:sp>
          <p:nvSpPr>
            <p:cNvPr id="55" name="Freeform 5">
              <a:extLst>
                <a:ext uri="{FF2B5EF4-FFF2-40B4-BE49-F238E27FC236}">
                  <a16:creationId xmlns:a16="http://schemas.microsoft.com/office/drawing/2014/main" id="{0B168EFB-CC4B-BED2-5DED-061299CAB7F8}"/>
                </a:ext>
              </a:extLst>
            </p:cNvPr>
            <p:cNvSpPr>
              <a:spLocks/>
            </p:cNvSpPr>
            <p:nvPr/>
          </p:nvSpPr>
          <p:spPr bwMode="auto">
            <a:xfrm>
              <a:off x="6038943" y="1986116"/>
              <a:ext cx="1656919" cy="2799666"/>
            </a:xfrm>
            <a:custGeom>
              <a:avLst/>
              <a:gdLst>
                <a:gd name="T0" fmla="*/ 349 w 1214"/>
                <a:gd name="T1" fmla="*/ 1148 h 2058"/>
                <a:gd name="T2" fmla="*/ 349 w 1214"/>
                <a:gd name="T3" fmla="*/ 164 h 2058"/>
                <a:gd name="T4" fmla="*/ 71 w 1214"/>
                <a:gd name="T5" fmla="*/ 20 h 2058"/>
                <a:gd name="T6" fmla="*/ 0 w 1214"/>
                <a:gd name="T7" fmla="*/ 64 h 2058"/>
                <a:gd name="T8" fmla="*/ 0 w 1214"/>
                <a:gd name="T9" fmla="*/ 1365 h 2058"/>
                <a:gd name="T10" fmla="*/ 71 w 1214"/>
                <a:gd name="T11" fmla="*/ 1481 h 2058"/>
                <a:gd name="T12" fmla="*/ 1143 w 1214"/>
                <a:gd name="T13" fmla="*/ 2038 h 2058"/>
                <a:gd name="T14" fmla="*/ 1214 w 1214"/>
                <a:gd name="T15" fmla="*/ 1995 h 2058"/>
                <a:gd name="T16" fmla="*/ 1214 w 1214"/>
                <a:gd name="T17" fmla="*/ 1679 h 2058"/>
                <a:gd name="T18" fmla="*/ 421 w 1214"/>
                <a:gd name="T19" fmla="*/ 1267 h 2058"/>
                <a:gd name="T20" fmla="*/ 349 w 1214"/>
                <a:gd name="T21" fmla="*/ 114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4" h="2058">
                  <a:moveTo>
                    <a:pt x="349" y="1148"/>
                  </a:moveTo>
                  <a:cubicBezTo>
                    <a:pt x="349" y="164"/>
                    <a:pt x="349" y="164"/>
                    <a:pt x="349" y="164"/>
                  </a:cubicBezTo>
                  <a:cubicBezTo>
                    <a:pt x="71" y="20"/>
                    <a:pt x="71" y="20"/>
                    <a:pt x="71" y="20"/>
                  </a:cubicBezTo>
                  <a:cubicBezTo>
                    <a:pt x="32" y="0"/>
                    <a:pt x="0" y="20"/>
                    <a:pt x="0" y="64"/>
                  </a:cubicBezTo>
                  <a:cubicBezTo>
                    <a:pt x="0" y="1365"/>
                    <a:pt x="0" y="1365"/>
                    <a:pt x="0" y="1365"/>
                  </a:cubicBezTo>
                  <a:cubicBezTo>
                    <a:pt x="0" y="1409"/>
                    <a:pt x="32" y="1461"/>
                    <a:pt x="71" y="1481"/>
                  </a:cubicBezTo>
                  <a:cubicBezTo>
                    <a:pt x="1143" y="2038"/>
                    <a:pt x="1143" y="2038"/>
                    <a:pt x="1143" y="2038"/>
                  </a:cubicBezTo>
                  <a:cubicBezTo>
                    <a:pt x="1182" y="2058"/>
                    <a:pt x="1214" y="2039"/>
                    <a:pt x="1214" y="1995"/>
                  </a:cubicBezTo>
                  <a:cubicBezTo>
                    <a:pt x="1214" y="1679"/>
                    <a:pt x="1214" y="1679"/>
                    <a:pt x="1214" y="1679"/>
                  </a:cubicBezTo>
                  <a:cubicBezTo>
                    <a:pt x="421" y="1267"/>
                    <a:pt x="421" y="1267"/>
                    <a:pt x="421" y="1267"/>
                  </a:cubicBezTo>
                  <a:cubicBezTo>
                    <a:pt x="381" y="1247"/>
                    <a:pt x="349" y="1193"/>
                    <a:pt x="349" y="114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56" name="Freeform 7">
              <a:extLst>
                <a:ext uri="{FF2B5EF4-FFF2-40B4-BE49-F238E27FC236}">
                  <a16:creationId xmlns:a16="http://schemas.microsoft.com/office/drawing/2014/main" id="{1F805F63-1A4B-D336-27EF-F8C3DA16D4B0}"/>
                </a:ext>
              </a:extLst>
            </p:cNvPr>
            <p:cNvSpPr>
              <a:spLocks/>
            </p:cNvSpPr>
            <p:nvPr/>
          </p:nvSpPr>
          <p:spPr bwMode="auto">
            <a:xfrm>
              <a:off x="6061664" y="1672514"/>
              <a:ext cx="2138955" cy="3087603"/>
            </a:xfrm>
            <a:custGeom>
              <a:avLst/>
              <a:gdLst>
                <a:gd name="T0" fmla="*/ 1494 w 1567"/>
                <a:gd name="T1" fmla="*/ 579 h 2270"/>
                <a:gd name="T2" fmla="*/ 401 w 1567"/>
                <a:gd name="T3" fmla="*/ 12 h 2270"/>
                <a:gd name="T4" fmla="*/ 346 w 1567"/>
                <a:gd name="T5" fmla="*/ 12 h 2270"/>
                <a:gd name="T6" fmla="*/ 0 w 1567"/>
                <a:gd name="T7" fmla="*/ 254 h 2270"/>
                <a:gd name="T8" fmla="*/ 51 w 1567"/>
                <a:gd name="T9" fmla="*/ 255 h 2270"/>
                <a:gd name="T10" fmla="*/ 1123 w 1567"/>
                <a:gd name="T11" fmla="*/ 812 h 2270"/>
                <a:gd name="T12" fmla="*/ 1194 w 1567"/>
                <a:gd name="T13" fmla="*/ 929 h 2270"/>
                <a:gd name="T14" fmla="*/ 1194 w 1567"/>
                <a:gd name="T15" fmla="*/ 1874 h 2270"/>
                <a:gd name="T16" fmla="*/ 1194 w 1567"/>
                <a:gd name="T17" fmla="*/ 2230 h 2270"/>
                <a:gd name="T18" fmla="*/ 1180 w 1567"/>
                <a:gd name="T19" fmla="*/ 2270 h 2270"/>
                <a:gd name="T20" fmla="*/ 1538 w 1567"/>
                <a:gd name="T21" fmla="*/ 2076 h 2270"/>
                <a:gd name="T22" fmla="*/ 1567 w 1567"/>
                <a:gd name="T23" fmla="*/ 2026 h 2270"/>
                <a:gd name="T24" fmla="*/ 1567 w 1567"/>
                <a:gd name="T25" fmla="*/ 699 h 2270"/>
                <a:gd name="T26" fmla="*/ 1494 w 1567"/>
                <a:gd name="T27" fmla="*/ 579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7" h="2270">
                  <a:moveTo>
                    <a:pt x="1494" y="579"/>
                  </a:moveTo>
                  <a:cubicBezTo>
                    <a:pt x="401" y="12"/>
                    <a:pt x="401" y="12"/>
                    <a:pt x="401" y="12"/>
                  </a:cubicBezTo>
                  <a:cubicBezTo>
                    <a:pt x="379" y="0"/>
                    <a:pt x="359" y="1"/>
                    <a:pt x="346" y="12"/>
                  </a:cubicBezTo>
                  <a:cubicBezTo>
                    <a:pt x="0" y="254"/>
                    <a:pt x="0" y="254"/>
                    <a:pt x="0" y="254"/>
                  </a:cubicBezTo>
                  <a:cubicBezTo>
                    <a:pt x="13" y="245"/>
                    <a:pt x="31" y="245"/>
                    <a:pt x="51" y="255"/>
                  </a:cubicBezTo>
                  <a:cubicBezTo>
                    <a:pt x="1123" y="812"/>
                    <a:pt x="1123" y="812"/>
                    <a:pt x="1123" y="812"/>
                  </a:cubicBezTo>
                  <a:cubicBezTo>
                    <a:pt x="1162" y="832"/>
                    <a:pt x="1194" y="885"/>
                    <a:pt x="1194" y="929"/>
                  </a:cubicBezTo>
                  <a:cubicBezTo>
                    <a:pt x="1194" y="1874"/>
                    <a:pt x="1194" y="1874"/>
                    <a:pt x="1194" y="1874"/>
                  </a:cubicBezTo>
                  <a:cubicBezTo>
                    <a:pt x="1194" y="2230"/>
                    <a:pt x="1194" y="2230"/>
                    <a:pt x="1194" y="2230"/>
                  </a:cubicBezTo>
                  <a:cubicBezTo>
                    <a:pt x="1194" y="2248"/>
                    <a:pt x="1189" y="2261"/>
                    <a:pt x="1180" y="2270"/>
                  </a:cubicBezTo>
                  <a:cubicBezTo>
                    <a:pt x="1538" y="2076"/>
                    <a:pt x="1538" y="2076"/>
                    <a:pt x="1538" y="2076"/>
                  </a:cubicBezTo>
                  <a:cubicBezTo>
                    <a:pt x="1555" y="2070"/>
                    <a:pt x="1567" y="2053"/>
                    <a:pt x="1567" y="2026"/>
                  </a:cubicBezTo>
                  <a:cubicBezTo>
                    <a:pt x="1567" y="699"/>
                    <a:pt x="1567" y="699"/>
                    <a:pt x="1567" y="699"/>
                  </a:cubicBezTo>
                  <a:cubicBezTo>
                    <a:pt x="1567" y="654"/>
                    <a:pt x="1534" y="600"/>
                    <a:pt x="1494" y="579"/>
                  </a:cubicBezTo>
                  <a:close/>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64" name="Group 63">
            <a:extLst>
              <a:ext uri="{FF2B5EF4-FFF2-40B4-BE49-F238E27FC236}">
                <a16:creationId xmlns:a16="http://schemas.microsoft.com/office/drawing/2014/main" id="{07609353-6261-680A-88A0-BCA3388D7F0B}"/>
              </a:ext>
            </a:extLst>
          </p:cNvPr>
          <p:cNvGrpSpPr/>
          <p:nvPr/>
        </p:nvGrpSpPr>
        <p:grpSpPr>
          <a:xfrm>
            <a:off x="616738" y="2316825"/>
            <a:ext cx="2669216" cy="528069"/>
            <a:chOff x="1188386" y="1218246"/>
            <a:chExt cx="1822679" cy="360593"/>
          </a:xfrm>
        </p:grpSpPr>
        <p:sp>
          <p:nvSpPr>
            <p:cNvPr id="65" name="Freeform 64">
              <a:extLst>
                <a:ext uri="{FF2B5EF4-FFF2-40B4-BE49-F238E27FC236}">
                  <a16:creationId xmlns:a16="http://schemas.microsoft.com/office/drawing/2014/main" id="{E2B7A617-0341-1962-5749-67601AEC9640}"/>
                </a:ext>
              </a:extLst>
            </p:cNvPr>
            <p:cNvSpPr/>
            <p:nvPr/>
          </p:nvSpPr>
          <p:spPr bwMode="gray">
            <a:xfrm>
              <a:off x="1527210" y="1232351"/>
              <a:ext cx="1483855" cy="301911"/>
            </a:xfrm>
            <a:custGeom>
              <a:avLst/>
              <a:gdLst>
                <a:gd name="connsiteX0" fmla="*/ 0 w 1730384"/>
                <a:gd name="connsiteY0" fmla="*/ 0 h 301911"/>
                <a:gd name="connsiteX1" fmla="*/ 1691042 w 1730384"/>
                <a:gd name="connsiteY1" fmla="*/ 0 h 301911"/>
                <a:gd name="connsiteX2" fmla="*/ 1730384 w 1730384"/>
                <a:gd name="connsiteY2" fmla="*/ 39342 h 301911"/>
                <a:gd name="connsiteX3" fmla="*/ 1730384 w 1730384"/>
                <a:gd name="connsiteY3" fmla="*/ 262569 h 301911"/>
                <a:gd name="connsiteX4" fmla="*/ 1691042 w 1730384"/>
                <a:gd name="connsiteY4" fmla="*/ 301911 h 301911"/>
                <a:gd name="connsiteX5" fmla="*/ 22054 w 1730384"/>
                <a:gd name="connsiteY5" fmla="*/ 301911 h 301911"/>
                <a:gd name="connsiteX6" fmla="*/ 45832 w 1730384"/>
                <a:gd name="connsiteY6" fmla="*/ 285879 h 301911"/>
                <a:gd name="connsiteX7" fmla="*/ 98640 w 1730384"/>
                <a:gd name="connsiteY7" fmla="*/ 158390 h 301911"/>
                <a:gd name="connsiteX8" fmla="*/ 45832 w 1730384"/>
                <a:gd name="connsiteY8" fmla="*/ 30901 h 3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384" h="301911">
                  <a:moveTo>
                    <a:pt x="0" y="0"/>
                  </a:moveTo>
                  <a:lnTo>
                    <a:pt x="1691042" y="0"/>
                  </a:lnTo>
                  <a:cubicBezTo>
                    <a:pt x="1712770" y="0"/>
                    <a:pt x="1730384" y="17614"/>
                    <a:pt x="1730384" y="39342"/>
                  </a:cubicBezTo>
                  <a:lnTo>
                    <a:pt x="1730384" y="262569"/>
                  </a:lnTo>
                  <a:cubicBezTo>
                    <a:pt x="1730384" y="284297"/>
                    <a:pt x="1712770" y="301911"/>
                    <a:pt x="1691042" y="301911"/>
                  </a:cubicBezTo>
                  <a:lnTo>
                    <a:pt x="22054" y="301911"/>
                  </a:lnTo>
                  <a:lnTo>
                    <a:pt x="45832" y="285879"/>
                  </a:lnTo>
                  <a:cubicBezTo>
                    <a:pt x="78460" y="253252"/>
                    <a:pt x="98640" y="208178"/>
                    <a:pt x="98640" y="158390"/>
                  </a:cubicBezTo>
                  <a:cubicBezTo>
                    <a:pt x="98640" y="108603"/>
                    <a:pt x="78460" y="63528"/>
                    <a:pt x="45832" y="30901"/>
                  </a:cubicBezTo>
                  <a:close/>
                </a:path>
              </a:pathLst>
            </a:custGeom>
            <a:solidFill>
              <a:schemeClr val="bg2"/>
            </a:solidFill>
            <a:ln w="9525" cap="rnd" cmpd="sng" algn="ctr">
              <a:solidFill>
                <a:schemeClr val="accent1"/>
              </a:solidFill>
              <a:prstDash val="solid"/>
              <a:miter lim="800000"/>
              <a:headEnd/>
              <a:tailEnd/>
            </a:ln>
            <a:effectLst/>
          </p:spPr>
          <p:txBody>
            <a:bodyPr wrap="square" lIns="0" tIns="0" rIns="0" bIns="0" anchor="ctr">
              <a:noAutofit/>
            </a:bodyPr>
            <a:lstStyle/>
            <a:p>
              <a:pPr marL="0" marR="0" lvl="0" indent="0" algn="ctr" defTabSz="801688" rtl="0" eaLnBrk="0" fontAlgn="auto" latinLnBrk="0" hangingPunct="0">
                <a:lnSpc>
                  <a:spcPct val="100000"/>
                </a:lnSpc>
                <a:spcBef>
                  <a:spcPts val="0"/>
                </a:spcBef>
                <a:spcAft>
                  <a:spcPts val="1000"/>
                </a:spcAft>
                <a:buClrTx/>
                <a:buSzTx/>
                <a:buFontTx/>
                <a:buNone/>
                <a:tabLst/>
                <a:defRPr/>
              </a:pPr>
              <a:r>
                <a:rPr kumimoji="0" lang="en-US" sz="1400" b="1" i="0" u="none" strike="noStrike" kern="1200" cap="none" spc="0" normalizeH="0" baseline="0" noProof="0" dirty="0">
                  <a:ln>
                    <a:noFill/>
                  </a:ln>
                  <a:solidFill>
                    <a:srgbClr val="2A729F"/>
                  </a:solidFill>
                  <a:effectLst/>
                  <a:uLnTx/>
                  <a:uFillTx/>
                  <a:latin typeface="Century Gothic" panose="020B0502020202020204" pitchFamily="34" charset="0"/>
                  <a:ea typeface="+mn-ea"/>
                  <a:cs typeface="Arial" charset="0"/>
                </a:rPr>
                <a:t>Standalone Models</a:t>
              </a:r>
            </a:p>
          </p:txBody>
        </p:sp>
        <p:grpSp>
          <p:nvGrpSpPr>
            <p:cNvPr id="66" name="Group 65">
              <a:extLst>
                <a:ext uri="{FF2B5EF4-FFF2-40B4-BE49-F238E27FC236}">
                  <a16:creationId xmlns:a16="http://schemas.microsoft.com/office/drawing/2014/main" id="{26BD11E5-95C0-97EB-AA9F-F5B33A301A8A}"/>
                </a:ext>
              </a:extLst>
            </p:cNvPr>
            <p:cNvGrpSpPr/>
            <p:nvPr/>
          </p:nvGrpSpPr>
          <p:grpSpPr>
            <a:xfrm>
              <a:off x="1188386" y="1218246"/>
              <a:ext cx="360593" cy="360593"/>
              <a:chOff x="1523394" y="1379788"/>
              <a:chExt cx="360593" cy="360593"/>
            </a:xfrm>
          </p:grpSpPr>
          <p:sp>
            <p:nvSpPr>
              <p:cNvPr id="67" name="Oval 66">
                <a:extLst>
                  <a:ext uri="{FF2B5EF4-FFF2-40B4-BE49-F238E27FC236}">
                    <a16:creationId xmlns:a16="http://schemas.microsoft.com/office/drawing/2014/main" id="{4E4CDB98-DF26-98AC-CAD1-E0BEDC4025DA}"/>
                  </a:ext>
                </a:extLst>
              </p:cNvPr>
              <p:cNvSpPr/>
              <p:nvPr/>
            </p:nvSpPr>
            <p:spPr>
              <a:xfrm>
                <a:off x="1523394" y="1379788"/>
                <a:ext cx="360593" cy="360593"/>
              </a:xfrm>
              <a:prstGeom prst="ellipse">
                <a:avLst/>
              </a:prstGeom>
              <a:gradFill flip="none" rotWithShape="1">
                <a:gsLst>
                  <a:gs pos="27000">
                    <a:schemeClr val="accent1"/>
                  </a:gs>
                  <a:gs pos="57000">
                    <a:srgbClr val="94B9CF"/>
                  </a:gs>
                  <a:gs pos="98000">
                    <a:schemeClr val="bg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68" name="TextBox 67">
                <a:extLst>
                  <a:ext uri="{FF2B5EF4-FFF2-40B4-BE49-F238E27FC236}">
                    <a16:creationId xmlns:a16="http://schemas.microsoft.com/office/drawing/2014/main" id="{707AA424-1212-B1D7-D043-E68716F98833}"/>
                  </a:ext>
                </a:extLst>
              </p:cNvPr>
              <p:cNvSpPr txBox="1"/>
              <p:nvPr/>
            </p:nvSpPr>
            <p:spPr>
              <a:xfrm>
                <a:off x="1543434" y="1455001"/>
                <a:ext cx="320511" cy="21016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1</a:t>
                </a:r>
              </a:p>
            </p:txBody>
          </p:sp>
        </p:grpSp>
      </p:grpSp>
      <p:cxnSp>
        <p:nvCxnSpPr>
          <p:cNvPr id="39" name="Connector: Elbow 38">
            <a:extLst>
              <a:ext uri="{FF2B5EF4-FFF2-40B4-BE49-F238E27FC236}">
                <a16:creationId xmlns:a16="http://schemas.microsoft.com/office/drawing/2014/main" id="{44549923-E4F9-637E-A617-5EB804AAB246}"/>
              </a:ext>
            </a:extLst>
          </p:cNvPr>
          <p:cNvCxnSpPr>
            <a:cxnSpLocks/>
          </p:cNvCxnSpPr>
          <p:nvPr/>
        </p:nvCxnSpPr>
        <p:spPr>
          <a:xfrm rot="10800000">
            <a:off x="3285956" y="2558551"/>
            <a:ext cx="720608" cy="534664"/>
          </a:xfrm>
          <a:prstGeom prst="bentConnector3">
            <a:avLst>
              <a:gd name="adj1" fmla="val -384"/>
            </a:avLst>
          </a:prstGeom>
          <a:ln cap="rnd">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4566BC4-0033-04F5-477E-4E678E9E3968}"/>
              </a:ext>
            </a:extLst>
          </p:cNvPr>
          <p:cNvSpPr txBox="1"/>
          <p:nvPr/>
        </p:nvSpPr>
        <p:spPr>
          <a:xfrm>
            <a:off x="1103134" y="2865550"/>
            <a:ext cx="2903430" cy="861774"/>
          </a:xfrm>
          <a:prstGeom prst="rect">
            <a:avLst/>
          </a:prstGeom>
          <a:noFill/>
        </p:spPr>
        <p:txBody>
          <a:bodyPr wrap="square" rtlCol="0">
            <a:spAutoFit/>
          </a:bodyPr>
          <a:lstStyle/>
          <a:p>
            <a:pPr lvl="0" algn="just">
              <a:lnSpc>
                <a:spcPts val="1500"/>
              </a:lnSpc>
              <a:defRPr/>
            </a:pPr>
            <a:r>
              <a:rPr lang="en-GB" sz="1400" dirty="0">
                <a:latin typeface="Century Gothic" panose="020B0502020202020204" pitchFamily="34" charset="0"/>
              </a:rPr>
              <a:t>They bare the risk of</a:t>
            </a:r>
          </a:p>
          <a:p>
            <a:pPr marL="285750" lvl="0" indent="-285750" algn="just">
              <a:lnSpc>
                <a:spcPts val="1500"/>
              </a:lnSpc>
              <a:buFont typeface="Arial" panose="020B0604020202020204" pitchFamily="34" charset="0"/>
              <a:buChar char="•"/>
              <a:defRPr/>
            </a:pPr>
            <a:r>
              <a:rPr lang="en-GB" sz="1400" dirty="0">
                <a:latin typeface="Century Gothic" panose="020B0502020202020204" pitchFamily="34" charset="0"/>
              </a:rPr>
              <a:t>information loss</a:t>
            </a:r>
          </a:p>
          <a:p>
            <a:pPr marL="285750" lvl="0" indent="-285750" algn="just">
              <a:lnSpc>
                <a:spcPts val="1500"/>
              </a:lnSpc>
              <a:buFont typeface="Arial" panose="020B0604020202020204" pitchFamily="34" charset="0"/>
              <a:buChar char="•"/>
              <a:defRPr/>
            </a:pPr>
            <a:r>
              <a:rPr lang="en-GB" sz="1400" dirty="0">
                <a:latin typeface="Century Gothic" panose="020B0502020202020204" pitchFamily="34" charset="0"/>
              </a:rPr>
              <a:t>error accumulation</a:t>
            </a:r>
          </a:p>
          <a:p>
            <a:pPr marL="285750" lvl="0" indent="-285750" algn="just">
              <a:lnSpc>
                <a:spcPts val="1500"/>
              </a:lnSpc>
              <a:buFont typeface="Arial" panose="020B0604020202020204" pitchFamily="34" charset="0"/>
              <a:buChar char="•"/>
              <a:defRPr/>
            </a:pPr>
            <a:r>
              <a:rPr lang="en-GB" sz="1400" dirty="0">
                <a:latin typeface="Century Gothic" panose="020B0502020202020204" pitchFamily="34" charset="0"/>
              </a:rPr>
              <a:t>feature misalignment</a:t>
            </a:r>
          </a:p>
        </p:txBody>
      </p:sp>
      <p:cxnSp>
        <p:nvCxnSpPr>
          <p:cNvPr id="74" name="Connector: Elbow 38">
            <a:extLst>
              <a:ext uri="{FF2B5EF4-FFF2-40B4-BE49-F238E27FC236}">
                <a16:creationId xmlns:a16="http://schemas.microsoft.com/office/drawing/2014/main" id="{123F8F63-F6E9-A946-4018-6678ED5FC45E}"/>
              </a:ext>
            </a:extLst>
          </p:cNvPr>
          <p:cNvCxnSpPr>
            <a:cxnSpLocks/>
            <a:stCxn id="96" idx="1"/>
          </p:cNvCxnSpPr>
          <p:nvPr/>
        </p:nvCxnSpPr>
        <p:spPr>
          <a:xfrm rot="10800000" flipV="1">
            <a:off x="6736850" y="4465655"/>
            <a:ext cx="2222004" cy="639274"/>
          </a:xfrm>
          <a:prstGeom prst="bentConnector3">
            <a:avLst>
              <a:gd name="adj1" fmla="val 16715"/>
            </a:avLst>
          </a:prstGeom>
          <a:ln cap="rnd">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8ADE7AD1-34F7-7FF4-06A3-1EC8A9B53567}"/>
              </a:ext>
            </a:extLst>
          </p:cNvPr>
          <p:cNvGrpSpPr/>
          <p:nvPr/>
        </p:nvGrpSpPr>
        <p:grpSpPr>
          <a:xfrm>
            <a:off x="8280351" y="1793873"/>
            <a:ext cx="2669216" cy="528069"/>
            <a:chOff x="1188386" y="1218246"/>
            <a:chExt cx="1822679" cy="360593"/>
          </a:xfrm>
        </p:grpSpPr>
        <p:sp>
          <p:nvSpPr>
            <p:cNvPr id="86" name="Freeform 85">
              <a:extLst>
                <a:ext uri="{FF2B5EF4-FFF2-40B4-BE49-F238E27FC236}">
                  <a16:creationId xmlns:a16="http://schemas.microsoft.com/office/drawing/2014/main" id="{8DC0FF24-51D5-3A23-44C6-0990FC1C0B64}"/>
                </a:ext>
              </a:extLst>
            </p:cNvPr>
            <p:cNvSpPr/>
            <p:nvPr/>
          </p:nvSpPr>
          <p:spPr bwMode="gray">
            <a:xfrm>
              <a:off x="1527210" y="1232351"/>
              <a:ext cx="1483855" cy="301911"/>
            </a:xfrm>
            <a:custGeom>
              <a:avLst/>
              <a:gdLst>
                <a:gd name="connsiteX0" fmla="*/ 0 w 1730384"/>
                <a:gd name="connsiteY0" fmla="*/ 0 h 301911"/>
                <a:gd name="connsiteX1" fmla="*/ 1691042 w 1730384"/>
                <a:gd name="connsiteY1" fmla="*/ 0 h 301911"/>
                <a:gd name="connsiteX2" fmla="*/ 1730384 w 1730384"/>
                <a:gd name="connsiteY2" fmla="*/ 39342 h 301911"/>
                <a:gd name="connsiteX3" fmla="*/ 1730384 w 1730384"/>
                <a:gd name="connsiteY3" fmla="*/ 262569 h 301911"/>
                <a:gd name="connsiteX4" fmla="*/ 1691042 w 1730384"/>
                <a:gd name="connsiteY4" fmla="*/ 301911 h 301911"/>
                <a:gd name="connsiteX5" fmla="*/ 22054 w 1730384"/>
                <a:gd name="connsiteY5" fmla="*/ 301911 h 301911"/>
                <a:gd name="connsiteX6" fmla="*/ 45832 w 1730384"/>
                <a:gd name="connsiteY6" fmla="*/ 285879 h 301911"/>
                <a:gd name="connsiteX7" fmla="*/ 98640 w 1730384"/>
                <a:gd name="connsiteY7" fmla="*/ 158390 h 301911"/>
                <a:gd name="connsiteX8" fmla="*/ 45832 w 1730384"/>
                <a:gd name="connsiteY8" fmla="*/ 30901 h 3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384" h="301911">
                  <a:moveTo>
                    <a:pt x="0" y="0"/>
                  </a:moveTo>
                  <a:lnTo>
                    <a:pt x="1691042" y="0"/>
                  </a:lnTo>
                  <a:cubicBezTo>
                    <a:pt x="1712770" y="0"/>
                    <a:pt x="1730384" y="17614"/>
                    <a:pt x="1730384" y="39342"/>
                  </a:cubicBezTo>
                  <a:lnTo>
                    <a:pt x="1730384" y="262569"/>
                  </a:lnTo>
                  <a:cubicBezTo>
                    <a:pt x="1730384" y="284297"/>
                    <a:pt x="1712770" y="301911"/>
                    <a:pt x="1691042" y="301911"/>
                  </a:cubicBezTo>
                  <a:lnTo>
                    <a:pt x="22054" y="301911"/>
                  </a:lnTo>
                  <a:lnTo>
                    <a:pt x="45832" y="285879"/>
                  </a:lnTo>
                  <a:cubicBezTo>
                    <a:pt x="78460" y="253252"/>
                    <a:pt x="98640" y="208178"/>
                    <a:pt x="98640" y="158390"/>
                  </a:cubicBezTo>
                  <a:cubicBezTo>
                    <a:pt x="98640" y="108603"/>
                    <a:pt x="78460" y="63528"/>
                    <a:pt x="45832" y="30901"/>
                  </a:cubicBezTo>
                  <a:close/>
                </a:path>
              </a:pathLst>
            </a:custGeom>
            <a:solidFill>
              <a:schemeClr val="bg2"/>
            </a:solidFill>
            <a:ln w="9525" cap="rnd" cmpd="sng" algn="ctr">
              <a:solidFill>
                <a:schemeClr val="accent5">
                  <a:lumMod val="75000"/>
                </a:schemeClr>
              </a:solidFill>
              <a:prstDash val="solid"/>
              <a:miter lim="800000"/>
              <a:headEnd/>
              <a:tailEnd/>
            </a:ln>
            <a:effectLst/>
          </p:spPr>
          <p:txBody>
            <a:bodyPr wrap="square" lIns="0" tIns="0" rIns="0" bIns="0" anchor="ctr">
              <a:noAutofit/>
            </a:bodyPr>
            <a:lstStyle/>
            <a:p>
              <a:pPr marL="0" marR="0" lvl="0" indent="0" algn="ctr" defTabSz="801688" rtl="0" eaLnBrk="0" fontAlgn="auto" latinLnBrk="0" hangingPunct="0">
                <a:lnSpc>
                  <a:spcPct val="100000"/>
                </a:lnSpc>
                <a:spcBef>
                  <a:spcPts val="0"/>
                </a:spcBef>
                <a:spcAft>
                  <a:spcPts val="1000"/>
                </a:spcAft>
                <a:buClrTx/>
                <a:buSzTx/>
                <a:buFontTx/>
                <a:buNone/>
                <a:tabLst/>
                <a:defRPr/>
              </a:pPr>
              <a:r>
                <a:rPr kumimoji="0" lang="en-US" sz="1400" b="1" i="0" u="none" strike="noStrike" kern="1200" cap="none" spc="0" normalizeH="0" baseline="0" noProof="0" dirty="0">
                  <a:ln>
                    <a:noFill/>
                  </a:ln>
                  <a:solidFill>
                    <a:srgbClr val="C0C0C0"/>
                  </a:solidFill>
                  <a:effectLst/>
                  <a:uLnTx/>
                  <a:uFillTx/>
                  <a:latin typeface="Century Gothic" panose="020B0502020202020204" pitchFamily="34" charset="0"/>
                  <a:ea typeface="+mn-ea"/>
                  <a:cs typeface="Arial" charset="0"/>
                </a:rPr>
                <a:t>End-to-End Systems</a:t>
              </a:r>
            </a:p>
          </p:txBody>
        </p:sp>
        <p:grpSp>
          <p:nvGrpSpPr>
            <p:cNvPr id="87" name="Group 86">
              <a:extLst>
                <a:ext uri="{FF2B5EF4-FFF2-40B4-BE49-F238E27FC236}">
                  <a16:creationId xmlns:a16="http://schemas.microsoft.com/office/drawing/2014/main" id="{FD592813-F557-AC64-A705-7381D4AA5306}"/>
                </a:ext>
              </a:extLst>
            </p:cNvPr>
            <p:cNvGrpSpPr/>
            <p:nvPr/>
          </p:nvGrpSpPr>
          <p:grpSpPr>
            <a:xfrm>
              <a:off x="1188386" y="1218246"/>
              <a:ext cx="360593" cy="360593"/>
              <a:chOff x="1523394" y="1379788"/>
              <a:chExt cx="360593" cy="360593"/>
            </a:xfrm>
          </p:grpSpPr>
          <p:sp>
            <p:nvSpPr>
              <p:cNvPr id="88" name="Oval 87">
                <a:extLst>
                  <a:ext uri="{FF2B5EF4-FFF2-40B4-BE49-F238E27FC236}">
                    <a16:creationId xmlns:a16="http://schemas.microsoft.com/office/drawing/2014/main" id="{F9481E8F-0367-71C3-07E6-51FB116724B4}"/>
                  </a:ext>
                </a:extLst>
              </p:cNvPr>
              <p:cNvSpPr/>
              <p:nvPr/>
            </p:nvSpPr>
            <p:spPr>
              <a:xfrm>
                <a:off x="1523394" y="1379788"/>
                <a:ext cx="360593" cy="360593"/>
              </a:xfrm>
              <a:prstGeom prst="ellipse">
                <a:avLst/>
              </a:prstGeom>
              <a:gradFill flip="none" rotWithShape="1">
                <a:gsLst>
                  <a:gs pos="100000">
                    <a:srgbClr val="C0C0C0"/>
                  </a:gs>
                  <a:gs pos="37000">
                    <a:srgbClr val="E5E5E5"/>
                  </a:gs>
                  <a:gs pos="0">
                    <a:schemeClr val="bg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89" name="TextBox 88">
                <a:extLst>
                  <a:ext uri="{FF2B5EF4-FFF2-40B4-BE49-F238E27FC236}">
                    <a16:creationId xmlns:a16="http://schemas.microsoft.com/office/drawing/2014/main" id="{C42051F2-F5FC-543D-E12F-9F059E87F57C}"/>
                  </a:ext>
                </a:extLst>
              </p:cNvPr>
              <p:cNvSpPr txBox="1"/>
              <p:nvPr/>
            </p:nvSpPr>
            <p:spPr>
              <a:xfrm>
                <a:off x="1543434" y="1455001"/>
                <a:ext cx="320511" cy="21016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3</a:t>
                </a:r>
              </a:p>
            </p:txBody>
          </p:sp>
        </p:grpSp>
      </p:grpSp>
      <p:sp>
        <p:nvSpPr>
          <p:cNvPr id="90" name="TextBox 89">
            <a:extLst>
              <a:ext uri="{FF2B5EF4-FFF2-40B4-BE49-F238E27FC236}">
                <a16:creationId xmlns:a16="http://schemas.microsoft.com/office/drawing/2014/main" id="{08AC5B4B-477E-F37D-69AF-1DA17970187A}"/>
              </a:ext>
            </a:extLst>
          </p:cNvPr>
          <p:cNvSpPr txBox="1"/>
          <p:nvPr/>
        </p:nvSpPr>
        <p:spPr>
          <a:xfrm>
            <a:off x="8766748" y="2342598"/>
            <a:ext cx="2322118" cy="669414"/>
          </a:xfrm>
          <a:prstGeom prst="rect">
            <a:avLst/>
          </a:prstGeom>
          <a:noFill/>
        </p:spPr>
        <p:txBody>
          <a:bodyPr wrap="square" rtlCol="0">
            <a:spAutoFit/>
          </a:bodyPr>
          <a:lstStyle/>
          <a:p>
            <a:pPr lvl="0">
              <a:lnSpc>
                <a:spcPts val="1500"/>
              </a:lnSpc>
              <a:defRPr/>
            </a:pPr>
            <a:r>
              <a:rPr lang="en-GB" sz="1400" dirty="0">
                <a:solidFill>
                  <a:schemeClr val="bg1">
                    <a:lumMod val="65000"/>
                  </a:schemeClr>
                </a:solidFill>
                <a:latin typeface="Century Gothic" panose="020B0502020202020204" pitchFamily="34" charset="0"/>
              </a:rPr>
              <a:t>They unite </a:t>
            </a:r>
            <a:r>
              <a:rPr lang="en-GB" sz="1400" b="1" dirty="0">
                <a:solidFill>
                  <a:schemeClr val="bg1">
                    <a:lumMod val="65000"/>
                  </a:schemeClr>
                </a:solidFill>
                <a:latin typeface="Century Gothic" panose="020B0502020202020204" pitchFamily="34" charset="0"/>
              </a:rPr>
              <a:t>perception</a:t>
            </a:r>
            <a:r>
              <a:rPr lang="en-GB" sz="1400" dirty="0">
                <a:solidFill>
                  <a:schemeClr val="bg1">
                    <a:lumMod val="65000"/>
                  </a:schemeClr>
                </a:solidFill>
                <a:latin typeface="Century Gothic" panose="020B0502020202020204" pitchFamily="34" charset="0"/>
              </a:rPr>
              <a:t>, </a:t>
            </a:r>
            <a:r>
              <a:rPr lang="en-GB" sz="1400" b="1" dirty="0">
                <a:solidFill>
                  <a:schemeClr val="bg1">
                    <a:lumMod val="65000"/>
                  </a:schemeClr>
                </a:solidFill>
                <a:latin typeface="Century Gothic" panose="020B0502020202020204" pitchFamily="34" charset="0"/>
              </a:rPr>
              <a:t>prediction</a:t>
            </a:r>
            <a:r>
              <a:rPr lang="en-GB" sz="1400" dirty="0">
                <a:solidFill>
                  <a:schemeClr val="bg1">
                    <a:lumMod val="65000"/>
                  </a:schemeClr>
                </a:solidFill>
                <a:latin typeface="Century Gothic" panose="020B0502020202020204" pitchFamily="34" charset="0"/>
              </a:rPr>
              <a:t> and </a:t>
            </a:r>
            <a:r>
              <a:rPr lang="en-GB" sz="1400" b="1" dirty="0">
                <a:solidFill>
                  <a:schemeClr val="bg1">
                    <a:lumMod val="65000"/>
                  </a:schemeClr>
                </a:solidFill>
                <a:latin typeface="Century Gothic" panose="020B0502020202020204" pitchFamily="34" charset="0"/>
              </a:rPr>
              <a:t>planning</a:t>
            </a:r>
            <a:r>
              <a:rPr lang="en-GB" sz="1400" dirty="0">
                <a:solidFill>
                  <a:schemeClr val="bg1">
                    <a:lumMod val="65000"/>
                  </a:schemeClr>
                </a:solidFill>
                <a:latin typeface="Century Gothic" panose="020B0502020202020204" pitchFamily="34" charset="0"/>
              </a:rPr>
              <a:t> as a whole.</a:t>
            </a:r>
            <a:endParaRPr lang="en-US" sz="1400" dirty="0">
              <a:solidFill>
                <a:schemeClr val="bg1">
                  <a:lumMod val="65000"/>
                </a:schemeClr>
              </a:solidFill>
              <a:latin typeface="Century Gothic" panose="020B0502020202020204" pitchFamily="34" charset="0"/>
            </a:endParaRPr>
          </a:p>
        </p:txBody>
      </p:sp>
      <p:cxnSp>
        <p:nvCxnSpPr>
          <p:cNvPr id="44" name="Straight Connector 43">
            <a:extLst>
              <a:ext uri="{FF2B5EF4-FFF2-40B4-BE49-F238E27FC236}">
                <a16:creationId xmlns:a16="http://schemas.microsoft.com/office/drawing/2014/main" id="{390B50EB-F5AE-98CC-4987-F8192CFDF438}"/>
              </a:ext>
            </a:extLst>
          </p:cNvPr>
          <p:cNvCxnSpPr>
            <a:cxnSpLocks/>
            <a:endCxn id="88" idx="2"/>
          </p:cNvCxnSpPr>
          <p:nvPr/>
        </p:nvCxnSpPr>
        <p:spPr>
          <a:xfrm>
            <a:off x="7007405" y="2057908"/>
            <a:ext cx="1272946" cy="0"/>
          </a:xfrm>
          <a:prstGeom prst="line">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9ED8BA60-24BD-21AC-0EC1-BBC157681B77}"/>
              </a:ext>
            </a:extLst>
          </p:cNvPr>
          <p:cNvGrpSpPr/>
          <p:nvPr/>
        </p:nvGrpSpPr>
        <p:grpSpPr>
          <a:xfrm>
            <a:off x="8929507" y="4201621"/>
            <a:ext cx="2669216" cy="528069"/>
            <a:chOff x="1188386" y="1218246"/>
            <a:chExt cx="1822679" cy="360593"/>
          </a:xfrm>
        </p:grpSpPr>
        <p:sp>
          <p:nvSpPr>
            <p:cNvPr id="93" name="Freeform 92">
              <a:extLst>
                <a:ext uri="{FF2B5EF4-FFF2-40B4-BE49-F238E27FC236}">
                  <a16:creationId xmlns:a16="http://schemas.microsoft.com/office/drawing/2014/main" id="{C06949F3-EED5-2B8A-DCA4-A5027FC679AF}"/>
                </a:ext>
              </a:extLst>
            </p:cNvPr>
            <p:cNvSpPr/>
            <p:nvPr/>
          </p:nvSpPr>
          <p:spPr bwMode="gray">
            <a:xfrm>
              <a:off x="1527210" y="1232351"/>
              <a:ext cx="1483855" cy="301911"/>
            </a:xfrm>
            <a:custGeom>
              <a:avLst/>
              <a:gdLst>
                <a:gd name="connsiteX0" fmla="*/ 0 w 1730384"/>
                <a:gd name="connsiteY0" fmla="*/ 0 h 301911"/>
                <a:gd name="connsiteX1" fmla="*/ 1691042 w 1730384"/>
                <a:gd name="connsiteY1" fmla="*/ 0 h 301911"/>
                <a:gd name="connsiteX2" fmla="*/ 1730384 w 1730384"/>
                <a:gd name="connsiteY2" fmla="*/ 39342 h 301911"/>
                <a:gd name="connsiteX3" fmla="*/ 1730384 w 1730384"/>
                <a:gd name="connsiteY3" fmla="*/ 262569 h 301911"/>
                <a:gd name="connsiteX4" fmla="*/ 1691042 w 1730384"/>
                <a:gd name="connsiteY4" fmla="*/ 301911 h 301911"/>
                <a:gd name="connsiteX5" fmla="*/ 22054 w 1730384"/>
                <a:gd name="connsiteY5" fmla="*/ 301911 h 301911"/>
                <a:gd name="connsiteX6" fmla="*/ 45832 w 1730384"/>
                <a:gd name="connsiteY6" fmla="*/ 285879 h 301911"/>
                <a:gd name="connsiteX7" fmla="*/ 98640 w 1730384"/>
                <a:gd name="connsiteY7" fmla="*/ 158390 h 301911"/>
                <a:gd name="connsiteX8" fmla="*/ 45832 w 1730384"/>
                <a:gd name="connsiteY8" fmla="*/ 30901 h 3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384" h="301911">
                  <a:moveTo>
                    <a:pt x="0" y="0"/>
                  </a:moveTo>
                  <a:lnTo>
                    <a:pt x="1691042" y="0"/>
                  </a:lnTo>
                  <a:cubicBezTo>
                    <a:pt x="1712770" y="0"/>
                    <a:pt x="1730384" y="17614"/>
                    <a:pt x="1730384" y="39342"/>
                  </a:cubicBezTo>
                  <a:lnTo>
                    <a:pt x="1730384" y="262569"/>
                  </a:lnTo>
                  <a:cubicBezTo>
                    <a:pt x="1730384" y="284297"/>
                    <a:pt x="1712770" y="301911"/>
                    <a:pt x="1691042" y="301911"/>
                  </a:cubicBezTo>
                  <a:lnTo>
                    <a:pt x="22054" y="301911"/>
                  </a:lnTo>
                  <a:lnTo>
                    <a:pt x="45832" y="285879"/>
                  </a:lnTo>
                  <a:cubicBezTo>
                    <a:pt x="78460" y="253252"/>
                    <a:pt x="98640" y="208178"/>
                    <a:pt x="98640" y="158390"/>
                  </a:cubicBezTo>
                  <a:cubicBezTo>
                    <a:pt x="98640" y="108603"/>
                    <a:pt x="78460" y="63528"/>
                    <a:pt x="45832" y="30901"/>
                  </a:cubicBezTo>
                  <a:close/>
                </a:path>
              </a:pathLst>
            </a:custGeom>
            <a:solidFill>
              <a:schemeClr val="bg2"/>
            </a:solidFill>
            <a:ln w="9525" cap="rnd" cmpd="sng" algn="ctr">
              <a:solidFill>
                <a:schemeClr val="accent5">
                  <a:lumMod val="75000"/>
                </a:schemeClr>
              </a:solidFill>
              <a:prstDash val="solid"/>
              <a:miter lim="800000"/>
              <a:headEnd/>
              <a:tailEnd/>
            </a:ln>
            <a:effectLst/>
          </p:spPr>
          <p:txBody>
            <a:bodyPr wrap="square" lIns="0" tIns="0" rIns="0" bIns="0" anchor="ctr">
              <a:noAutofit/>
            </a:bodyPr>
            <a:lstStyle/>
            <a:p>
              <a:pPr marL="0" marR="0" lvl="0" indent="0" algn="ctr" defTabSz="801688" rtl="0" eaLnBrk="0" fontAlgn="auto" latinLnBrk="0" hangingPunct="0">
                <a:lnSpc>
                  <a:spcPct val="100000"/>
                </a:lnSpc>
                <a:spcBef>
                  <a:spcPts val="0"/>
                </a:spcBef>
                <a:spcAft>
                  <a:spcPts val="1000"/>
                </a:spcAft>
                <a:buClrTx/>
                <a:buSzTx/>
                <a:buFontTx/>
                <a:buNone/>
                <a:tabLst/>
                <a:defRPr/>
              </a:pPr>
              <a:r>
                <a:rPr kumimoji="0" lang="en-US" sz="1400" b="1" i="0" u="none" strike="noStrike" kern="1200" cap="none" spc="0" normalizeH="0" baseline="0" noProof="0" dirty="0">
                  <a:ln>
                    <a:noFill/>
                  </a:ln>
                  <a:solidFill>
                    <a:srgbClr val="C0C0C0"/>
                  </a:solidFill>
                  <a:effectLst/>
                  <a:uLnTx/>
                  <a:uFillTx/>
                  <a:latin typeface="Century Gothic" panose="020B0502020202020204" pitchFamily="34" charset="0"/>
                  <a:ea typeface="+mn-ea"/>
                  <a:cs typeface="Arial" charset="0"/>
                </a:rPr>
                <a:t>Multi-Task Learning</a:t>
              </a:r>
            </a:p>
          </p:txBody>
        </p:sp>
        <p:grpSp>
          <p:nvGrpSpPr>
            <p:cNvPr id="94" name="Group 93">
              <a:extLst>
                <a:ext uri="{FF2B5EF4-FFF2-40B4-BE49-F238E27FC236}">
                  <a16:creationId xmlns:a16="http://schemas.microsoft.com/office/drawing/2014/main" id="{925EFCAD-3E5F-F87E-BCEB-CE38A774ADF6}"/>
                </a:ext>
              </a:extLst>
            </p:cNvPr>
            <p:cNvGrpSpPr/>
            <p:nvPr/>
          </p:nvGrpSpPr>
          <p:grpSpPr>
            <a:xfrm>
              <a:off x="1188386" y="1218246"/>
              <a:ext cx="360593" cy="360593"/>
              <a:chOff x="1523394" y="1379788"/>
              <a:chExt cx="360593" cy="360593"/>
            </a:xfrm>
          </p:grpSpPr>
          <p:sp>
            <p:nvSpPr>
              <p:cNvPr id="95" name="Oval 94">
                <a:extLst>
                  <a:ext uri="{FF2B5EF4-FFF2-40B4-BE49-F238E27FC236}">
                    <a16:creationId xmlns:a16="http://schemas.microsoft.com/office/drawing/2014/main" id="{ED1A02D4-A8F4-B665-2DEC-FF8C986B926E}"/>
                  </a:ext>
                </a:extLst>
              </p:cNvPr>
              <p:cNvSpPr/>
              <p:nvPr/>
            </p:nvSpPr>
            <p:spPr>
              <a:xfrm>
                <a:off x="1523394" y="1379788"/>
                <a:ext cx="360593" cy="360593"/>
              </a:xfrm>
              <a:prstGeom prst="ellipse">
                <a:avLst/>
              </a:prstGeom>
              <a:gradFill flip="none" rotWithShape="1">
                <a:gsLst>
                  <a:gs pos="99000">
                    <a:srgbClr val="C0C0C0"/>
                  </a:gs>
                  <a:gs pos="44000">
                    <a:srgbClr val="E5E5E5"/>
                  </a:gs>
                  <a:gs pos="0">
                    <a:schemeClr val="bg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96" name="TextBox 95">
                <a:extLst>
                  <a:ext uri="{FF2B5EF4-FFF2-40B4-BE49-F238E27FC236}">
                    <a16:creationId xmlns:a16="http://schemas.microsoft.com/office/drawing/2014/main" id="{5E8AD529-AB1E-D19A-480F-3CE933D8610A}"/>
                  </a:ext>
                </a:extLst>
              </p:cNvPr>
              <p:cNvSpPr txBox="1"/>
              <p:nvPr/>
            </p:nvSpPr>
            <p:spPr>
              <a:xfrm>
                <a:off x="1543434" y="1455001"/>
                <a:ext cx="320511" cy="21016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2</a:t>
                </a:r>
              </a:p>
            </p:txBody>
          </p:sp>
        </p:grpSp>
      </p:grpSp>
      <p:sp>
        <p:nvSpPr>
          <p:cNvPr id="97" name="TextBox 96">
            <a:extLst>
              <a:ext uri="{FF2B5EF4-FFF2-40B4-BE49-F238E27FC236}">
                <a16:creationId xmlns:a16="http://schemas.microsoft.com/office/drawing/2014/main" id="{DBE4C930-1902-7A3A-D3FF-03D0AF767C7F}"/>
              </a:ext>
            </a:extLst>
          </p:cNvPr>
          <p:cNvSpPr txBox="1"/>
          <p:nvPr/>
        </p:nvSpPr>
        <p:spPr>
          <a:xfrm>
            <a:off x="9415904" y="4750346"/>
            <a:ext cx="2326516" cy="477054"/>
          </a:xfrm>
          <a:prstGeom prst="rect">
            <a:avLst/>
          </a:prstGeom>
          <a:noFill/>
        </p:spPr>
        <p:txBody>
          <a:bodyPr wrap="square" rtlCol="0">
            <a:spAutoFit/>
          </a:bodyPr>
          <a:lstStyle/>
          <a:p>
            <a:pPr lvl="0">
              <a:lnSpc>
                <a:spcPts val="1500"/>
              </a:lnSpc>
              <a:defRPr/>
            </a:pPr>
            <a:r>
              <a:rPr lang="en-GB" sz="1400" dirty="0">
                <a:solidFill>
                  <a:srgbClr val="FFFFFF">
                    <a:lumMod val="65000"/>
                  </a:srgbClr>
                </a:solidFill>
                <a:latin typeface="Century Gothic" panose="020B0502020202020204" pitchFamily="34" charset="0"/>
              </a:rPr>
              <a:t>May cause undesirable </a:t>
            </a:r>
          </a:p>
          <a:p>
            <a:pPr lvl="0">
              <a:lnSpc>
                <a:spcPts val="1500"/>
              </a:lnSpc>
              <a:defRPr/>
            </a:pPr>
            <a:r>
              <a:rPr lang="en-GB" sz="1400" dirty="0">
                <a:solidFill>
                  <a:srgbClr val="FFFFFF">
                    <a:lumMod val="65000"/>
                  </a:srgbClr>
                </a:solidFill>
                <a:latin typeface="Century Gothic" panose="020B0502020202020204" pitchFamily="34" charset="0"/>
              </a:rPr>
              <a:t>“</a:t>
            </a:r>
            <a:r>
              <a:rPr lang="en-GB" sz="1400" b="1" dirty="0">
                <a:solidFill>
                  <a:srgbClr val="FFFFFF">
                    <a:lumMod val="65000"/>
                  </a:srgbClr>
                </a:solidFill>
                <a:latin typeface="Century Gothic" panose="020B0502020202020204" pitchFamily="34" charset="0"/>
              </a:rPr>
              <a:t>negative transfer</a:t>
            </a:r>
            <a:r>
              <a:rPr lang="en-GB" sz="1400" dirty="0">
                <a:solidFill>
                  <a:srgbClr val="FFFFFF">
                    <a:lumMod val="65000"/>
                  </a:srgbClr>
                </a:solidFill>
                <a:latin typeface="Century Gothic" panose="020B0502020202020204" pitchFamily="34" charset="0"/>
              </a:rPr>
              <a:t>”.</a:t>
            </a:r>
          </a:p>
        </p:txBody>
      </p:sp>
      <p:sp>
        <p:nvSpPr>
          <p:cNvPr id="2" name="Marcador de número de diapositiva 2">
            <a:extLst>
              <a:ext uri="{FF2B5EF4-FFF2-40B4-BE49-F238E27FC236}">
                <a16:creationId xmlns:a16="http://schemas.microsoft.com/office/drawing/2014/main" id="{164C9FC1-8C72-EAC0-AEBE-ED9A265FAE93}"/>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3</a:t>
            </a:fld>
            <a:endParaRPr lang="en-US" dirty="0">
              <a:solidFill>
                <a:srgbClr val="000000">
                  <a:tint val="75000"/>
                </a:srgbClr>
              </a:solidFill>
              <a:latin typeface="Century Gothic" panose="020B0502020202020204" pitchFamily="34" charset="0"/>
            </a:endParaRPr>
          </a:p>
        </p:txBody>
      </p:sp>
      <p:pic>
        <p:nvPicPr>
          <p:cNvPr id="5" name="Imagen 4">
            <a:extLst>
              <a:ext uri="{FF2B5EF4-FFF2-40B4-BE49-F238E27FC236}">
                <a16:creationId xmlns:a16="http://schemas.microsoft.com/office/drawing/2014/main" id="{EEE98404-E0DE-A3B2-A053-699CCAE1796F}"/>
              </a:ext>
            </a:extLst>
          </p:cNvPr>
          <p:cNvPicPr>
            <a:picLocks noChangeAspect="1"/>
          </p:cNvPicPr>
          <p:nvPr/>
        </p:nvPicPr>
        <p:blipFill>
          <a:blip r:embed="rId3"/>
          <a:stretch>
            <a:fillRect/>
          </a:stretch>
        </p:blipFill>
        <p:spPr>
          <a:xfrm>
            <a:off x="781356" y="3747980"/>
            <a:ext cx="2789140" cy="1822824"/>
          </a:xfrm>
          <a:prstGeom prst="rect">
            <a:avLst/>
          </a:prstGeom>
        </p:spPr>
      </p:pic>
      <p:pic>
        <p:nvPicPr>
          <p:cNvPr id="7" name="Imagen 6">
            <a:extLst>
              <a:ext uri="{FF2B5EF4-FFF2-40B4-BE49-F238E27FC236}">
                <a16:creationId xmlns:a16="http://schemas.microsoft.com/office/drawing/2014/main" id="{72F848A4-7301-9C88-62CD-986B68239AA4}"/>
              </a:ext>
            </a:extLst>
          </p:cNvPr>
          <p:cNvPicPr>
            <a:picLocks noChangeAspect="1"/>
          </p:cNvPicPr>
          <p:nvPr/>
        </p:nvPicPr>
        <p:blipFill>
          <a:blip r:embed="rId4">
            <a:alphaModFix amt="35000"/>
          </a:blip>
          <a:stretch>
            <a:fillRect/>
          </a:stretch>
        </p:blipFill>
        <p:spPr>
          <a:xfrm>
            <a:off x="9683750" y="5267445"/>
            <a:ext cx="1656919" cy="1225430"/>
          </a:xfrm>
          <a:prstGeom prst="rect">
            <a:avLst/>
          </a:prstGeom>
        </p:spPr>
      </p:pic>
      <p:pic>
        <p:nvPicPr>
          <p:cNvPr id="9" name="Imagen 8">
            <a:extLst>
              <a:ext uri="{FF2B5EF4-FFF2-40B4-BE49-F238E27FC236}">
                <a16:creationId xmlns:a16="http://schemas.microsoft.com/office/drawing/2014/main" id="{F21D7BA6-47D2-E26D-8BFF-44B0BD52E232}"/>
              </a:ext>
            </a:extLst>
          </p:cNvPr>
          <p:cNvPicPr>
            <a:picLocks noChangeAspect="1"/>
          </p:cNvPicPr>
          <p:nvPr/>
        </p:nvPicPr>
        <p:blipFill>
          <a:blip r:embed="rId5">
            <a:alphaModFix amt="35000"/>
          </a:blip>
          <a:stretch>
            <a:fillRect/>
          </a:stretch>
        </p:blipFill>
        <p:spPr>
          <a:xfrm>
            <a:off x="8839532" y="3013907"/>
            <a:ext cx="2571112" cy="1095657"/>
          </a:xfrm>
          <a:prstGeom prst="rect">
            <a:avLst/>
          </a:prstGeom>
        </p:spPr>
      </p:pic>
    </p:spTree>
    <p:extLst>
      <p:ext uri="{BB962C8B-B14F-4D97-AF65-F5344CB8AC3E}">
        <p14:creationId xmlns:p14="http://schemas.microsoft.com/office/powerpoint/2010/main" val="25805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2000"/>
                                        <p:tgtEl>
                                          <p:spTgt spid="54"/>
                                        </p:tgtEl>
                                      </p:cBhvr>
                                    </p:animEffect>
                                  </p:childTnLst>
                                </p:cTn>
                              </p:par>
                              <p:par>
                                <p:cTn id="8" presetID="12" presetClass="entr" presetSubtype="4"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1000"/>
                                        <p:tgtEl>
                                          <p:spTgt spid="39"/>
                                        </p:tgtEl>
                                        <p:attrNameLst>
                                          <p:attrName>ppt_y</p:attrName>
                                        </p:attrNameLst>
                                      </p:cBhvr>
                                      <p:tavLst>
                                        <p:tav tm="0">
                                          <p:val>
                                            <p:strVal val="#ppt_y+#ppt_h*1.125000"/>
                                          </p:val>
                                        </p:tav>
                                        <p:tav tm="100000">
                                          <p:val>
                                            <p:strVal val="#ppt_y"/>
                                          </p:val>
                                        </p:tav>
                                      </p:tavLst>
                                    </p:anim>
                                    <p:animEffect transition="in" filter="wipe(up)">
                                      <p:cBhvr>
                                        <p:cTn id="11" dur="1000"/>
                                        <p:tgtEl>
                                          <p:spTgt spid="39"/>
                                        </p:tgtEl>
                                      </p:cBhvr>
                                    </p:animEffect>
                                  </p:childTnLst>
                                </p:cTn>
                              </p:par>
                              <p:par>
                                <p:cTn id="12" presetID="12" presetClass="entr" presetSubtype="4"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 calcmode="lin" valueType="num">
                                      <p:cBhvr additive="base">
                                        <p:cTn id="14" dur="1000"/>
                                        <p:tgtEl>
                                          <p:spTgt spid="64"/>
                                        </p:tgtEl>
                                        <p:attrNameLst>
                                          <p:attrName>ppt_y</p:attrName>
                                        </p:attrNameLst>
                                      </p:cBhvr>
                                      <p:tavLst>
                                        <p:tav tm="0">
                                          <p:val>
                                            <p:strVal val="#ppt_y+#ppt_h*1.125000"/>
                                          </p:val>
                                        </p:tav>
                                        <p:tav tm="100000">
                                          <p:val>
                                            <p:strVal val="#ppt_y"/>
                                          </p:val>
                                        </p:tav>
                                      </p:tavLst>
                                    </p:anim>
                                    <p:animEffect transition="in" filter="wipe(up)">
                                      <p:cBhvr>
                                        <p:cTn id="15" dur="1000"/>
                                        <p:tgtEl>
                                          <p:spTgt spid="64"/>
                                        </p:tgtEl>
                                      </p:cBhvr>
                                    </p:animEffect>
                                  </p:childTnLst>
                                </p:cTn>
                              </p:par>
                              <p:par>
                                <p:cTn id="16" presetID="12" presetClass="entr" presetSubtype="8" fill="hold" grpId="0" nodeType="withEffect">
                                  <p:stCondLst>
                                    <p:cond delay="1000"/>
                                  </p:stCondLst>
                                  <p:childTnLst>
                                    <p:set>
                                      <p:cBhvr>
                                        <p:cTn id="17" dur="1" fill="hold">
                                          <p:stCondLst>
                                            <p:cond delay="0"/>
                                          </p:stCondLst>
                                        </p:cTn>
                                        <p:tgtEl>
                                          <p:spTgt spid="72"/>
                                        </p:tgtEl>
                                        <p:attrNameLst>
                                          <p:attrName>style.visibility</p:attrName>
                                        </p:attrNameLst>
                                      </p:cBhvr>
                                      <p:to>
                                        <p:strVal val="visible"/>
                                      </p:to>
                                    </p:set>
                                    <p:anim calcmode="lin" valueType="num">
                                      <p:cBhvr additive="base">
                                        <p:cTn id="18" dur="1000"/>
                                        <p:tgtEl>
                                          <p:spTgt spid="72"/>
                                        </p:tgtEl>
                                        <p:attrNameLst>
                                          <p:attrName>ppt_x</p:attrName>
                                        </p:attrNameLst>
                                      </p:cBhvr>
                                      <p:tavLst>
                                        <p:tav tm="0">
                                          <p:val>
                                            <p:strVal val="#ppt_x-#ppt_w*1.125000"/>
                                          </p:val>
                                        </p:tav>
                                        <p:tav tm="100000">
                                          <p:val>
                                            <p:strVal val="#ppt_x"/>
                                          </p:val>
                                        </p:tav>
                                      </p:tavLst>
                                    </p:anim>
                                    <p:animEffect transition="in" filter="wipe(right)">
                                      <p:cBhvr>
                                        <p:cTn id="19" dur="1000"/>
                                        <p:tgtEl>
                                          <p:spTgt spid="72"/>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2000"/>
                                        <p:tgtEl>
                                          <p:spTgt spid="47"/>
                                        </p:tgtEl>
                                      </p:cBhvr>
                                    </p:animEffect>
                                  </p:childTnLst>
                                </p:cTn>
                              </p:par>
                              <p:par>
                                <p:cTn id="24" presetID="0" presetClass="path" presetSubtype="0" accel="50000" decel="50000" fill="hold" nodeType="withEffect">
                                  <p:stCondLst>
                                    <p:cond delay="0"/>
                                  </p:stCondLst>
                                  <p:childTnLst>
                                    <p:animMotion origin="layout" path="M -0.08685 0.0875 L 1.875E-6 3.7037E-7 " pathEditMode="relative" rAng="0" ptsTypes="AA">
                                      <p:cBhvr>
                                        <p:cTn id="25" dur="2000" fill="hold"/>
                                        <p:tgtEl>
                                          <p:spTgt spid="47"/>
                                        </p:tgtEl>
                                        <p:attrNameLst>
                                          <p:attrName>ppt_x</p:attrName>
                                          <p:attrName>ppt_y</p:attrName>
                                        </p:attrNameLst>
                                      </p:cBhvr>
                                      <p:rCtr x="4232" y="-4329"/>
                                    </p:animMotion>
                                  </p:childTnLst>
                                </p:cTn>
                              </p:par>
                              <p:par>
                                <p:cTn id="26" presetID="12" presetClass="entr" presetSubtype="8" fill="hold" nodeType="withEffect">
                                  <p:stCondLst>
                                    <p:cond delay="0"/>
                                  </p:stCondLst>
                                  <p:childTnLst>
                                    <p:set>
                                      <p:cBhvr>
                                        <p:cTn id="27" dur="1" fill="hold">
                                          <p:stCondLst>
                                            <p:cond delay="0"/>
                                          </p:stCondLst>
                                        </p:cTn>
                                        <p:tgtEl>
                                          <p:spTgt spid="74"/>
                                        </p:tgtEl>
                                        <p:attrNameLst>
                                          <p:attrName>style.visibility</p:attrName>
                                        </p:attrNameLst>
                                      </p:cBhvr>
                                      <p:to>
                                        <p:strVal val="visible"/>
                                      </p:to>
                                    </p:set>
                                    <p:anim calcmode="lin" valueType="num">
                                      <p:cBhvr additive="base">
                                        <p:cTn id="28" dur="1000"/>
                                        <p:tgtEl>
                                          <p:spTgt spid="74"/>
                                        </p:tgtEl>
                                        <p:attrNameLst>
                                          <p:attrName>ppt_x</p:attrName>
                                        </p:attrNameLst>
                                      </p:cBhvr>
                                      <p:tavLst>
                                        <p:tav tm="0">
                                          <p:val>
                                            <p:strVal val="#ppt_x-#ppt_w*1.125000"/>
                                          </p:val>
                                        </p:tav>
                                        <p:tav tm="100000">
                                          <p:val>
                                            <p:strVal val="#ppt_x"/>
                                          </p:val>
                                        </p:tav>
                                      </p:tavLst>
                                    </p:anim>
                                    <p:animEffect transition="in" filter="wipe(right)">
                                      <p:cBhvr>
                                        <p:cTn id="29" dur="1000"/>
                                        <p:tgtEl>
                                          <p:spTgt spid="74"/>
                                        </p:tgtEl>
                                      </p:cBhvr>
                                    </p:animEffect>
                                  </p:childTnLst>
                                </p:cTn>
                              </p:par>
                              <p:par>
                                <p:cTn id="30" presetID="12" presetClass="entr" presetSubtype="8" fill="hold" nodeType="withEffect">
                                  <p:stCondLst>
                                    <p:cond delay="0"/>
                                  </p:stCondLst>
                                  <p:childTnLst>
                                    <p:set>
                                      <p:cBhvr>
                                        <p:cTn id="31" dur="1" fill="hold">
                                          <p:stCondLst>
                                            <p:cond delay="0"/>
                                          </p:stCondLst>
                                        </p:cTn>
                                        <p:tgtEl>
                                          <p:spTgt spid="92"/>
                                        </p:tgtEl>
                                        <p:attrNameLst>
                                          <p:attrName>style.visibility</p:attrName>
                                        </p:attrNameLst>
                                      </p:cBhvr>
                                      <p:to>
                                        <p:strVal val="visible"/>
                                      </p:to>
                                    </p:set>
                                    <p:anim calcmode="lin" valueType="num">
                                      <p:cBhvr additive="base">
                                        <p:cTn id="32" dur="1000"/>
                                        <p:tgtEl>
                                          <p:spTgt spid="92"/>
                                        </p:tgtEl>
                                        <p:attrNameLst>
                                          <p:attrName>ppt_x</p:attrName>
                                        </p:attrNameLst>
                                      </p:cBhvr>
                                      <p:tavLst>
                                        <p:tav tm="0">
                                          <p:val>
                                            <p:strVal val="#ppt_x-#ppt_w*1.125000"/>
                                          </p:val>
                                        </p:tav>
                                        <p:tav tm="100000">
                                          <p:val>
                                            <p:strVal val="#ppt_x"/>
                                          </p:val>
                                        </p:tav>
                                      </p:tavLst>
                                    </p:anim>
                                    <p:animEffect transition="in" filter="wipe(right)">
                                      <p:cBhvr>
                                        <p:cTn id="33" dur="1000"/>
                                        <p:tgtEl>
                                          <p:spTgt spid="92"/>
                                        </p:tgtEl>
                                      </p:cBhvr>
                                    </p:animEffect>
                                  </p:childTnLst>
                                </p:cTn>
                              </p:par>
                              <p:par>
                                <p:cTn id="34" presetID="12" presetClass="entr" presetSubtype="8" fill="hold" grpId="0" nodeType="withEffect">
                                  <p:stCondLst>
                                    <p:cond delay="1000"/>
                                  </p:stCondLst>
                                  <p:childTnLst>
                                    <p:set>
                                      <p:cBhvr>
                                        <p:cTn id="35" dur="1" fill="hold">
                                          <p:stCondLst>
                                            <p:cond delay="0"/>
                                          </p:stCondLst>
                                        </p:cTn>
                                        <p:tgtEl>
                                          <p:spTgt spid="97"/>
                                        </p:tgtEl>
                                        <p:attrNameLst>
                                          <p:attrName>style.visibility</p:attrName>
                                        </p:attrNameLst>
                                      </p:cBhvr>
                                      <p:to>
                                        <p:strVal val="visible"/>
                                      </p:to>
                                    </p:set>
                                    <p:anim calcmode="lin" valueType="num">
                                      <p:cBhvr additive="base">
                                        <p:cTn id="36" dur="1000"/>
                                        <p:tgtEl>
                                          <p:spTgt spid="97"/>
                                        </p:tgtEl>
                                        <p:attrNameLst>
                                          <p:attrName>ppt_x</p:attrName>
                                        </p:attrNameLst>
                                      </p:cBhvr>
                                      <p:tavLst>
                                        <p:tav tm="0">
                                          <p:val>
                                            <p:strVal val="#ppt_x-#ppt_w*1.125000"/>
                                          </p:val>
                                        </p:tav>
                                        <p:tav tm="100000">
                                          <p:val>
                                            <p:strVal val="#ppt_x"/>
                                          </p:val>
                                        </p:tav>
                                      </p:tavLst>
                                    </p:anim>
                                    <p:animEffect transition="in" filter="wipe(right)">
                                      <p:cBhvr>
                                        <p:cTn id="37" dur="1000"/>
                                        <p:tgtEl>
                                          <p:spTgt spid="97"/>
                                        </p:tgtEl>
                                      </p:cBhvr>
                                    </p:animEffect>
                                  </p:childTnLst>
                                </p:cTn>
                              </p:par>
                            </p:childTnLst>
                          </p:cTn>
                        </p:par>
                        <p:par>
                          <p:cTn id="38" fill="hold">
                            <p:stCondLst>
                              <p:cond delay="5000"/>
                            </p:stCondLst>
                            <p:childTnLst>
                              <p:par>
                                <p:cTn id="39" presetID="10" presetClass="entr" presetSubtype="0" fill="hold" nodeType="after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2000"/>
                                        <p:tgtEl>
                                          <p:spTgt spid="57"/>
                                        </p:tgtEl>
                                      </p:cBhvr>
                                    </p:animEffect>
                                  </p:childTnLst>
                                </p:cTn>
                              </p:par>
                              <p:par>
                                <p:cTn id="42" presetID="0" presetClass="path" presetSubtype="0" accel="50000" decel="50000" fill="hold" nodeType="withEffect">
                                  <p:stCondLst>
                                    <p:cond delay="0"/>
                                  </p:stCondLst>
                                  <p:childTnLst>
                                    <p:animMotion origin="layout" path="M -0.08386 0.08564 L -4.16667E-7 4.07407E-6 " pathEditMode="relative" rAng="0" ptsTypes="AA">
                                      <p:cBhvr>
                                        <p:cTn id="43" dur="2000" fill="hold"/>
                                        <p:tgtEl>
                                          <p:spTgt spid="57"/>
                                        </p:tgtEl>
                                        <p:attrNameLst>
                                          <p:attrName>ppt_x</p:attrName>
                                          <p:attrName>ppt_y</p:attrName>
                                        </p:attrNameLst>
                                      </p:cBhvr>
                                      <p:rCtr x="4336" y="-4514"/>
                                    </p:animMotion>
                                  </p:childTnLst>
                                </p:cTn>
                              </p:par>
                              <p:par>
                                <p:cTn id="44" presetID="12" presetClass="entr" presetSubtype="8"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additive="base">
                                        <p:cTn id="46" dur="1000"/>
                                        <p:tgtEl>
                                          <p:spTgt spid="44"/>
                                        </p:tgtEl>
                                        <p:attrNameLst>
                                          <p:attrName>ppt_x</p:attrName>
                                        </p:attrNameLst>
                                      </p:cBhvr>
                                      <p:tavLst>
                                        <p:tav tm="0">
                                          <p:val>
                                            <p:strVal val="#ppt_x-#ppt_w*1.125000"/>
                                          </p:val>
                                        </p:tav>
                                        <p:tav tm="100000">
                                          <p:val>
                                            <p:strVal val="#ppt_x"/>
                                          </p:val>
                                        </p:tav>
                                      </p:tavLst>
                                    </p:anim>
                                    <p:animEffect transition="in" filter="wipe(right)">
                                      <p:cBhvr>
                                        <p:cTn id="47" dur="1000"/>
                                        <p:tgtEl>
                                          <p:spTgt spid="44"/>
                                        </p:tgtEl>
                                      </p:cBhvr>
                                    </p:animEffect>
                                  </p:childTnLst>
                                </p:cTn>
                              </p:par>
                              <p:par>
                                <p:cTn id="48" presetID="12" presetClass="entr" presetSubtype="8" fill="hold" nodeType="withEffect">
                                  <p:stCondLst>
                                    <p:cond delay="0"/>
                                  </p:stCondLst>
                                  <p:childTnLst>
                                    <p:set>
                                      <p:cBhvr>
                                        <p:cTn id="49" dur="1" fill="hold">
                                          <p:stCondLst>
                                            <p:cond delay="0"/>
                                          </p:stCondLst>
                                        </p:cTn>
                                        <p:tgtEl>
                                          <p:spTgt spid="85"/>
                                        </p:tgtEl>
                                        <p:attrNameLst>
                                          <p:attrName>style.visibility</p:attrName>
                                        </p:attrNameLst>
                                      </p:cBhvr>
                                      <p:to>
                                        <p:strVal val="visible"/>
                                      </p:to>
                                    </p:set>
                                    <p:anim calcmode="lin" valueType="num">
                                      <p:cBhvr additive="base">
                                        <p:cTn id="50" dur="1000"/>
                                        <p:tgtEl>
                                          <p:spTgt spid="85"/>
                                        </p:tgtEl>
                                        <p:attrNameLst>
                                          <p:attrName>ppt_x</p:attrName>
                                        </p:attrNameLst>
                                      </p:cBhvr>
                                      <p:tavLst>
                                        <p:tav tm="0">
                                          <p:val>
                                            <p:strVal val="#ppt_x-#ppt_w*1.125000"/>
                                          </p:val>
                                        </p:tav>
                                        <p:tav tm="100000">
                                          <p:val>
                                            <p:strVal val="#ppt_x"/>
                                          </p:val>
                                        </p:tav>
                                      </p:tavLst>
                                    </p:anim>
                                    <p:animEffect transition="in" filter="wipe(right)">
                                      <p:cBhvr>
                                        <p:cTn id="51" dur="1000"/>
                                        <p:tgtEl>
                                          <p:spTgt spid="85"/>
                                        </p:tgtEl>
                                      </p:cBhvr>
                                    </p:animEffect>
                                  </p:childTnLst>
                                </p:cTn>
                              </p:par>
                              <p:par>
                                <p:cTn id="52" presetID="12" presetClass="entr" presetSubtype="8" fill="hold" grpId="0" nodeType="withEffect">
                                  <p:stCondLst>
                                    <p:cond delay="1000"/>
                                  </p:stCondLst>
                                  <p:childTnLst>
                                    <p:set>
                                      <p:cBhvr>
                                        <p:cTn id="53" dur="1" fill="hold">
                                          <p:stCondLst>
                                            <p:cond delay="0"/>
                                          </p:stCondLst>
                                        </p:cTn>
                                        <p:tgtEl>
                                          <p:spTgt spid="90"/>
                                        </p:tgtEl>
                                        <p:attrNameLst>
                                          <p:attrName>style.visibility</p:attrName>
                                        </p:attrNameLst>
                                      </p:cBhvr>
                                      <p:to>
                                        <p:strVal val="visible"/>
                                      </p:to>
                                    </p:set>
                                    <p:anim calcmode="lin" valueType="num">
                                      <p:cBhvr additive="base">
                                        <p:cTn id="54" dur="1000"/>
                                        <p:tgtEl>
                                          <p:spTgt spid="90"/>
                                        </p:tgtEl>
                                        <p:attrNameLst>
                                          <p:attrName>ppt_x</p:attrName>
                                        </p:attrNameLst>
                                      </p:cBhvr>
                                      <p:tavLst>
                                        <p:tav tm="0">
                                          <p:val>
                                            <p:strVal val="#ppt_x-#ppt_w*1.125000"/>
                                          </p:val>
                                        </p:tav>
                                        <p:tav tm="100000">
                                          <p:val>
                                            <p:strVal val="#ppt_x"/>
                                          </p:val>
                                        </p:tav>
                                      </p:tavLst>
                                    </p:anim>
                                    <p:animEffect transition="in" filter="wipe(right)">
                                      <p:cBhvr>
                                        <p:cTn id="55" dur="1000"/>
                                        <p:tgtEl>
                                          <p:spTgt spid="90"/>
                                        </p:tgtEl>
                                      </p:cBhvr>
                                    </p:animEffect>
                                  </p:childTnLst>
                                </p:cTn>
                              </p:par>
                            </p:childTnLst>
                          </p:cTn>
                        </p:par>
                        <p:par>
                          <p:cTn id="56" fill="hold">
                            <p:stCondLst>
                              <p:cond delay="7000"/>
                            </p:stCondLst>
                            <p:childTnLst>
                              <p:par>
                                <p:cTn id="57" presetID="10" presetClass="entr" presetSubtype="0"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10" presetClass="entr" presetSubtype="0" fill="hold" nodeType="with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childTnLst>
                                </p:cTn>
                              </p:par>
                              <p:par>
                                <p:cTn id="63" presetID="10" presetClass="entr" presetSubtype="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90" grpId="0"/>
      <p:bldP spid="9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22142-B6DB-E97F-F67C-730918B16FA9}"/>
            </a:ext>
          </a:extLst>
        </p:cNvPr>
        <p:cNvGrpSpPr/>
        <p:nvPr/>
      </p:nvGrpSpPr>
      <p:grpSpPr>
        <a:xfrm>
          <a:off x="0" y="0"/>
          <a:ext cx="0" cy="0"/>
          <a:chOff x="0" y="0"/>
          <a:chExt cx="0" cy="0"/>
        </a:xfrm>
      </p:grpSpPr>
      <p:sp>
        <p:nvSpPr>
          <p:cNvPr id="28" name="moving straight is what we do">
            <a:extLst>
              <a:ext uri="{FF2B5EF4-FFF2-40B4-BE49-F238E27FC236}">
                <a16:creationId xmlns:a16="http://schemas.microsoft.com/office/drawing/2014/main" id="{FCEC1886-696F-4C77-D651-7E5491F23158}"/>
              </a:ext>
            </a:extLst>
          </p:cNvPr>
          <p:cNvSpPr txBox="1"/>
          <p:nvPr/>
        </p:nvSpPr>
        <p:spPr>
          <a:xfrm>
            <a:off x="4334282" y="498749"/>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Ablation Results</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sp>
        <p:nvSpPr>
          <p:cNvPr id="8" name="Oval 32">
            <a:extLst>
              <a:ext uri="{FF2B5EF4-FFF2-40B4-BE49-F238E27FC236}">
                <a16:creationId xmlns:a16="http://schemas.microsoft.com/office/drawing/2014/main" id="{23C066A2-C28F-B132-7E35-09AB7AD30B8E}"/>
              </a:ext>
            </a:extLst>
          </p:cNvPr>
          <p:cNvSpPr/>
          <p:nvPr/>
        </p:nvSpPr>
        <p:spPr>
          <a:xfrm rot="5400000">
            <a:off x="7601581" y="462681"/>
            <a:ext cx="471828" cy="471828"/>
          </a:xfrm>
          <a:prstGeom prst="ellipse">
            <a:avLst/>
          </a:prstGeom>
          <a:solidFill>
            <a:srgbClr val="FF0000">
              <a:alpha val="25098"/>
            </a:srgbClr>
          </a:solidFill>
          <a:ln w="12700" algn="ctr">
            <a:noFill/>
            <a:miter lim="800000"/>
            <a:headEnd/>
            <a:tailEnd/>
          </a:ln>
          <a:effectLst/>
        </p:spPr>
        <p:txBody>
          <a:bodyPr wrap="square" lIns="0" tIns="0" rIns="0" bIns="0" anchor="ctr">
            <a:noAutofit/>
          </a:bodyPr>
          <a:lstStyle/>
          <a:p>
            <a:pPr algn="ctr" defTabSz="801688" eaLnBrk="0" hangingPunct="0">
              <a:spcAft>
                <a:spcPts val="1000"/>
              </a:spcAft>
            </a:pPr>
            <a:endParaRPr lang="en-US" sz="1600" dirty="0">
              <a:solidFill>
                <a:srgbClr val="F54661">
                  <a:lumMod val="75000"/>
                </a:srgbClr>
              </a:solidFill>
              <a:latin typeface="Century Gothic" panose="020B0502020202020204" pitchFamily="34" charset="0"/>
              <a:ea typeface="+mj-ea"/>
              <a:cs typeface="+mj-cs"/>
            </a:endParaRPr>
          </a:p>
        </p:txBody>
      </p:sp>
      <p:sp>
        <p:nvSpPr>
          <p:cNvPr id="12" name="Freeform 463">
            <a:extLst>
              <a:ext uri="{FF2B5EF4-FFF2-40B4-BE49-F238E27FC236}">
                <a16:creationId xmlns:a16="http://schemas.microsoft.com/office/drawing/2014/main" id="{7E94BE9A-1A69-9ADB-D8C4-75ABCD105C0B}"/>
              </a:ext>
            </a:extLst>
          </p:cNvPr>
          <p:cNvSpPr>
            <a:spLocks noEditPoints="1"/>
          </p:cNvSpPr>
          <p:nvPr/>
        </p:nvSpPr>
        <p:spPr bwMode="auto">
          <a:xfrm>
            <a:off x="7695953" y="556213"/>
            <a:ext cx="283083" cy="284763"/>
          </a:xfrm>
          <a:custGeom>
            <a:avLst/>
            <a:gdLst>
              <a:gd name="T0" fmla="*/ 16 w 185"/>
              <a:gd name="T1" fmla="*/ 169 h 186"/>
              <a:gd name="T2" fmla="*/ 88 w 185"/>
              <a:gd name="T3" fmla="*/ 169 h 186"/>
              <a:gd name="T4" fmla="*/ 88 w 185"/>
              <a:gd name="T5" fmla="*/ 97 h 186"/>
              <a:gd name="T6" fmla="*/ 16 w 185"/>
              <a:gd name="T7" fmla="*/ 97 h 186"/>
              <a:gd name="T8" fmla="*/ 16 w 185"/>
              <a:gd name="T9" fmla="*/ 169 h 186"/>
              <a:gd name="T10" fmla="*/ 25 w 185"/>
              <a:gd name="T11" fmla="*/ 105 h 186"/>
              <a:gd name="T12" fmla="*/ 80 w 185"/>
              <a:gd name="T13" fmla="*/ 105 h 186"/>
              <a:gd name="T14" fmla="*/ 80 w 185"/>
              <a:gd name="T15" fmla="*/ 160 h 186"/>
              <a:gd name="T16" fmla="*/ 25 w 185"/>
              <a:gd name="T17" fmla="*/ 160 h 186"/>
              <a:gd name="T18" fmla="*/ 25 w 185"/>
              <a:gd name="T19" fmla="*/ 105 h 186"/>
              <a:gd name="T20" fmla="*/ 97 w 185"/>
              <a:gd name="T21" fmla="*/ 169 h 186"/>
              <a:gd name="T22" fmla="*/ 168 w 185"/>
              <a:gd name="T23" fmla="*/ 169 h 186"/>
              <a:gd name="T24" fmla="*/ 168 w 185"/>
              <a:gd name="T25" fmla="*/ 97 h 186"/>
              <a:gd name="T26" fmla="*/ 97 w 185"/>
              <a:gd name="T27" fmla="*/ 97 h 186"/>
              <a:gd name="T28" fmla="*/ 97 w 185"/>
              <a:gd name="T29" fmla="*/ 169 h 186"/>
              <a:gd name="T30" fmla="*/ 105 w 185"/>
              <a:gd name="T31" fmla="*/ 105 h 186"/>
              <a:gd name="T32" fmla="*/ 160 w 185"/>
              <a:gd name="T33" fmla="*/ 105 h 186"/>
              <a:gd name="T34" fmla="*/ 160 w 185"/>
              <a:gd name="T35" fmla="*/ 160 h 186"/>
              <a:gd name="T36" fmla="*/ 105 w 185"/>
              <a:gd name="T37" fmla="*/ 160 h 186"/>
              <a:gd name="T38" fmla="*/ 105 w 185"/>
              <a:gd name="T39" fmla="*/ 105 h 186"/>
              <a:gd name="T40" fmla="*/ 16 w 185"/>
              <a:gd name="T41" fmla="*/ 89 h 186"/>
              <a:gd name="T42" fmla="*/ 88 w 185"/>
              <a:gd name="T43" fmla="*/ 89 h 186"/>
              <a:gd name="T44" fmla="*/ 88 w 185"/>
              <a:gd name="T45" fmla="*/ 17 h 186"/>
              <a:gd name="T46" fmla="*/ 16 w 185"/>
              <a:gd name="T47" fmla="*/ 17 h 186"/>
              <a:gd name="T48" fmla="*/ 16 w 185"/>
              <a:gd name="T49" fmla="*/ 89 h 186"/>
              <a:gd name="T50" fmla="*/ 25 w 185"/>
              <a:gd name="T51" fmla="*/ 25 h 186"/>
              <a:gd name="T52" fmla="*/ 80 w 185"/>
              <a:gd name="T53" fmla="*/ 25 h 186"/>
              <a:gd name="T54" fmla="*/ 80 w 185"/>
              <a:gd name="T55" fmla="*/ 80 h 186"/>
              <a:gd name="T56" fmla="*/ 25 w 185"/>
              <a:gd name="T57" fmla="*/ 80 h 186"/>
              <a:gd name="T58" fmla="*/ 25 w 185"/>
              <a:gd name="T59" fmla="*/ 25 h 186"/>
              <a:gd name="T60" fmla="*/ 168 w 185"/>
              <a:gd name="T61" fmla="*/ 0 h 186"/>
              <a:gd name="T62" fmla="*/ 16 w 185"/>
              <a:gd name="T63" fmla="*/ 0 h 186"/>
              <a:gd name="T64" fmla="*/ 0 w 185"/>
              <a:gd name="T65" fmla="*/ 17 h 186"/>
              <a:gd name="T66" fmla="*/ 0 w 185"/>
              <a:gd name="T67" fmla="*/ 169 h 186"/>
              <a:gd name="T68" fmla="*/ 16 w 185"/>
              <a:gd name="T69" fmla="*/ 186 h 186"/>
              <a:gd name="T70" fmla="*/ 168 w 185"/>
              <a:gd name="T71" fmla="*/ 186 h 186"/>
              <a:gd name="T72" fmla="*/ 185 w 185"/>
              <a:gd name="T73" fmla="*/ 169 h 186"/>
              <a:gd name="T74" fmla="*/ 185 w 185"/>
              <a:gd name="T75" fmla="*/ 17 h 186"/>
              <a:gd name="T76" fmla="*/ 168 w 185"/>
              <a:gd name="T77" fmla="*/ 0 h 186"/>
              <a:gd name="T78" fmla="*/ 177 w 185"/>
              <a:gd name="T79" fmla="*/ 169 h 186"/>
              <a:gd name="T80" fmla="*/ 168 w 185"/>
              <a:gd name="T81" fmla="*/ 177 h 186"/>
              <a:gd name="T82" fmla="*/ 16 w 185"/>
              <a:gd name="T83" fmla="*/ 177 h 186"/>
              <a:gd name="T84" fmla="*/ 8 w 185"/>
              <a:gd name="T85" fmla="*/ 169 h 186"/>
              <a:gd name="T86" fmla="*/ 8 w 185"/>
              <a:gd name="T87" fmla="*/ 17 h 186"/>
              <a:gd name="T88" fmla="*/ 16 w 185"/>
              <a:gd name="T89" fmla="*/ 8 h 186"/>
              <a:gd name="T90" fmla="*/ 168 w 185"/>
              <a:gd name="T91" fmla="*/ 8 h 186"/>
              <a:gd name="T92" fmla="*/ 177 w 185"/>
              <a:gd name="T93" fmla="*/ 17 h 186"/>
              <a:gd name="T94" fmla="*/ 177 w 185"/>
              <a:gd name="T95" fmla="*/ 169 h 186"/>
              <a:gd name="T96" fmla="*/ 97 w 185"/>
              <a:gd name="T97" fmla="*/ 89 h 186"/>
              <a:gd name="T98" fmla="*/ 168 w 185"/>
              <a:gd name="T99" fmla="*/ 89 h 186"/>
              <a:gd name="T100" fmla="*/ 168 w 185"/>
              <a:gd name="T101" fmla="*/ 17 h 186"/>
              <a:gd name="T102" fmla="*/ 97 w 185"/>
              <a:gd name="T103" fmla="*/ 17 h 186"/>
              <a:gd name="T104" fmla="*/ 97 w 185"/>
              <a:gd name="T105" fmla="*/ 89 h 186"/>
              <a:gd name="T106" fmla="*/ 105 w 185"/>
              <a:gd name="T107" fmla="*/ 25 h 186"/>
              <a:gd name="T108" fmla="*/ 160 w 185"/>
              <a:gd name="T109" fmla="*/ 25 h 186"/>
              <a:gd name="T110" fmla="*/ 160 w 185"/>
              <a:gd name="T111" fmla="*/ 80 h 186"/>
              <a:gd name="T112" fmla="*/ 105 w 185"/>
              <a:gd name="T113" fmla="*/ 80 h 186"/>
              <a:gd name="T114" fmla="*/ 105 w 185"/>
              <a:gd name="T115" fmla="*/ 2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5" h="186">
                <a:moveTo>
                  <a:pt x="16" y="169"/>
                </a:moveTo>
                <a:cubicBezTo>
                  <a:pt x="88" y="169"/>
                  <a:pt x="88" y="169"/>
                  <a:pt x="88" y="169"/>
                </a:cubicBezTo>
                <a:cubicBezTo>
                  <a:pt x="88" y="97"/>
                  <a:pt x="88" y="97"/>
                  <a:pt x="88" y="97"/>
                </a:cubicBezTo>
                <a:cubicBezTo>
                  <a:pt x="16" y="97"/>
                  <a:pt x="16" y="97"/>
                  <a:pt x="16" y="97"/>
                </a:cubicBezTo>
                <a:lnTo>
                  <a:pt x="16" y="169"/>
                </a:lnTo>
                <a:close/>
                <a:moveTo>
                  <a:pt x="25" y="105"/>
                </a:moveTo>
                <a:cubicBezTo>
                  <a:pt x="80" y="105"/>
                  <a:pt x="80" y="105"/>
                  <a:pt x="80" y="105"/>
                </a:cubicBezTo>
                <a:cubicBezTo>
                  <a:pt x="80" y="160"/>
                  <a:pt x="80" y="160"/>
                  <a:pt x="80" y="160"/>
                </a:cubicBezTo>
                <a:cubicBezTo>
                  <a:pt x="25" y="160"/>
                  <a:pt x="25" y="160"/>
                  <a:pt x="25" y="160"/>
                </a:cubicBezTo>
                <a:lnTo>
                  <a:pt x="25" y="105"/>
                </a:lnTo>
                <a:close/>
                <a:moveTo>
                  <a:pt x="97" y="169"/>
                </a:moveTo>
                <a:cubicBezTo>
                  <a:pt x="168" y="169"/>
                  <a:pt x="168" y="169"/>
                  <a:pt x="168" y="169"/>
                </a:cubicBezTo>
                <a:cubicBezTo>
                  <a:pt x="168" y="97"/>
                  <a:pt x="168" y="97"/>
                  <a:pt x="168" y="97"/>
                </a:cubicBezTo>
                <a:cubicBezTo>
                  <a:pt x="97" y="97"/>
                  <a:pt x="97" y="97"/>
                  <a:pt x="97" y="97"/>
                </a:cubicBezTo>
                <a:lnTo>
                  <a:pt x="97" y="169"/>
                </a:lnTo>
                <a:close/>
                <a:moveTo>
                  <a:pt x="105" y="105"/>
                </a:moveTo>
                <a:cubicBezTo>
                  <a:pt x="160" y="105"/>
                  <a:pt x="160" y="105"/>
                  <a:pt x="160" y="105"/>
                </a:cubicBezTo>
                <a:cubicBezTo>
                  <a:pt x="160" y="160"/>
                  <a:pt x="160" y="160"/>
                  <a:pt x="160" y="160"/>
                </a:cubicBezTo>
                <a:cubicBezTo>
                  <a:pt x="105" y="160"/>
                  <a:pt x="105" y="160"/>
                  <a:pt x="105" y="160"/>
                </a:cubicBezTo>
                <a:lnTo>
                  <a:pt x="105" y="105"/>
                </a:lnTo>
                <a:close/>
                <a:moveTo>
                  <a:pt x="16" y="89"/>
                </a:moveTo>
                <a:cubicBezTo>
                  <a:pt x="88" y="89"/>
                  <a:pt x="88" y="89"/>
                  <a:pt x="88" y="89"/>
                </a:cubicBezTo>
                <a:cubicBezTo>
                  <a:pt x="88" y="17"/>
                  <a:pt x="88" y="17"/>
                  <a:pt x="88" y="17"/>
                </a:cubicBezTo>
                <a:cubicBezTo>
                  <a:pt x="16" y="17"/>
                  <a:pt x="16" y="17"/>
                  <a:pt x="16" y="17"/>
                </a:cubicBezTo>
                <a:lnTo>
                  <a:pt x="16" y="89"/>
                </a:lnTo>
                <a:close/>
                <a:moveTo>
                  <a:pt x="25" y="25"/>
                </a:moveTo>
                <a:cubicBezTo>
                  <a:pt x="80" y="25"/>
                  <a:pt x="80" y="25"/>
                  <a:pt x="80" y="25"/>
                </a:cubicBezTo>
                <a:cubicBezTo>
                  <a:pt x="80" y="80"/>
                  <a:pt x="80" y="80"/>
                  <a:pt x="80" y="80"/>
                </a:cubicBezTo>
                <a:cubicBezTo>
                  <a:pt x="25" y="80"/>
                  <a:pt x="25" y="80"/>
                  <a:pt x="25" y="80"/>
                </a:cubicBezTo>
                <a:lnTo>
                  <a:pt x="25" y="25"/>
                </a:lnTo>
                <a:close/>
                <a:moveTo>
                  <a:pt x="168" y="0"/>
                </a:moveTo>
                <a:cubicBezTo>
                  <a:pt x="16" y="0"/>
                  <a:pt x="16" y="0"/>
                  <a:pt x="16" y="0"/>
                </a:cubicBezTo>
                <a:cubicBezTo>
                  <a:pt x="7" y="0"/>
                  <a:pt x="0" y="8"/>
                  <a:pt x="0" y="17"/>
                </a:cubicBezTo>
                <a:cubicBezTo>
                  <a:pt x="0" y="169"/>
                  <a:pt x="0" y="169"/>
                  <a:pt x="0" y="169"/>
                </a:cubicBezTo>
                <a:cubicBezTo>
                  <a:pt x="0" y="178"/>
                  <a:pt x="7" y="186"/>
                  <a:pt x="16" y="186"/>
                </a:cubicBezTo>
                <a:cubicBezTo>
                  <a:pt x="168" y="186"/>
                  <a:pt x="168" y="186"/>
                  <a:pt x="168" y="186"/>
                </a:cubicBezTo>
                <a:cubicBezTo>
                  <a:pt x="178" y="186"/>
                  <a:pt x="185" y="178"/>
                  <a:pt x="185" y="169"/>
                </a:cubicBezTo>
                <a:cubicBezTo>
                  <a:pt x="185" y="17"/>
                  <a:pt x="185" y="17"/>
                  <a:pt x="185" y="17"/>
                </a:cubicBezTo>
                <a:cubicBezTo>
                  <a:pt x="185" y="8"/>
                  <a:pt x="178" y="0"/>
                  <a:pt x="168" y="0"/>
                </a:cubicBezTo>
                <a:close/>
                <a:moveTo>
                  <a:pt x="177" y="169"/>
                </a:moveTo>
                <a:cubicBezTo>
                  <a:pt x="177" y="173"/>
                  <a:pt x="173" y="177"/>
                  <a:pt x="168" y="177"/>
                </a:cubicBezTo>
                <a:cubicBezTo>
                  <a:pt x="16" y="177"/>
                  <a:pt x="16" y="177"/>
                  <a:pt x="16" y="177"/>
                </a:cubicBezTo>
                <a:cubicBezTo>
                  <a:pt x="12" y="177"/>
                  <a:pt x="8" y="173"/>
                  <a:pt x="8" y="169"/>
                </a:cubicBezTo>
                <a:cubicBezTo>
                  <a:pt x="8" y="17"/>
                  <a:pt x="8" y="17"/>
                  <a:pt x="8" y="17"/>
                </a:cubicBezTo>
                <a:cubicBezTo>
                  <a:pt x="8" y="12"/>
                  <a:pt x="12" y="8"/>
                  <a:pt x="16" y="8"/>
                </a:cubicBezTo>
                <a:cubicBezTo>
                  <a:pt x="168" y="8"/>
                  <a:pt x="168" y="8"/>
                  <a:pt x="168" y="8"/>
                </a:cubicBezTo>
                <a:cubicBezTo>
                  <a:pt x="173" y="8"/>
                  <a:pt x="177" y="12"/>
                  <a:pt x="177" y="17"/>
                </a:cubicBezTo>
                <a:lnTo>
                  <a:pt x="177" y="169"/>
                </a:lnTo>
                <a:close/>
                <a:moveTo>
                  <a:pt x="97" y="89"/>
                </a:moveTo>
                <a:cubicBezTo>
                  <a:pt x="168" y="89"/>
                  <a:pt x="168" y="89"/>
                  <a:pt x="168" y="89"/>
                </a:cubicBezTo>
                <a:cubicBezTo>
                  <a:pt x="168" y="17"/>
                  <a:pt x="168" y="17"/>
                  <a:pt x="168" y="17"/>
                </a:cubicBezTo>
                <a:cubicBezTo>
                  <a:pt x="97" y="17"/>
                  <a:pt x="97" y="17"/>
                  <a:pt x="97" y="17"/>
                </a:cubicBezTo>
                <a:lnTo>
                  <a:pt x="97" y="89"/>
                </a:lnTo>
                <a:close/>
                <a:moveTo>
                  <a:pt x="105" y="25"/>
                </a:moveTo>
                <a:cubicBezTo>
                  <a:pt x="160" y="25"/>
                  <a:pt x="160" y="25"/>
                  <a:pt x="160" y="25"/>
                </a:cubicBezTo>
                <a:cubicBezTo>
                  <a:pt x="160" y="80"/>
                  <a:pt x="160" y="80"/>
                  <a:pt x="160" y="80"/>
                </a:cubicBezTo>
                <a:cubicBezTo>
                  <a:pt x="105" y="80"/>
                  <a:pt x="105" y="80"/>
                  <a:pt x="105" y="80"/>
                </a:cubicBezTo>
                <a:lnTo>
                  <a:pt x="105" y="25"/>
                </a:lnTo>
                <a:close/>
              </a:path>
            </a:pathLst>
          </a:custGeom>
          <a:solidFill>
            <a:schemeClr val="bg1"/>
          </a:solidFill>
          <a:ln w="1270">
            <a:noFill/>
          </a:ln>
        </p:spPr>
        <p:txBody>
          <a:bodyPr vert="horz" wrap="square" lIns="68580" tIns="34290" rIns="68580" bIns="34290" numCol="1" anchor="t" anchorCtr="0" compatLnSpc="1">
            <a:prstTxWarp prst="textNoShape">
              <a:avLst/>
            </a:prstTxWarp>
          </a:bodyPr>
          <a:lstStyle/>
          <a:p>
            <a:endParaRPr lang="en-US" sz="1350"/>
          </a:p>
        </p:txBody>
      </p:sp>
      <p:grpSp>
        <p:nvGrpSpPr>
          <p:cNvPr id="50" name="Group 60">
            <a:extLst>
              <a:ext uri="{FF2B5EF4-FFF2-40B4-BE49-F238E27FC236}">
                <a16:creationId xmlns:a16="http://schemas.microsoft.com/office/drawing/2014/main" id="{32DB2C9A-8AB1-F09D-411D-EBEA29016ED4}"/>
              </a:ext>
            </a:extLst>
          </p:cNvPr>
          <p:cNvGrpSpPr/>
          <p:nvPr/>
        </p:nvGrpSpPr>
        <p:grpSpPr>
          <a:xfrm>
            <a:off x="1601859" y="5774586"/>
            <a:ext cx="6532207" cy="338554"/>
            <a:chOff x="3427542" y="2921413"/>
            <a:chExt cx="6532207" cy="338554"/>
          </a:xfrm>
        </p:grpSpPr>
        <p:sp>
          <p:nvSpPr>
            <p:cNvPr id="52" name="TextBox 66">
              <a:extLst>
                <a:ext uri="{FF2B5EF4-FFF2-40B4-BE49-F238E27FC236}">
                  <a16:creationId xmlns:a16="http://schemas.microsoft.com/office/drawing/2014/main" id="{E6E46D1F-3E72-4A01-AE7B-DE5157E34DEF}"/>
                </a:ext>
              </a:extLst>
            </p:cNvPr>
            <p:cNvSpPr txBox="1"/>
            <p:nvPr/>
          </p:nvSpPr>
          <p:spPr>
            <a:xfrm>
              <a:off x="3966761" y="2921413"/>
              <a:ext cx="5992988" cy="338554"/>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tabLst/>
                <a:defRPr/>
              </a:pPr>
              <a:r>
                <a:rPr kumimoji="0" lang="en-GB" sz="1600" b="0" i="0" u="none" strike="noStrike" kern="0" cap="none" spc="0" normalizeH="0" baseline="0" noProof="0" dirty="0">
                  <a:ln>
                    <a:noFill/>
                  </a:ln>
                  <a:effectLst/>
                  <a:uLnTx/>
                  <a:uFillTx/>
                  <a:latin typeface="Century Gothic" panose="020B0502020202020204" pitchFamily="34" charset="0"/>
                </a:rPr>
                <a:t>Results demonstrate the necessity of each preceding task</a:t>
              </a:r>
              <a:endParaRPr kumimoji="0" lang="en-US" sz="1600" b="0" i="1" u="none" strike="noStrike" kern="0" cap="none" spc="0" normalizeH="0" baseline="0" noProof="0" dirty="0">
                <a:ln>
                  <a:noFill/>
                </a:ln>
                <a:effectLst/>
                <a:uLnTx/>
                <a:uFillTx/>
                <a:latin typeface="Century Gothic" panose="020B0502020202020204" pitchFamily="34" charset="0"/>
              </a:endParaRPr>
            </a:p>
          </p:txBody>
        </p:sp>
        <p:grpSp>
          <p:nvGrpSpPr>
            <p:cNvPr id="54" name="Group 68">
              <a:extLst>
                <a:ext uri="{FF2B5EF4-FFF2-40B4-BE49-F238E27FC236}">
                  <a16:creationId xmlns:a16="http://schemas.microsoft.com/office/drawing/2014/main" id="{905056F0-4E96-6AFF-0A94-D5F32E9C2A2A}"/>
                </a:ext>
              </a:extLst>
            </p:cNvPr>
            <p:cNvGrpSpPr/>
            <p:nvPr/>
          </p:nvGrpSpPr>
          <p:grpSpPr>
            <a:xfrm rot="5400000">
              <a:off x="3427542" y="2927241"/>
              <a:ext cx="326898" cy="326898"/>
              <a:chOff x="7325676" y="2301588"/>
              <a:chExt cx="326898" cy="326898"/>
            </a:xfrm>
          </p:grpSpPr>
          <p:sp>
            <p:nvSpPr>
              <p:cNvPr id="58" name="Oval 69">
                <a:extLst>
                  <a:ext uri="{FF2B5EF4-FFF2-40B4-BE49-F238E27FC236}">
                    <a16:creationId xmlns:a16="http://schemas.microsoft.com/office/drawing/2014/main" id="{4776F68C-82A9-FD4E-EFA5-DE9A8D473431}"/>
                  </a:ext>
                </a:extLst>
              </p:cNvPr>
              <p:cNvSpPr/>
              <p:nvPr/>
            </p:nvSpPr>
            <p:spPr>
              <a:xfrm>
                <a:off x="7325676" y="2301588"/>
                <a:ext cx="326898" cy="326898"/>
              </a:xfrm>
              <a:prstGeom prst="ellipse">
                <a:avLst/>
              </a:prstGeom>
              <a:solidFill>
                <a:srgbClr val="FEC415"/>
              </a:solidFill>
              <a:ln w="12700" cap="flat" cmpd="sng" algn="ctr">
                <a:noFill/>
                <a:prstDash val="solid"/>
                <a:miter lim="800000"/>
              </a:ln>
              <a:effectLst>
                <a:outerShdw blurRad="711200" dist="342900" dir="5400000" algn="t" rotWithShape="0">
                  <a:srgbClr val="FEC415">
                    <a:alpha val="1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60" name="Freeform: Shape 15">
                <a:extLst>
                  <a:ext uri="{FF2B5EF4-FFF2-40B4-BE49-F238E27FC236}">
                    <a16:creationId xmlns:a16="http://schemas.microsoft.com/office/drawing/2014/main" id="{FCB8D5D0-5E30-8904-DED2-BF34E82DE637}"/>
                  </a:ext>
                </a:extLst>
              </p:cNvPr>
              <p:cNvSpPr/>
              <p:nvPr/>
            </p:nvSpPr>
            <p:spPr>
              <a:xfrm>
                <a:off x="7414929" y="2410820"/>
                <a:ext cx="148393" cy="91319"/>
              </a:xfrm>
              <a:custGeom>
                <a:avLst/>
                <a:gdLst>
                  <a:gd name="connsiteX0" fmla="*/ 133984 w 148392"/>
                  <a:gd name="connsiteY0" fmla="*/ 88463 h 91318"/>
                  <a:gd name="connsiteX1" fmla="*/ 125914 w 148392"/>
                  <a:gd name="connsiteY1" fmla="*/ 85118 h 91318"/>
                  <a:gd name="connsiteX2" fmla="*/ 76910 w 148392"/>
                  <a:gd name="connsiteY2" fmla="*/ 36114 h 91318"/>
                  <a:gd name="connsiteX3" fmla="*/ 27906 w 148392"/>
                  <a:gd name="connsiteY3" fmla="*/ 85118 h 91318"/>
                  <a:gd name="connsiteX4" fmla="*/ 11765 w 148392"/>
                  <a:gd name="connsiteY4" fmla="*/ 84837 h 91318"/>
                  <a:gd name="connsiteX5" fmla="*/ 11765 w 148392"/>
                  <a:gd name="connsiteY5" fmla="*/ 68977 h 91318"/>
                  <a:gd name="connsiteX6" fmla="*/ 68840 w 148392"/>
                  <a:gd name="connsiteY6" fmla="*/ 11903 h 91318"/>
                  <a:gd name="connsiteX7" fmla="*/ 84980 w 148392"/>
                  <a:gd name="connsiteY7" fmla="*/ 11903 h 91318"/>
                  <a:gd name="connsiteX8" fmla="*/ 142054 w 148392"/>
                  <a:gd name="connsiteY8" fmla="*/ 68977 h 91318"/>
                  <a:gd name="connsiteX9" fmla="*/ 142052 w 148392"/>
                  <a:gd name="connsiteY9" fmla="*/ 85120 h 91318"/>
                  <a:gd name="connsiteX10" fmla="*/ 133984 w 148392"/>
                  <a:gd name="connsiteY10" fmla="*/ 88463 h 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2" h="91318">
                    <a:moveTo>
                      <a:pt x="133984" y="88463"/>
                    </a:moveTo>
                    <a:cubicBezTo>
                      <a:pt x="130957" y="88461"/>
                      <a:pt x="128054" y="87258"/>
                      <a:pt x="125914" y="85118"/>
                    </a:cubicBezTo>
                    <a:lnTo>
                      <a:pt x="76910" y="36114"/>
                    </a:lnTo>
                    <a:lnTo>
                      <a:pt x="27906" y="85118"/>
                    </a:lnTo>
                    <a:cubicBezTo>
                      <a:pt x="23371" y="89498"/>
                      <a:pt x="16145" y="89372"/>
                      <a:pt x="11765" y="84837"/>
                    </a:cubicBezTo>
                    <a:cubicBezTo>
                      <a:pt x="7493" y="80414"/>
                      <a:pt x="7493" y="73401"/>
                      <a:pt x="11765" y="68977"/>
                    </a:cubicBezTo>
                    <a:lnTo>
                      <a:pt x="68840" y="11903"/>
                    </a:lnTo>
                    <a:cubicBezTo>
                      <a:pt x="73297" y="7447"/>
                      <a:pt x="80523" y="7447"/>
                      <a:pt x="84980" y="11903"/>
                    </a:cubicBezTo>
                    <a:lnTo>
                      <a:pt x="142054" y="68977"/>
                    </a:lnTo>
                    <a:cubicBezTo>
                      <a:pt x="146512" y="73436"/>
                      <a:pt x="146511" y="80663"/>
                      <a:pt x="142052" y="85120"/>
                    </a:cubicBezTo>
                    <a:cubicBezTo>
                      <a:pt x="139912" y="87259"/>
                      <a:pt x="137010" y="88461"/>
                      <a:pt x="133984" y="88463"/>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ndParaRPr>
              </a:p>
            </p:txBody>
          </p:sp>
        </p:grpSp>
      </p:grpSp>
      <p:pic>
        <p:nvPicPr>
          <p:cNvPr id="83" name="Imagen 82">
            <a:extLst>
              <a:ext uri="{FF2B5EF4-FFF2-40B4-BE49-F238E27FC236}">
                <a16:creationId xmlns:a16="http://schemas.microsoft.com/office/drawing/2014/main" id="{9472EC8F-AB0A-CD5E-6616-CCAB42E0E7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85283" y="1502438"/>
            <a:ext cx="8940671" cy="2505425"/>
          </a:xfrm>
          <a:prstGeom prst="rect">
            <a:avLst/>
          </a:prstGeom>
        </p:spPr>
      </p:pic>
      <p:sp>
        <p:nvSpPr>
          <p:cNvPr id="84" name="Abgerundetes Rechteck 27">
            <a:extLst>
              <a:ext uri="{FF2B5EF4-FFF2-40B4-BE49-F238E27FC236}">
                <a16:creationId xmlns:a16="http://schemas.microsoft.com/office/drawing/2014/main" id="{DDE97CA2-75C1-6AC1-CFBE-4B3B3539E1DC}"/>
              </a:ext>
            </a:extLst>
          </p:cNvPr>
          <p:cNvSpPr/>
          <p:nvPr/>
        </p:nvSpPr>
        <p:spPr bwMode="gray">
          <a:xfrm>
            <a:off x="1585283" y="1066975"/>
            <a:ext cx="4761134" cy="381586"/>
          </a:xfrm>
          <a:prstGeom prst="rect">
            <a:avLst/>
          </a:prstGeom>
          <a:solidFill>
            <a:srgbClr val="FF0000">
              <a:alpha val="25098"/>
            </a:srgbClr>
          </a:solidFill>
          <a:ln w="12700" algn="ctr">
            <a:noFill/>
            <a:miter lim="800000"/>
            <a:headEnd/>
            <a:tailEnd/>
          </a:ln>
          <a:effectLst/>
        </p:spPr>
        <p:txBody>
          <a:bodyPr wrap="square" lIns="0" tIns="0" rIns="0" bIns="0" anchor="ctr">
            <a:noAutofit/>
          </a:bodyPr>
          <a:lstStyle/>
          <a:p>
            <a:pPr algn="ctr" defTabSz="801688" eaLnBrk="0" hangingPunct="0">
              <a:spcAft>
                <a:spcPts val="1000"/>
              </a:spcAft>
            </a:pPr>
            <a:r>
              <a:rPr lang="en-GB" sz="1600" dirty="0">
                <a:solidFill>
                  <a:srgbClr val="F54661">
                    <a:lumMod val="75000"/>
                  </a:srgbClr>
                </a:solidFill>
                <a:latin typeface="Century Gothic" panose="020B0502020202020204" pitchFamily="34" charset="0"/>
                <a:ea typeface="+mj-ea"/>
                <a:cs typeface="+mj-cs"/>
              </a:rPr>
              <a:t>Design of the </a:t>
            </a:r>
            <a:r>
              <a:rPr lang="en-GB" sz="1600" b="1" dirty="0">
                <a:solidFill>
                  <a:srgbClr val="F54661">
                    <a:lumMod val="75000"/>
                  </a:srgbClr>
                </a:solidFill>
                <a:latin typeface="Century Gothic" panose="020B0502020202020204" pitchFamily="34" charset="0"/>
                <a:ea typeface="+mj-ea"/>
                <a:cs typeface="+mj-cs"/>
              </a:rPr>
              <a:t>Planner</a:t>
            </a:r>
            <a:endParaRPr lang="en-US" sz="1600" b="1" dirty="0">
              <a:solidFill>
                <a:srgbClr val="F54661">
                  <a:lumMod val="75000"/>
                </a:srgbClr>
              </a:solidFill>
              <a:latin typeface="Century Gothic" panose="020B0502020202020204" pitchFamily="34" charset="0"/>
              <a:ea typeface="+mj-ea"/>
              <a:cs typeface="+mj-cs"/>
            </a:endParaRPr>
          </a:p>
        </p:txBody>
      </p:sp>
      <p:sp>
        <p:nvSpPr>
          <p:cNvPr id="91" name="Rectangle: Rounded Corners 22">
            <a:extLst>
              <a:ext uri="{FF2B5EF4-FFF2-40B4-BE49-F238E27FC236}">
                <a16:creationId xmlns:a16="http://schemas.microsoft.com/office/drawing/2014/main" id="{3F08AE26-4770-578E-5966-B14FC11BA474}"/>
              </a:ext>
            </a:extLst>
          </p:cNvPr>
          <p:cNvSpPr/>
          <p:nvPr/>
        </p:nvSpPr>
        <p:spPr>
          <a:xfrm flipH="1">
            <a:off x="2983930" y="5288515"/>
            <a:ext cx="2362329" cy="301911"/>
          </a:xfrm>
          <a:prstGeom prst="roundRect">
            <a:avLst>
              <a:gd name="adj" fmla="val 10723"/>
            </a:avLst>
          </a:prstGeom>
          <a:ln w="12700">
            <a:solidFill>
              <a:srgbClr val="F54661">
                <a:lumMod val="50000"/>
              </a:srgbClr>
            </a:solidFill>
          </a:ln>
        </p:spPr>
        <p:txBody>
          <a:bodyPr lIns="0" tIns="0" rIns="0" bIns="0" anchor="ctr"/>
          <a:lstStyle/>
          <a:p>
            <a:pPr algn="ctr">
              <a:lnSpc>
                <a:spcPts val="1600"/>
              </a:lnSpc>
              <a:spcBef>
                <a:spcPts val="600"/>
              </a:spcBef>
              <a:spcAft>
                <a:spcPts val="600"/>
              </a:spcAft>
            </a:pPr>
            <a:r>
              <a:rPr lang="en-US" sz="1200" b="1" dirty="0">
                <a:solidFill>
                  <a:srgbClr val="F54661">
                    <a:lumMod val="75000"/>
                  </a:srgbClr>
                </a:solidFill>
                <a:latin typeface="Century Gothic" panose="020B0502020202020204" pitchFamily="34" charset="0"/>
                <a:ea typeface="+mj-ea"/>
                <a:cs typeface="+mj-cs"/>
              </a:rPr>
              <a:t>Attending to BEV feature</a:t>
            </a:r>
          </a:p>
        </p:txBody>
      </p:sp>
      <p:cxnSp>
        <p:nvCxnSpPr>
          <p:cNvPr id="93" name="Conector: curvado 92">
            <a:extLst>
              <a:ext uri="{FF2B5EF4-FFF2-40B4-BE49-F238E27FC236}">
                <a16:creationId xmlns:a16="http://schemas.microsoft.com/office/drawing/2014/main" id="{C92B7C96-AEE6-70DA-D895-486173DD3FB4}"/>
              </a:ext>
            </a:extLst>
          </p:cNvPr>
          <p:cNvCxnSpPr>
            <a:cxnSpLocks/>
            <a:endCxn id="91" idx="3"/>
          </p:cNvCxnSpPr>
          <p:nvPr/>
        </p:nvCxnSpPr>
        <p:spPr>
          <a:xfrm rot="16200000" flipH="1">
            <a:off x="2128911" y="4584452"/>
            <a:ext cx="1482148" cy="227889"/>
          </a:xfrm>
          <a:prstGeom prst="curvedConnector2">
            <a:avLst/>
          </a:prstGeom>
          <a:ln w="12700">
            <a:solidFill>
              <a:srgbClr val="F54661">
                <a:lumMod val="50000"/>
              </a:srgbClr>
            </a:solidFill>
          </a:ln>
        </p:spPr>
      </p:cxnSp>
      <p:sp>
        <p:nvSpPr>
          <p:cNvPr id="99" name="Rectangle: Rounded Corners 22">
            <a:extLst>
              <a:ext uri="{FF2B5EF4-FFF2-40B4-BE49-F238E27FC236}">
                <a16:creationId xmlns:a16="http://schemas.microsoft.com/office/drawing/2014/main" id="{AB7E7BE2-C1AB-1FB7-5ACF-42727FEE4217}"/>
              </a:ext>
            </a:extLst>
          </p:cNvPr>
          <p:cNvSpPr/>
          <p:nvPr/>
        </p:nvSpPr>
        <p:spPr>
          <a:xfrm flipH="1">
            <a:off x="3984088" y="4927245"/>
            <a:ext cx="2362329" cy="301911"/>
          </a:xfrm>
          <a:prstGeom prst="roundRect">
            <a:avLst>
              <a:gd name="adj" fmla="val 10723"/>
            </a:avLst>
          </a:prstGeom>
          <a:ln w="12700">
            <a:solidFill>
              <a:srgbClr val="F54661">
                <a:lumMod val="50000"/>
              </a:srgbClr>
            </a:solidFill>
          </a:ln>
        </p:spPr>
        <p:txBody>
          <a:bodyPr lIns="0" tIns="0" rIns="0" bIns="0" anchor="ctr"/>
          <a:lstStyle/>
          <a:p>
            <a:pPr algn="ctr">
              <a:lnSpc>
                <a:spcPts val="1600"/>
              </a:lnSpc>
              <a:spcBef>
                <a:spcPts val="600"/>
              </a:spcBef>
              <a:spcAft>
                <a:spcPts val="600"/>
              </a:spcAft>
            </a:pPr>
            <a:r>
              <a:rPr lang="en-US" sz="1200" b="1" dirty="0">
                <a:solidFill>
                  <a:srgbClr val="F54661">
                    <a:lumMod val="75000"/>
                  </a:srgbClr>
                </a:solidFill>
                <a:latin typeface="Century Gothic" panose="020B0502020202020204" pitchFamily="34" charset="0"/>
                <a:ea typeface="+mj-ea"/>
                <a:cs typeface="+mj-cs"/>
              </a:rPr>
              <a:t>Collision Loss</a:t>
            </a:r>
          </a:p>
        </p:txBody>
      </p:sp>
      <p:cxnSp>
        <p:nvCxnSpPr>
          <p:cNvPr id="100" name="Conector: curvado 99">
            <a:extLst>
              <a:ext uri="{FF2B5EF4-FFF2-40B4-BE49-F238E27FC236}">
                <a16:creationId xmlns:a16="http://schemas.microsoft.com/office/drawing/2014/main" id="{D50FFB92-A460-70D1-5B83-175C26EFD4F6}"/>
              </a:ext>
            </a:extLst>
          </p:cNvPr>
          <p:cNvCxnSpPr>
            <a:cxnSpLocks/>
            <a:endCxn id="99" idx="3"/>
          </p:cNvCxnSpPr>
          <p:nvPr/>
        </p:nvCxnSpPr>
        <p:spPr>
          <a:xfrm rot="16200000" flipH="1">
            <a:off x="3275647" y="4369759"/>
            <a:ext cx="1120877" cy="296005"/>
          </a:xfrm>
          <a:prstGeom prst="curvedConnector2">
            <a:avLst/>
          </a:prstGeom>
          <a:ln w="12700">
            <a:solidFill>
              <a:srgbClr val="F54661">
                <a:lumMod val="50000"/>
              </a:srgbClr>
            </a:solidFill>
          </a:ln>
        </p:spPr>
      </p:cxnSp>
      <p:sp>
        <p:nvSpPr>
          <p:cNvPr id="102" name="Rectangle: Rounded Corners 22">
            <a:extLst>
              <a:ext uri="{FF2B5EF4-FFF2-40B4-BE49-F238E27FC236}">
                <a16:creationId xmlns:a16="http://schemas.microsoft.com/office/drawing/2014/main" id="{F01BE0F9-5030-DBCF-7332-30DA3236B466}"/>
              </a:ext>
            </a:extLst>
          </p:cNvPr>
          <p:cNvSpPr/>
          <p:nvPr/>
        </p:nvSpPr>
        <p:spPr>
          <a:xfrm flipH="1">
            <a:off x="5103923" y="4559674"/>
            <a:ext cx="3103990" cy="301911"/>
          </a:xfrm>
          <a:prstGeom prst="roundRect">
            <a:avLst>
              <a:gd name="adj" fmla="val 10723"/>
            </a:avLst>
          </a:prstGeom>
          <a:ln w="12700">
            <a:solidFill>
              <a:srgbClr val="F54661">
                <a:lumMod val="50000"/>
              </a:srgbClr>
            </a:solidFill>
          </a:ln>
        </p:spPr>
        <p:txBody>
          <a:bodyPr lIns="0" tIns="0" rIns="0" bIns="0" anchor="ctr"/>
          <a:lstStyle/>
          <a:p>
            <a:pPr algn="ctr">
              <a:lnSpc>
                <a:spcPts val="1600"/>
              </a:lnSpc>
              <a:spcBef>
                <a:spcPts val="600"/>
              </a:spcBef>
              <a:spcAft>
                <a:spcPts val="600"/>
              </a:spcAft>
            </a:pPr>
            <a:r>
              <a:rPr lang="en-US" sz="1200" b="1" dirty="0">
                <a:solidFill>
                  <a:srgbClr val="F54661">
                    <a:lumMod val="75000"/>
                  </a:srgbClr>
                </a:solidFill>
                <a:latin typeface="Century Gothic" panose="020B0502020202020204" pitchFamily="34" charset="0"/>
                <a:ea typeface="+mj-ea"/>
                <a:cs typeface="+mj-cs"/>
              </a:rPr>
              <a:t>Optimization strategy with Occupancy</a:t>
            </a:r>
          </a:p>
        </p:txBody>
      </p:sp>
      <p:cxnSp>
        <p:nvCxnSpPr>
          <p:cNvPr id="103" name="Conector: curvado 102">
            <a:extLst>
              <a:ext uri="{FF2B5EF4-FFF2-40B4-BE49-F238E27FC236}">
                <a16:creationId xmlns:a16="http://schemas.microsoft.com/office/drawing/2014/main" id="{389EFC8D-ED1F-869D-69ED-FDDE0B98ECEF}"/>
              </a:ext>
            </a:extLst>
          </p:cNvPr>
          <p:cNvCxnSpPr>
            <a:cxnSpLocks/>
            <a:endCxn id="102" idx="3"/>
          </p:cNvCxnSpPr>
          <p:nvPr/>
        </p:nvCxnSpPr>
        <p:spPr>
          <a:xfrm rot="16200000" flipH="1">
            <a:off x="4549699" y="4156406"/>
            <a:ext cx="753308" cy="355139"/>
          </a:xfrm>
          <a:prstGeom prst="curvedConnector2">
            <a:avLst/>
          </a:prstGeom>
          <a:ln w="12700">
            <a:solidFill>
              <a:srgbClr val="F54661">
                <a:lumMod val="50000"/>
              </a:srgbClr>
            </a:solidFill>
          </a:ln>
        </p:spPr>
      </p:cxnSp>
      <p:grpSp>
        <p:nvGrpSpPr>
          <p:cNvPr id="17" name="Group 60">
            <a:extLst>
              <a:ext uri="{FF2B5EF4-FFF2-40B4-BE49-F238E27FC236}">
                <a16:creationId xmlns:a16="http://schemas.microsoft.com/office/drawing/2014/main" id="{DE7E0259-64BC-B109-DBD8-617916D47BE2}"/>
              </a:ext>
            </a:extLst>
          </p:cNvPr>
          <p:cNvGrpSpPr/>
          <p:nvPr/>
        </p:nvGrpSpPr>
        <p:grpSpPr>
          <a:xfrm>
            <a:off x="1601859" y="6196565"/>
            <a:ext cx="9241287" cy="338554"/>
            <a:chOff x="3427542" y="2921413"/>
            <a:chExt cx="9241287" cy="338554"/>
          </a:xfrm>
        </p:grpSpPr>
        <p:sp>
          <p:nvSpPr>
            <p:cNvPr id="18" name="TextBox 66">
              <a:extLst>
                <a:ext uri="{FF2B5EF4-FFF2-40B4-BE49-F238E27FC236}">
                  <a16:creationId xmlns:a16="http://schemas.microsoft.com/office/drawing/2014/main" id="{9A0D129D-3327-C2F3-C7E6-EBBA1C3BF4F5}"/>
                </a:ext>
              </a:extLst>
            </p:cNvPr>
            <p:cNvSpPr txBox="1"/>
            <p:nvPr/>
          </p:nvSpPr>
          <p:spPr>
            <a:xfrm>
              <a:off x="3966760" y="2921413"/>
              <a:ext cx="8702069" cy="338554"/>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tabLst/>
                <a:defRPr/>
              </a:pPr>
              <a:r>
                <a:rPr lang="en-US" sz="1600" kern="0" dirty="0">
                  <a:latin typeface="Century Gothic" panose="020B0502020202020204" pitchFamily="34" charset="0"/>
                </a:rPr>
                <a:t>Same as in </a:t>
              </a:r>
              <a:r>
                <a:rPr lang="en-US" sz="1600" b="1" kern="0" dirty="0" err="1">
                  <a:solidFill>
                    <a:srgbClr val="FEC415">
                      <a:lumMod val="50000"/>
                    </a:srgbClr>
                  </a:solidFill>
                  <a:latin typeface="Century Gothic" panose="020B0502020202020204" pitchFamily="34" charset="0"/>
                  <a:cs typeface="Arial" charset="0"/>
                </a:rPr>
                <a:t>OccFormer</a:t>
              </a:r>
              <a:r>
                <a:rPr lang="en-US" sz="1600" kern="0" dirty="0">
                  <a:latin typeface="Century Gothic" panose="020B0502020202020204" pitchFamily="34" charset="0"/>
                </a:rPr>
                <a:t>, not all metrics improve</a:t>
              </a:r>
              <a:endParaRPr kumimoji="0" lang="en-US" sz="1600" u="none" strike="noStrike" kern="0" cap="none" spc="0" normalizeH="0" baseline="0" noProof="0" dirty="0">
                <a:ln>
                  <a:noFill/>
                </a:ln>
                <a:effectLst/>
                <a:uLnTx/>
                <a:uFillTx/>
                <a:latin typeface="Century Gothic" panose="020B0502020202020204" pitchFamily="34" charset="0"/>
              </a:endParaRPr>
            </a:p>
          </p:txBody>
        </p:sp>
        <p:grpSp>
          <p:nvGrpSpPr>
            <p:cNvPr id="19" name="Group 68">
              <a:extLst>
                <a:ext uri="{FF2B5EF4-FFF2-40B4-BE49-F238E27FC236}">
                  <a16:creationId xmlns:a16="http://schemas.microsoft.com/office/drawing/2014/main" id="{3E15024C-3A80-16C9-32EA-DE4C8678C057}"/>
                </a:ext>
              </a:extLst>
            </p:cNvPr>
            <p:cNvGrpSpPr/>
            <p:nvPr/>
          </p:nvGrpSpPr>
          <p:grpSpPr>
            <a:xfrm rot="5400000">
              <a:off x="3427542" y="2927241"/>
              <a:ext cx="326898" cy="326898"/>
              <a:chOff x="7325676" y="2301588"/>
              <a:chExt cx="326898" cy="326898"/>
            </a:xfrm>
          </p:grpSpPr>
          <p:sp>
            <p:nvSpPr>
              <p:cNvPr id="20" name="Oval 69">
                <a:extLst>
                  <a:ext uri="{FF2B5EF4-FFF2-40B4-BE49-F238E27FC236}">
                    <a16:creationId xmlns:a16="http://schemas.microsoft.com/office/drawing/2014/main" id="{94190183-4540-F098-785C-A6B3002D91CF}"/>
                  </a:ext>
                </a:extLst>
              </p:cNvPr>
              <p:cNvSpPr/>
              <p:nvPr/>
            </p:nvSpPr>
            <p:spPr>
              <a:xfrm>
                <a:off x="7325676" y="2301588"/>
                <a:ext cx="326898" cy="326898"/>
              </a:xfrm>
              <a:prstGeom prst="ellipse">
                <a:avLst/>
              </a:prstGeom>
              <a:solidFill>
                <a:srgbClr val="9148C8"/>
              </a:solidFill>
              <a:ln w="12700" cap="flat" cmpd="sng" algn="ctr">
                <a:noFill/>
                <a:prstDash val="solid"/>
                <a:miter lim="800000"/>
              </a:ln>
              <a:effectLst>
                <a:outerShdw blurRad="711200" dist="342900" dir="5400000" algn="t" rotWithShape="0">
                  <a:srgbClr val="FEC415">
                    <a:alpha val="1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21" name="Freeform: Shape 15">
                <a:extLst>
                  <a:ext uri="{FF2B5EF4-FFF2-40B4-BE49-F238E27FC236}">
                    <a16:creationId xmlns:a16="http://schemas.microsoft.com/office/drawing/2014/main" id="{4F0581FB-018F-4C5F-B21A-0945C02BC1B9}"/>
                  </a:ext>
                </a:extLst>
              </p:cNvPr>
              <p:cNvSpPr/>
              <p:nvPr/>
            </p:nvSpPr>
            <p:spPr>
              <a:xfrm>
                <a:off x="7414929" y="2410820"/>
                <a:ext cx="148393" cy="91319"/>
              </a:xfrm>
              <a:custGeom>
                <a:avLst/>
                <a:gdLst>
                  <a:gd name="connsiteX0" fmla="*/ 133984 w 148392"/>
                  <a:gd name="connsiteY0" fmla="*/ 88463 h 91318"/>
                  <a:gd name="connsiteX1" fmla="*/ 125914 w 148392"/>
                  <a:gd name="connsiteY1" fmla="*/ 85118 h 91318"/>
                  <a:gd name="connsiteX2" fmla="*/ 76910 w 148392"/>
                  <a:gd name="connsiteY2" fmla="*/ 36114 h 91318"/>
                  <a:gd name="connsiteX3" fmla="*/ 27906 w 148392"/>
                  <a:gd name="connsiteY3" fmla="*/ 85118 h 91318"/>
                  <a:gd name="connsiteX4" fmla="*/ 11765 w 148392"/>
                  <a:gd name="connsiteY4" fmla="*/ 84837 h 91318"/>
                  <a:gd name="connsiteX5" fmla="*/ 11765 w 148392"/>
                  <a:gd name="connsiteY5" fmla="*/ 68977 h 91318"/>
                  <a:gd name="connsiteX6" fmla="*/ 68840 w 148392"/>
                  <a:gd name="connsiteY6" fmla="*/ 11903 h 91318"/>
                  <a:gd name="connsiteX7" fmla="*/ 84980 w 148392"/>
                  <a:gd name="connsiteY7" fmla="*/ 11903 h 91318"/>
                  <a:gd name="connsiteX8" fmla="*/ 142054 w 148392"/>
                  <a:gd name="connsiteY8" fmla="*/ 68977 h 91318"/>
                  <a:gd name="connsiteX9" fmla="*/ 142052 w 148392"/>
                  <a:gd name="connsiteY9" fmla="*/ 85120 h 91318"/>
                  <a:gd name="connsiteX10" fmla="*/ 133984 w 148392"/>
                  <a:gd name="connsiteY10" fmla="*/ 88463 h 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2" h="91318">
                    <a:moveTo>
                      <a:pt x="133984" y="88463"/>
                    </a:moveTo>
                    <a:cubicBezTo>
                      <a:pt x="130957" y="88461"/>
                      <a:pt x="128054" y="87258"/>
                      <a:pt x="125914" y="85118"/>
                    </a:cubicBezTo>
                    <a:lnTo>
                      <a:pt x="76910" y="36114"/>
                    </a:lnTo>
                    <a:lnTo>
                      <a:pt x="27906" y="85118"/>
                    </a:lnTo>
                    <a:cubicBezTo>
                      <a:pt x="23371" y="89498"/>
                      <a:pt x="16145" y="89372"/>
                      <a:pt x="11765" y="84837"/>
                    </a:cubicBezTo>
                    <a:cubicBezTo>
                      <a:pt x="7493" y="80414"/>
                      <a:pt x="7493" y="73401"/>
                      <a:pt x="11765" y="68977"/>
                    </a:cubicBezTo>
                    <a:lnTo>
                      <a:pt x="68840" y="11903"/>
                    </a:lnTo>
                    <a:cubicBezTo>
                      <a:pt x="73297" y="7447"/>
                      <a:pt x="80523" y="7447"/>
                      <a:pt x="84980" y="11903"/>
                    </a:cubicBezTo>
                    <a:lnTo>
                      <a:pt x="142054" y="68977"/>
                    </a:lnTo>
                    <a:cubicBezTo>
                      <a:pt x="146512" y="73436"/>
                      <a:pt x="146511" y="80663"/>
                      <a:pt x="142052" y="85120"/>
                    </a:cubicBezTo>
                    <a:cubicBezTo>
                      <a:pt x="139912" y="87259"/>
                      <a:pt x="137010" y="88461"/>
                      <a:pt x="133984" y="88463"/>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ndParaRPr>
              </a:p>
            </p:txBody>
          </p:sp>
        </p:grpSp>
      </p:grpSp>
      <p:sp>
        <p:nvSpPr>
          <p:cNvPr id="23" name="Marcador de número de diapositiva 2">
            <a:extLst>
              <a:ext uri="{FF2B5EF4-FFF2-40B4-BE49-F238E27FC236}">
                <a16:creationId xmlns:a16="http://schemas.microsoft.com/office/drawing/2014/main" id="{77C9DD6D-847C-2A47-6C0B-B3DB3E9C1C29}"/>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30</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42393048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22" presetClass="entr" presetSubtype="1"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ipe(up)">
                                      <p:cBhvr>
                                        <p:cTn id="10" dur="500"/>
                                        <p:tgtEl>
                                          <p:spTgt spid="93"/>
                                        </p:tgtEl>
                                      </p:cBhvr>
                                    </p:animEffect>
                                  </p:childTnLst>
                                </p:cTn>
                              </p:par>
                              <p:par>
                                <p:cTn id="11" presetID="22" presetClass="entr" presetSubtype="1" fill="hold"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wipe(up)">
                                      <p:cBhvr>
                                        <p:cTn id="13" dur="500"/>
                                        <p:tgtEl>
                                          <p:spTgt spid="100"/>
                                        </p:tgtEl>
                                      </p:cBhvr>
                                    </p:animEffect>
                                  </p:childTnLst>
                                </p:cTn>
                              </p:par>
                              <p:par>
                                <p:cTn id="14" presetID="22" presetClass="entr" presetSubtype="1" fill="hold"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wipe(up)">
                                      <p:cBhvr>
                                        <p:cTn id="16" dur="500"/>
                                        <p:tgtEl>
                                          <p:spTgt spid="10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1"/>
                                        </p:tgtEl>
                                        <p:attrNameLst>
                                          <p:attrName>style.visibility</p:attrName>
                                        </p:attrNameLst>
                                      </p:cBhvr>
                                      <p:to>
                                        <p:strVal val="visible"/>
                                      </p:to>
                                    </p:set>
                                    <p:animEffect transition="in" filter="fade">
                                      <p:cBhvr>
                                        <p:cTn id="20" dur="500"/>
                                        <p:tgtEl>
                                          <p:spTgt spid="9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500"/>
                                        <p:tgtEl>
                                          <p:spTgt spid="9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fade">
                                      <p:cBhvr>
                                        <p:cTn id="26"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91" grpId="0" animBg="1"/>
      <p:bldP spid="99" grpId="0" animBg="1"/>
      <p:bldP spid="10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C81FE-4E56-B729-B443-02543DBCD8FA}"/>
            </a:ext>
          </a:extLst>
        </p:cNvPr>
        <p:cNvGrpSpPr/>
        <p:nvPr/>
      </p:nvGrpSpPr>
      <p:grpSpPr>
        <a:xfrm>
          <a:off x="0" y="0"/>
          <a:ext cx="0" cy="0"/>
          <a:chOff x="0" y="0"/>
          <a:chExt cx="0" cy="0"/>
        </a:xfrm>
      </p:grpSpPr>
      <p:sp>
        <p:nvSpPr>
          <p:cNvPr id="28" name="moving straight is what we do">
            <a:extLst>
              <a:ext uri="{FF2B5EF4-FFF2-40B4-BE49-F238E27FC236}">
                <a16:creationId xmlns:a16="http://schemas.microsoft.com/office/drawing/2014/main" id="{E0A4609A-6A2A-DDD1-6BC8-EC414FDD7967}"/>
              </a:ext>
            </a:extLst>
          </p:cNvPr>
          <p:cNvSpPr txBox="1"/>
          <p:nvPr/>
        </p:nvSpPr>
        <p:spPr>
          <a:xfrm>
            <a:off x="4334282" y="498749"/>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Results: Planning</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sp>
        <p:nvSpPr>
          <p:cNvPr id="8" name="Oval 32">
            <a:extLst>
              <a:ext uri="{FF2B5EF4-FFF2-40B4-BE49-F238E27FC236}">
                <a16:creationId xmlns:a16="http://schemas.microsoft.com/office/drawing/2014/main" id="{F793D8D3-A355-CA5C-B624-830264EAF917}"/>
              </a:ext>
            </a:extLst>
          </p:cNvPr>
          <p:cNvSpPr/>
          <p:nvPr/>
        </p:nvSpPr>
        <p:spPr>
          <a:xfrm rot="5400000">
            <a:off x="7601581" y="462681"/>
            <a:ext cx="471828" cy="471828"/>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nvGrpSpPr>
          <p:cNvPr id="50" name="Group 60">
            <a:extLst>
              <a:ext uri="{FF2B5EF4-FFF2-40B4-BE49-F238E27FC236}">
                <a16:creationId xmlns:a16="http://schemas.microsoft.com/office/drawing/2014/main" id="{0B85F58D-DA35-C7F4-DD1F-2395024FC9F3}"/>
              </a:ext>
            </a:extLst>
          </p:cNvPr>
          <p:cNvGrpSpPr/>
          <p:nvPr/>
        </p:nvGrpSpPr>
        <p:grpSpPr>
          <a:xfrm>
            <a:off x="2317357" y="4304697"/>
            <a:ext cx="7836891" cy="1107996"/>
            <a:chOff x="3427542" y="2536692"/>
            <a:chExt cx="7836891" cy="1107996"/>
          </a:xfrm>
        </p:grpSpPr>
        <p:sp>
          <p:nvSpPr>
            <p:cNvPr id="51" name="TextBox 65">
              <a:extLst>
                <a:ext uri="{FF2B5EF4-FFF2-40B4-BE49-F238E27FC236}">
                  <a16:creationId xmlns:a16="http://schemas.microsoft.com/office/drawing/2014/main" id="{4585A3BB-3C2A-F0AD-4181-9E72D3426C6E}"/>
                </a:ext>
              </a:extLst>
            </p:cNvPr>
            <p:cNvSpPr txBox="1"/>
            <p:nvPr/>
          </p:nvSpPr>
          <p:spPr>
            <a:xfrm>
              <a:off x="3734324" y="2536692"/>
              <a:ext cx="1435427" cy="1107996"/>
            </a:xfrm>
            <a:prstGeom prst="rect">
              <a:avLst/>
            </a:prstGeom>
            <a:noFill/>
          </p:spPr>
          <p:txBody>
            <a:bodyPr wrap="square" rtlCol="0">
              <a:spAutoFit/>
            </a:bodyPr>
            <a:lstStyle>
              <a:defPPr>
                <a:defRPr lang="en-US"/>
              </a:defPPr>
              <a:lvl1pPr algn="ctr">
                <a:defRPr sz="6600" b="1">
                  <a:solidFill>
                    <a:schemeClr val="bg1">
                      <a:lumMod val="85000"/>
                      <a:alpha val="25000"/>
                    </a:schemeClr>
                  </a:solidFill>
                  <a:latin typeface="+mj-lt"/>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6600" b="1" i="0" u="none" strike="noStrike" kern="0" cap="none" spc="0" normalizeH="0" baseline="0" noProof="0" dirty="0">
                  <a:ln>
                    <a:noFill/>
                  </a:ln>
                  <a:solidFill>
                    <a:srgbClr val="FFFFFF">
                      <a:lumMod val="85000"/>
                      <a:alpha val="25000"/>
                    </a:srgbClr>
                  </a:solidFill>
                  <a:effectLst/>
                  <a:uLnTx/>
                  <a:uFillTx/>
                  <a:latin typeface="Poppins"/>
                </a:rPr>
                <a:t>01</a:t>
              </a:r>
            </a:p>
          </p:txBody>
        </p:sp>
        <p:sp>
          <p:nvSpPr>
            <p:cNvPr id="52" name="TextBox 66">
              <a:extLst>
                <a:ext uri="{FF2B5EF4-FFF2-40B4-BE49-F238E27FC236}">
                  <a16:creationId xmlns:a16="http://schemas.microsoft.com/office/drawing/2014/main" id="{517956CC-9520-237D-A33C-EEE3DB4A981D}"/>
                </a:ext>
              </a:extLst>
            </p:cNvPr>
            <p:cNvSpPr txBox="1"/>
            <p:nvPr/>
          </p:nvSpPr>
          <p:spPr>
            <a:xfrm>
              <a:off x="3948535" y="3090690"/>
              <a:ext cx="7315898" cy="338554"/>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tabLst/>
                <a:defRPr/>
              </a:pPr>
              <a:r>
                <a:rPr kumimoji="0" lang="en-GB" sz="1600" b="0" i="0" u="none" strike="noStrike" kern="0" cap="none" spc="0" normalizeH="0" baseline="0" noProof="0" dirty="0" err="1">
                  <a:ln>
                    <a:noFill/>
                  </a:ln>
                  <a:effectLst/>
                  <a:uLnTx/>
                  <a:uFillTx/>
                  <a:latin typeface="Century Gothic" panose="020B0502020202020204" pitchFamily="34" charset="0"/>
                </a:rPr>
                <a:t>UniAD</a:t>
              </a:r>
              <a:r>
                <a:rPr kumimoji="0" lang="en-GB" sz="1600" b="0" i="0" u="none" strike="noStrike" kern="0" cap="none" spc="0" normalizeH="0" baseline="0" noProof="0" dirty="0">
                  <a:ln>
                    <a:noFill/>
                  </a:ln>
                  <a:effectLst/>
                  <a:uLnTx/>
                  <a:uFillTx/>
                  <a:latin typeface="Century Gothic" panose="020B0502020202020204" pitchFamily="34" charset="0"/>
                </a:rPr>
                <a:t> achieves the lowest L2 error and collision rate in all time intervals</a:t>
              </a:r>
              <a:endParaRPr kumimoji="0" lang="en-US" sz="1600" b="0" i="1" u="none" strike="noStrike" kern="0" cap="none" spc="0" normalizeH="0" baseline="0" noProof="0" dirty="0">
                <a:ln>
                  <a:noFill/>
                </a:ln>
                <a:effectLst/>
                <a:uLnTx/>
                <a:uFillTx/>
                <a:latin typeface="Century Gothic" panose="020B0502020202020204" pitchFamily="34" charset="0"/>
              </a:endParaRPr>
            </a:p>
          </p:txBody>
        </p:sp>
        <p:grpSp>
          <p:nvGrpSpPr>
            <p:cNvPr id="54" name="Group 68">
              <a:extLst>
                <a:ext uri="{FF2B5EF4-FFF2-40B4-BE49-F238E27FC236}">
                  <a16:creationId xmlns:a16="http://schemas.microsoft.com/office/drawing/2014/main" id="{F13975AB-EEE8-BBD3-D32E-D5233A3F6766}"/>
                </a:ext>
              </a:extLst>
            </p:cNvPr>
            <p:cNvGrpSpPr/>
            <p:nvPr/>
          </p:nvGrpSpPr>
          <p:grpSpPr>
            <a:xfrm rot="5400000">
              <a:off x="3427542" y="2927241"/>
              <a:ext cx="326898" cy="326898"/>
              <a:chOff x="7325676" y="2301588"/>
              <a:chExt cx="326898" cy="326898"/>
            </a:xfrm>
          </p:grpSpPr>
          <p:sp>
            <p:nvSpPr>
              <p:cNvPr id="58" name="Oval 69">
                <a:extLst>
                  <a:ext uri="{FF2B5EF4-FFF2-40B4-BE49-F238E27FC236}">
                    <a16:creationId xmlns:a16="http://schemas.microsoft.com/office/drawing/2014/main" id="{7AD85A77-0CAD-0EE0-309C-203ADF5F2269}"/>
                  </a:ext>
                </a:extLst>
              </p:cNvPr>
              <p:cNvSpPr/>
              <p:nvPr/>
            </p:nvSpPr>
            <p:spPr>
              <a:xfrm>
                <a:off x="7325676" y="2301588"/>
                <a:ext cx="326898" cy="326898"/>
              </a:xfrm>
              <a:prstGeom prst="ellipse">
                <a:avLst/>
              </a:prstGeom>
              <a:solidFill>
                <a:srgbClr val="FEC415"/>
              </a:solidFill>
              <a:ln w="12700" cap="flat" cmpd="sng" algn="ctr">
                <a:noFill/>
                <a:prstDash val="solid"/>
                <a:miter lim="800000"/>
              </a:ln>
              <a:effectLst>
                <a:outerShdw blurRad="711200" dist="342900" dir="5400000" algn="t" rotWithShape="0">
                  <a:srgbClr val="FEC415">
                    <a:alpha val="1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60" name="Freeform: Shape 15">
                <a:extLst>
                  <a:ext uri="{FF2B5EF4-FFF2-40B4-BE49-F238E27FC236}">
                    <a16:creationId xmlns:a16="http://schemas.microsoft.com/office/drawing/2014/main" id="{45B51057-A118-C42B-1F3B-4263E1850F39}"/>
                  </a:ext>
                </a:extLst>
              </p:cNvPr>
              <p:cNvSpPr/>
              <p:nvPr/>
            </p:nvSpPr>
            <p:spPr>
              <a:xfrm>
                <a:off x="7414929" y="2410820"/>
                <a:ext cx="148393" cy="91319"/>
              </a:xfrm>
              <a:custGeom>
                <a:avLst/>
                <a:gdLst>
                  <a:gd name="connsiteX0" fmla="*/ 133984 w 148392"/>
                  <a:gd name="connsiteY0" fmla="*/ 88463 h 91318"/>
                  <a:gd name="connsiteX1" fmla="*/ 125914 w 148392"/>
                  <a:gd name="connsiteY1" fmla="*/ 85118 h 91318"/>
                  <a:gd name="connsiteX2" fmla="*/ 76910 w 148392"/>
                  <a:gd name="connsiteY2" fmla="*/ 36114 h 91318"/>
                  <a:gd name="connsiteX3" fmla="*/ 27906 w 148392"/>
                  <a:gd name="connsiteY3" fmla="*/ 85118 h 91318"/>
                  <a:gd name="connsiteX4" fmla="*/ 11765 w 148392"/>
                  <a:gd name="connsiteY4" fmla="*/ 84837 h 91318"/>
                  <a:gd name="connsiteX5" fmla="*/ 11765 w 148392"/>
                  <a:gd name="connsiteY5" fmla="*/ 68977 h 91318"/>
                  <a:gd name="connsiteX6" fmla="*/ 68840 w 148392"/>
                  <a:gd name="connsiteY6" fmla="*/ 11903 h 91318"/>
                  <a:gd name="connsiteX7" fmla="*/ 84980 w 148392"/>
                  <a:gd name="connsiteY7" fmla="*/ 11903 h 91318"/>
                  <a:gd name="connsiteX8" fmla="*/ 142054 w 148392"/>
                  <a:gd name="connsiteY8" fmla="*/ 68977 h 91318"/>
                  <a:gd name="connsiteX9" fmla="*/ 142052 w 148392"/>
                  <a:gd name="connsiteY9" fmla="*/ 85120 h 91318"/>
                  <a:gd name="connsiteX10" fmla="*/ 133984 w 148392"/>
                  <a:gd name="connsiteY10" fmla="*/ 88463 h 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2" h="91318">
                    <a:moveTo>
                      <a:pt x="133984" y="88463"/>
                    </a:moveTo>
                    <a:cubicBezTo>
                      <a:pt x="130957" y="88461"/>
                      <a:pt x="128054" y="87258"/>
                      <a:pt x="125914" y="85118"/>
                    </a:cubicBezTo>
                    <a:lnTo>
                      <a:pt x="76910" y="36114"/>
                    </a:lnTo>
                    <a:lnTo>
                      <a:pt x="27906" y="85118"/>
                    </a:lnTo>
                    <a:cubicBezTo>
                      <a:pt x="23371" y="89498"/>
                      <a:pt x="16145" y="89372"/>
                      <a:pt x="11765" y="84837"/>
                    </a:cubicBezTo>
                    <a:cubicBezTo>
                      <a:pt x="7493" y="80414"/>
                      <a:pt x="7493" y="73401"/>
                      <a:pt x="11765" y="68977"/>
                    </a:cubicBezTo>
                    <a:lnTo>
                      <a:pt x="68840" y="11903"/>
                    </a:lnTo>
                    <a:cubicBezTo>
                      <a:pt x="73297" y="7447"/>
                      <a:pt x="80523" y="7447"/>
                      <a:pt x="84980" y="11903"/>
                    </a:cubicBezTo>
                    <a:lnTo>
                      <a:pt x="142054" y="68977"/>
                    </a:lnTo>
                    <a:cubicBezTo>
                      <a:pt x="146512" y="73436"/>
                      <a:pt x="146511" y="80663"/>
                      <a:pt x="142052" y="85120"/>
                    </a:cubicBezTo>
                    <a:cubicBezTo>
                      <a:pt x="139912" y="87259"/>
                      <a:pt x="137010" y="88461"/>
                      <a:pt x="133984" y="88463"/>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ndParaRPr>
              </a:p>
            </p:txBody>
          </p:sp>
        </p:grpSp>
      </p:grpSp>
      <p:grpSp>
        <p:nvGrpSpPr>
          <p:cNvPr id="63" name="Group 60">
            <a:extLst>
              <a:ext uri="{FF2B5EF4-FFF2-40B4-BE49-F238E27FC236}">
                <a16:creationId xmlns:a16="http://schemas.microsoft.com/office/drawing/2014/main" id="{5CC08C2F-F4E7-9C28-B24C-180441601378}"/>
              </a:ext>
            </a:extLst>
          </p:cNvPr>
          <p:cNvGrpSpPr/>
          <p:nvPr/>
        </p:nvGrpSpPr>
        <p:grpSpPr>
          <a:xfrm>
            <a:off x="2317357" y="5290877"/>
            <a:ext cx="7557286" cy="1107996"/>
            <a:chOff x="3427542" y="2536692"/>
            <a:chExt cx="7557286" cy="1107996"/>
          </a:xfrm>
        </p:grpSpPr>
        <p:sp>
          <p:nvSpPr>
            <p:cNvPr id="64" name="TextBox 65">
              <a:extLst>
                <a:ext uri="{FF2B5EF4-FFF2-40B4-BE49-F238E27FC236}">
                  <a16:creationId xmlns:a16="http://schemas.microsoft.com/office/drawing/2014/main" id="{9F666537-F6A0-7BA3-FA89-AC82BEB98723}"/>
                </a:ext>
              </a:extLst>
            </p:cNvPr>
            <p:cNvSpPr txBox="1"/>
            <p:nvPr/>
          </p:nvSpPr>
          <p:spPr>
            <a:xfrm>
              <a:off x="3734324" y="2536692"/>
              <a:ext cx="1435427" cy="1107996"/>
            </a:xfrm>
            <a:prstGeom prst="rect">
              <a:avLst/>
            </a:prstGeom>
            <a:noFill/>
          </p:spPr>
          <p:txBody>
            <a:bodyPr wrap="square" rtlCol="0">
              <a:spAutoFit/>
            </a:bodyPr>
            <a:lstStyle>
              <a:defPPr>
                <a:defRPr lang="en-US"/>
              </a:defPPr>
              <a:lvl1pPr algn="ctr">
                <a:defRPr sz="6600" b="1">
                  <a:solidFill>
                    <a:schemeClr val="bg1">
                      <a:lumMod val="85000"/>
                      <a:alpha val="25000"/>
                    </a:schemeClr>
                  </a:solidFill>
                  <a:latin typeface="+mj-lt"/>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6600" b="1" i="0" u="none" strike="noStrike" kern="0" cap="none" spc="0" normalizeH="0" baseline="0" noProof="0" dirty="0">
                  <a:ln>
                    <a:noFill/>
                  </a:ln>
                  <a:solidFill>
                    <a:srgbClr val="FFFFFF">
                      <a:lumMod val="85000"/>
                      <a:alpha val="25000"/>
                    </a:srgbClr>
                  </a:solidFill>
                  <a:effectLst/>
                  <a:uLnTx/>
                  <a:uFillTx/>
                  <a:latin typeface="Poppins"/>
                </a:rPr>
                <a:t>02</a:t>
              </a:r>
            </a:p>
          </p:txBody>
        </p:sp>
        <p:sp>
          <p:nvSpPr>
            <p:cNvPr id="65" name="TextBox 66">
              <a:extLst>
                <a:ext uri="{FF2B5EF4-FFF2-40B4-BE49-F238E27FC236}">
                  <a16:creationId xmlns:a16="http://schemas.microsoft.com/office/drawing/2014/main" id="{9488674D-C9BC-BBF1-ED87-254C30298424}"/>
                </a:ext>
              </a:extLst>
            </p:cNvPr>
            <p:cNvSpPr txBox="1"/>
            <p:nvPr/>
          </p:nvSpPr>
          <p:spPr>
            <a:xfrm>
              <a:off x="3948535" y="3090690"/>
              <a:ext cx="7036293" cy="338554"/>
            </a:xfrm>
            <a:prstGeom prst="rect">
              <a:avLst/>
            </a:prstGeom>
            <a:noFill/>
          </p:spPr>
          <p:txBody>
            <a:bodyPr wrap="square" rtlCol="0">
              <a:spAutoFit/>
            </a:bodyPr>
            <a:lstStyle/>
            <a:p>
              <a:pPr marR="0" lvl="0" defTabSz="914400" eaLnBrk="1" fontAlgn="auto" latinLnBrk="0" hangingPunct="1">
                <a:spcBef>
                  <a:spcPts val="0"/>
                </a:spcBef>
                <a:spcAft>
                  <a:spcPts val="0"/>
                </a:spcAft>
                <a:buClrTx/>
                <a:buSzTx/>
                <a:tabLst/>
                <a:defRPr/>
              </a:pPr>
              <a:r>
                <a:rPr lang="en-GB" sz="1600" kern="0" dirty="0" err="1">
                  <a:latin typeface="Century Gothic" panose="020B0502020202020204" pitchFamily="34" charset="0"/>
                </a:rPr>
                <a:t>UniAD</a:t>
              </a:r>
              <a:r>
                <a:rPr lang="en-GB" sz="1600" kern="0" dirty="0">
                  <a:latin typeface="Century Gothic" panose="020B0502020202020204" pitchFamily="34" charset="0"/>
                </a:rPr>
                <a:t> </a:t>
              </a:r>
              <a:r>
                <a:rPr kumimoji="0" lang="en-GB" sz="1600" b="0" u="none" strike="noStrike" kern="0" cap="none" spc="0" normalizeH="0" baseline="0" noProof="0" dirty="0">
                  <a:ln>
                    <a:noFill/>
                  </a:ln>
                  <a:effectLst/>
                  <a:uLnTx/>
                  <a:uFillTx/>
                  <a:latin typeface="Century Gothic" panose="020B0502020202020204" pitchFamily="34" charset="0"/>
                </a:rPr>
                <a:t>outperforms </a:t>
              </a:r>
              <a:r>
                <a:rPr kumimoji="0" lang="en-GB" sz="1600" b="1" u="none" strike="noStrike" kern="0" cap="none" spc="0" normalizeH="0" baseline="0" noProof="0" dirty="0">
                  <a:ln>
                    <a:noFill/>
                  </a:ln>
                  <a:effectLst/>
                  <a:uLnTx/>
                  <a:uFillTx/>
                  <a:latin typeface="Century Gothic" panose="020B0502020202020204" pitchFamily="34" charset="0"/>
                </a:rPr>
                <a:t>LiDAR-based</a:t>
              </a:r>
              <a:r>
                <a:rPr kumimoji="0" lang="en-GB" sz="1600" b="0" u="none" strike="noStrike" kern="0" cap="none" spc="0" normalizeH="0" baseline="0" noProof="0" dirty="0">
                  <a:ln>
                    <a:noFill/>
                  </a:ln>
                  <a:effectLst/>
                  <a:uLnTx/>
                  <a:uFillTx/>
                  <a:latin typeface="Century Gothic" panose="020B0502020202020204" pitchFamily="34" charset="0"/>
                </a:rPr>
                <a:t> methods in all investigated metrics</a:t>
              </a:r>
              <a:endParaRPr kumimoji="0" lang="en-US" sz="1600" b="0" u="none" strike="noStrike" kern="0" cap="none" spc="0" normalizeH="0" baseline="0" noProof="0" dirty="0">
                <a:ln>
                  <a:noFill/>
                </a:ln>
                <a:effectLst/>
                <a:uLnTx/>
                <a:uFillTx/>
                <a:latin typeface="Century Gothic" panose="020B0502020202020204" pitchFamily="34" charset="0"/>
              </a:endParaRPr>
            </a:p>
          </p:txBody>
        </p:sp>
        <p:grpSp>
          <p:nvGrpSpPr>
            <p:cNvPr id="66" name="Group 68">
              <a:extLst>
                <a:ext uri="{FF2B5EF4-FFF2-40B4-BE49-F238E27FC236}">
                  <a16:creationId xmlns:a16="http://schemas.microsoft.com/office/drawing/2014/main" id="{7DD33900-E57B-4FB2-2DE4-07B1586EBC28}"/>
                </a:ext>
              </a:extLst>
            </p:cNvPr>
            <p:cNvGrpSpPr/>
            <p:nvPr/>
          </p:nvGrpSpPr>
          <p:grpSpPr>
            <a:xfrm rot="5400000">
              <a:off x="3427542" y="2927241"/>
              <a:ext cx="326898" cy="326898"/>
              <a:chOff x="7325676" y="2301588"/>
              <a:chExt cx="326898" cy="326898"/>
            </a:xfrm>
          </p:grpSpPr>
          <p:sp>
            <p:nvSpPr>
              <p:cNvPr id="67" name="Oval 69">
                <a:extLst>
                  <a:ext uri="{FF2B5EF4-FFF2-40B4-BE49-F238E27FC236}">
                    <a16:creationId xmlns:a16="http://schemas.microsoft.com/office/drawing/2014/main" id="{84523C28-E722-EF21-5B44-975CC2824729}"/>
                  </a:ext>
                </a:extLst>
              </p:cNvPr>
              <p:cNvSpPr/>
              <p:nvPr/>
            </p:nvSpPr>
            <p:spPr>
              <a:xfrm>
                <a:off x="7325676" y="2301588"/>
                <a:ext cx="326898" cy="326898"/>
              </a:xfrm>
              <a:prstGeom prst="ellipse">
                <a:avLst/>
              </a:prstGeom>
              <a:solidFill>
                <a:srgbClr val="FEC415"/>
              </a:solidFill>
              <a:ln w="12700" cap="flat" cmpd="sng" algn="ctr">
                <a:noFill/>
                <a:prstDash val="solid"/>
                <a:miter lim="800000"/>
              </a:ln>
              <a:effectLst>
                <a:outerShdw blurRad="711200" dist="342900" dir="5400000" algn="t" rotWithShape="0">
                  <a:srgbClr val="FEC415">
                    <a:alpha val="1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68" name="Freeform: Shape 15">
                <a:extLst>
                  <a:ext uri="{FF2B5EF4-FFF2-40B4-BE49-F238E27FC236}">
                    <a16:creationId xmlns:a16="http://schemas.microsoft.com/office/drawing/2014/main" id="{93B581F2-22F2-AC12-47AA-579F5B4BE71F}"/>
                  </a:ext>
                </a:extLst>
              </p:cNvPr>
              <p:cNvSpPr/>
              <p:nvPr/>
            </p:nvSpPr>
            <p:spPr>
              <a:xfrm>
                <a:off x="7414929" y="2410820"/>
                <a:ext cx="148393" cy="91319"/>
              </a:xfrm>
              <a:custGeom>
                <a:avLst/>
                <a:gdLst>
                  <a:gd name="connsiteX0" fmla="*/ 133984 w 148392"/>
                  <a:gd name="connsiteY0" fmla="*/ 88463 h 91318"/>
                  <a:gd name="connsiteX1" fmla="*/ 125914 w 148392"/>
                  <a:gd name="connsiteY1" fmla="*/ 85118 h 91318"/>
                  <a:gd name="connsiteX2" fmla="*/ 76910 w 148392"/>
                  <a:gd name="connsiteY2" fmla="*/ 36114 h 91318"/>
                  <a:gd name="connsiteX3" fmla="*/ 27906 w 148392"/>
                  <a:gd name="connsiteY3" fmla="*/ 85118 h 91318"/>
                  <a:gd name="connsiteX4" fmla="*/ 11765 w 148392"/>
                  <a:gd name="connsiteY4" fmla="*/ 84837 h 91318"/>
                  <a:gd name="connsiteX5" fmla="*/ 11765 w 148392"/>
                  <a:gd name="connsiteY5" fmla="*/ 68977 h 91318"/>
                  <a:gd name="connsiteX6" fmla="*/ 68840 w 148392"/>
                  <a:gd name="connsiteY6" fmla="*/ 11903 h 91318"/>
                  <a:gd name="connsiteX7" fmla="*/ 84980 w 148392"/>
                  <a:gd name="connsiteY7" fmla="*/ 11903 h 91318"/>
                  <a:gd name="connsiteX8" fmla="*/ 142054 w 148392"/>
                  <a:gd name="connsiteY8" fmla="*/ 68977 h 91318"/>
                  <a:gd name="connsiteX9" fmla="*/ 142052 w 148392"/>
                  <a:gd name="connsiteY9" fmla="*/ 85120 h 91318"/>
                  <a:gd name="connsiteX10" fmla="*/ 133984 w 148392"/>
                  <a:gd name="connsiteY10" fmla="*/ 88463 h 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2" h="91318">
                    <a:moveTo>
                      <a:pt x="133984" y="88463"/>
                    </a:moveTo>
                    <a:cubicBezTo>
                      <a:pt x="130957" y="88461"/>
                      <a:pt x="128054" y="87258"/>
                      <a:pt x="125914" y="85118"/>
                    </a:cubicBezTo>
                    <a:lnTo>
                      <a:pt x="76910" y="36114"/>
                    </a:lnTo>
                    <a:lnTo>
                      <a:pt x="27906" y="85118"/>
                    </a:lnTo>
                    <a:cubicBezTo>
                      <a:pt x="23371" y="89498"/>
                      <a:pt x="16145" y="89372"/>
                      <a:pt x="11765" y="84837"/>
                    </a:cubicBezTo>
                    <a:cubicBezTo>
                      <a:pt x="7493" y="80414"/>
                      <a:pt x="7493" y="73401"/>
                      <a:pt x="11765" y="68977"/>
                    </a:cubicBezTo>
                    <a:lnTo>
                      <a:pt x="68840" y="11903"/>
                    </a:lnTo>
                    <a:cubicBezTo>
                      <a:pt x="73297" y="7447"/>
                      <a:pt x="80523" y="7447"/>
                      <a:pt x="84980" y="11903"/>
                    </a:cubicBezTo>
                    <a:lnTo>
                      <a:pt x="142054" y="68977"/>
                    </a:lnTo>
                    <a:cubicBezTo>
                      <a:pt x="146512" y="73436"/>
                      <a:pt x="146511" y="80663"/>
                      <a:pt x="142052" y="85120"/>
                    </a:cubicBezTo>
                    <a:cubicBezTo>
                      <a:pt x="139912" y="87259"/>
                      <a:pt x="137010" y="88461"/>
                      <a:pt x="133984" y="88463"/>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ndParaRPr>
              </a:p>
            </p:txBody>
          </p:sp>
        </p:grpSp>
      </p:grpSp>
      <p:sp>
        <p:nvSpPr>
          <p:cNvPr id="3" name="Freeform 108">
            <a:extLst>
              <a:ext uri="{FF2B5EF4-FFF2-40B4-BE49-F238E27FC236}">
                <a16:creationId xmlns:a16="http://schemas.microsoft.com/office/drawing/2014/main" id="{7ECABC3A-2851-F580-4E1F-7F089E30CE99}"/>
              </a:ext>
            </a:extLst>
          </p:cNvPr>
          <p:cNvSpPr>
            <a:spLocks noEditPoints="1"/>
          </p:cNvSpPr>
          <p:nvPr/>
        </p:nvSpPr>
        <p:spPr bwMode="auto">
          <a:xfrm>
            <a:off x="7709607" y="573505"/>
            <a:ext cx="255775" cy="255022"/>
          </a:xfrm>
          <a:custGeom>
            <a:avLst/>
            <a:gdLst>
              <a:gd name="T0" fmla="*/ 185 w 186"/>
              <a:gd name="T1" fmla="*/ 178 h 186"/>
              <a:gd name="T2" fmla="*/ 140 w 186"/>
              <a:gd name="T3" fmla="*/ 134 h 186"/>
              <a:gd name="T4" fmla="*/ 161 w 186"/>
              <a:gd name="T5" fmla="*/ 80 h 186"/>
              <a:gd name="T6" fmla="*/ 81 w 186"/>
              <a:gd name="T7" fmla="*/ 0 h 186"/>
              <a:gd name="T8" fmla="*/ 0 w 186"/>
              <a:gd name="T9" fmla="*/ 80 h 186"/>
              <a:gd name="T10" fmla="*/ 81 w 186"/>
              <a:gd name="T11" fmla="*/ 160 h 186"/>
              <a:gd name="T12" fmla="*/ 134 w 186"/>
              <a:gd name="T13" fmla="*/ 140 h 186"/>
              <a:gd name="T14" fmla="*/ 179 w 186"/>
              <a:gd name="T15" fmla="*/ 184 h 186"/>
              <a:gd name="T16" fmla="*/ 182 w 186"/>
              <a:gd name="T17" fmla="*/ 186 h 186"/>
              <a:gd name="T18" fmla="*/ 186 w 186"/>
              <a:gd name="T19" fmla="*/ 181 h 186"/>
              <a:gd name="T20" fmla="*/ 185 w 186"/>
              <a:gd name="T21" fmla="*/ 178 h 186"/>
              <a:gd name="T22" fmla="*/ 81 w 186"/>
              <a:gd name="T23" fmla="*/ 152 h 186"/>
              <a:gd name="T24" fmla="*/ 9 w 186"/>
              <a:gd name="T25" fmla="*/ 80 h 186"/>
              <a:gd name="T26" fmla="*/ 81 w 186"/>
              <a:gd name="T27" fmla="*/ 8 h 186"/>
              <a:gd name="T28" fmla="*/ 152 w 186"/>
              <a:gd name="T29" fmla="*/ 80 h 186"/>
              <a:gd name="T30" fmla="*/ 81 w 186"/>
              <a:gd name="T31" fmla="*/ 15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6" h="186">
                <a:moveTo>
                  <a:pt x="185" y="178"/>
                </a:moveTo>
                <a:cubicBezTo>
                  <a:pt x="140" y="134"/>
                  <a:pt x="140" y="134"/>
                  <a:pt x="140" y="134"/>
                </a:cubicBezTo>
                <a:cubicBezTo>
                  <a:pt x="153" y="119"/>
                  <a:pt x="161" y="101"/>
                  <a:pt x="161" y="80"/>
                </a:cubicBezTo>
                <a:cubicBezTo>
                  <a:pt x="161" y="36"/>
                  <a:pt x="125" y="0"/>
                  <a:pt x="81" y="0"/>
                </a:cubicBezTo>
                <a:cubicBezTo>
                  <a:pt x="36" y="0"/>
                  <a:pt x="0" y="36"/>
                  <a:pt x="0" y="80"/>
                </a:cubicBezTo>
                <a:cubicBezTo>
                  <a:pt x="0" y="124"/>
                  <a:pt x="36" y="160"/>
                  <a:pt x="81" y="160"/>
                </a:cubicBezTo>
                <a:cubicBezTo>
                  <a:pt x="101" y="160"/>
                  <a:pt x="120" y="152"/>
                  <a:pt x="134" y="140"/>
                </a:cubicBezTo>
                <a:cubicBezTo>
                  <a:pt x="179" y="184"/>
                  <a:pt x="179" y="184"/>
                  <a:pt x="179" y="184"/>
                </a:cubicBezTo>
                <a:cubicBezTo>
                  <a:pt x="180" y="185"/>
                  <a:pt x="181" y="186"/>
                  <a:pt x="182" y="186"/>
                </a:cubicBezTo>
                <a:cubicBezTo>
                  <a:pt x="184" y="186"/>
                  <a:pt x="186" y="184"/>
                  <a:pt x="186" y="181"/>
                </a:cubicBezTo>
                <a:cubicBezTo>
                  <a:pt x="186" y="180"/>
                  <a:pt x="186" y="179"/>
                  <a:pt x="185" y="178"/>
                </a:cubicBezTo>
                <a:close/>
                <a:moveTo>
                  <a:pt x="81" y="152"/>
                </a:moveTo>
                <a:cubicBezTo>
                  <a:pt x="41" y="152"/>
                  <a:pt x="9" y="120"/>
                  <a:pt x="9" y="80"/>
                </a:cubicBezTo>
                <a:cubicBezTo>
                  <a:pt x="9" y="41"/>
                  <a:pt x="41" y="8"/>
                  <a:pt x="81" y="8"/>
                </a:cubicBezTo>
                <a:cubicBezTo>
                  <a:pt x="120" y="8"/>
                  <a:pt x="152" y="41"/>
                  <a:pt x="152" y="80"/>
                </a:cubicBezTo>
                <a:cubicBezTo>
                  <a:pt x="152" y="120"/>
                  <a:pt x="120" y="152"/>
                  <a:pt x="81" y="152"/>
                </a:cubicBezTo>
                <a:close/>
              </a:path>
            </a:pathLst>
          </a:custGeom>
          <a:solidFill>
            <a:schemeClr val="bg1"/>
          </a:solidFill>
          <a:ln>
            <a:solidFill>
              <a:schemeClr val="bg1"/>
            </a:solidFill>
          </a:ln>
        </p:spPr>
        <p:txBody>
          <a:bodyPr vert="horz" wrap="square" lIns="68580" tIns="34290" rIns="68580" bIns="34290" numCol="1" anchor="t" anchorCtr="0" compatLnSpc="1">
            <a:prstTxWarp prst="textNoShape">
              <a:avLst/>
            </a:prstTxWarp>
          </a:bodyPr>
          <a:lstStyle/>
          <a:p>
            <a:endParaRPr lang="en-US" sz="2000"/>
          </a:p>
        </p:txBody>
      </p:sp>
      <p:pic>
        <p:nvPicPr>
          <p:cNvPr id="5" name="Imagen 4">
            <a:extLst>
              <a:ext uri="{FF2B5EF4-FFF2-40B4-BE49-F238E27FC236}">
                <a16:creationId xmlns:a16="http://schemas.microsoft.com/office/drawing/2014/main" id="{9275B2C6-87E5-EC9E-D986-87D45B24B5B6}"/>
              </a:ext>
            </a:extLst>
          </p:cNvPr>
          <p:cNvPicPr>
            <a:picLocks noChangeAspect="1"/>
          </p:cNvPicPr>
          <p:nvPr/>
        </p:nvPicPr>
        <p:blipFill>
          <a:blip r:embed="rId2"/>
          <a:stretch>
            <a:fillRect/>
          </a:stretch>
        </p:blipFill>
        <p:spPr>
          <a:xfrm>
            <a:off x="2376865" y="1445307"/>
            <a:ext cx="7418046" cy="2854717"/>
          </a:xfrm>
          <a:prstGeom prst="rect">
            <a:avLst/>
          </a:prstGeom>
        </p:spPr>
      </p:pic>
      <p:sp>
        <p:nvSpPr>
          <p:cNvPr id="7" name="Abrir llave 6">
            <a:extLst>
              <a:ext uri="{FF2B5EF4-FFF2-40B4-BE49-F238E27FC236}">
                <a16:creationId xmlns:a16="http://schemas.microsoft.com/office/drawing/2014/main" id="{8A0EF4C4-075A-EF99-8C07-30B30F95B039}"/>
              </a:ext>
            </a:extLst>
          </p:cNvPr>
          <p:cNvSpPr/>
          <p:nvPr/>
        </p:nvSpPr>
        <p:spPr>
          <a:xfrm>
            <a:off x="2317357" y="2415383"/>
            <a:ext cx="174009" cy="1023582"/>
          </a:xfrm>
          <a:prstGeom prst="leftBrace">
            <a:avLst/>
          </a:prstGeom>
          <a:noFill/>
          <a:ln w="12700" cap="flat">
            <a:solidFill>
              <a:schemeClr val="tx2">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endParaRPr>
          </a:p>
        </p:txBody>
      </p:sp>
      <p:sp>
        <p:nvSpPr>
          <p:cNvPr id="9" name="TextBox 66">
            <a:extLst>
              <a:ext uri="{FF2B5EF4-FFF2-40B4-BE49-F238E27FC236}">
                <a16:creationId xmlns:a16="http://schemas.microsoft.com/office/drawing/2014/main" id="{9BC682CD-1AFF-FF53-10E7-198EC4B097BB}"/>
              </a:ext>
            </a:extLst>
          </p:cNvPr>
          <p:cNvSpPr txBox="1"/>
          <p:nvPr/>
        </p:nvSpPr>
        <p:spPr>
          <a:xfrm>
            <a:off x="1047538" y="2773285"/>
            <a:ext cx="1349551" cy="307777"/>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entury Gothic" panose="020B0502020202020204" pitchFamily="34" charset="0"/>
              </a:rPr>
              <a:t>LiDAR-based</a:t>
            </a:r>
            <a:endParaRPr kumimoji="0" lang="en-US" sz="1400" b="0" i="1" u="none" strike="noStrike" kern="0" cap="none" spc="0" normalizeH="0" baseline="0" noProof="0" dirty="0">
              <a:ln>
                <a:noFill/>
              </a:ln>
              <a:effectLst/>
              <a:uLnTx/>
              <a:uFillTx/>
              <a:latin typeface="Century Gothic" panose="020B0502020202020204" pitchFamily="34" charset="0"/>
            </a:endParaRPr>
          </a:p>
        </p:txBody>
      </p:sp>
      <p:sp>
        <p:nvSpPr>
          <p:cNvPr id="13" name="Abrir llave 12">
            <a:extLst>
              <a:ext uri="{FF2B5EF4-FFF2-40B4-BE49-F238E27FC236}">
                <a16:creationId xmlns:a16="http://schemas.microsoft.com/office/drawing/2014/main" id="{4CD3D2BA-F20D-1594-BEB7-DF2DE11D458A}"/>
              </a:ext>
            </a:extLst>
          </p:cNvPr>
          <p:cNvSpPr/>
          <p:nvPr/>
        </p:nvSpPr>
        <p:spPr>
          <a:xfrm>
            <a:off x="2310084" y="3567695"/>
            <a:ext cx="181282" cy="511791"/>
          </a:xfrm>
          <a:prstGeom prst="leftBrace">
            <a:avLst/>
          </a:prstGeom>
          <a:noFill/>
          <a:ln w="12700" cap="flat">
            <a:solidFill>
              <a:schemeClr val="tx2">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endParaRPr>
          </a:p>
        </p:txBody>
      </p:sp>
      <p:sp>
        <p:nvSpPr>
          <p:cNvPr id="14" name="TextBox 66">
            <a:extLst>
              <a:ext uri="{FF2B5EF4-FFF2-40B4-BE49-F238E27FC236}">
                <a16:creationId xmlns:a16="http://schemas.microsoft.com/office/drawing/2014/main" id="{6D805D94-D16A-7D4A-9846-AE5E077F6862}"/>
              </a:ext>
            </a:extLst>
          </p:cNvPr>
          <p:cNvSpPr txBox="1"/>
          <p:nvPr/>
        </p:nvSpPr>
        <p:spPr>
          <a:xfrm>
            <a:off x="821011" y="3668125"/>
            <a:ext cx="1496346" cy="307777"/>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entury Gothic" panose="020B0502020202020204" pitchFamily="34" charset="0"/>
              </a:rPr>
              <a:t>camera-based</a:t>
            </a:r>
            <a:endParaRPr kumimoji="0" lang="en-US" sz="1400" b="0" i="1" u="none" strike="noStrike" kern="0" cap="none" spc="0" normalizeH="0" baseline="0" noProof="0" dirty="0">
              <a:ln>
                <a:noFill/>
              </a:ln>
              <a:effectLst/>
              <a:uLnTx/>
              <a:uFillTx/>
              <a:latin typeface="Century Gothic" panose="020B0502020202020204" pitchFamily="34" charset="0"/>
            </a:endParaRPr>
          </a:p>
        </p:txBody>
      </p:sp>
      <p:sp>
        <p:nvSpPr>
          <p:cNvPr id="15" name="Rectángulo: esquinas redondeadas 14">
            <a:extLst>
              <a:ext uri="{FF2B5EF4-FFF2-40B4-BE49-F238E27FC236}">
                <a16:creationId xmlns:a16="http://schemas.microsoft.com/office/drawing/2014/main" id="{134C5662-FC07-B6A4-7443-BA5720A98369}"/>
              </a:ext>
            </a:extLst>
          </p:cNvPr>
          <p:cNvSpPr/>
          <p:nvPr/>
        </p:nvSpPr>
        <p:spPr>
          <a:xfrm>
            <a:off x="2558147" y="3847466"/>
            <a:ext cx="7036228" cy="284206"/>
          </a:xfrm>
          <a:prstGeom prst="roundRect">
            <a:avLst/>
          </a:prstGeom>
          <a:noFill/>
          <a:ln w="28575" algn="ctr">
            <a:solidFill>
              <a:srgbClr val="0070C0"/>
            </a:solidFill>
            <a:miter lim="800000"/>
            <a:headEnd/>
            <a:tailEnd/>
          </a:ln>
          <a:effectLst/>
        </p:spPr>
        <p:txBody>
          <a:bodyPr wrap="square" lIns="0" tIns="0" rIns="0" bIns="0" anchor="ctr">
            <a:noAutofit/>
          </a:bodyPr>
          <a:lstStyle/>
          <a:p>
            <a:pPr algn="ctr" defTabSz="801688" eaLnBrk="0" hangingPunct="0">
              <a:spcAft>
                <a:spcPts val="1000"/>
              </a:spcAft>
            </a:pPr>
            <a:endParaRPr lang="en-GB" sz="1400" b="1" kern="0">
              <a:solidFill>
                <a:srgbClr val="33C5FE">
                  <a:lumMod val="50000"/>
                </a:srgbClr>
              </a:solidFill>
              <a:latin typeface="Century Gothic" panose="020B0502020202020204" pitchFamily="34" charset="0"/>
              <a:cs typeface="Arial" charset="0"/>
              <a:sym typeface="Helvetica Neue Medium"/>
            </a:endParaRPr>
          </a:p>
        </p:txBody>
      </p:sp>
      <p:sp>
        <p:nvSpPr>
          <p:cNvPr id="18" name="Marcador de número de diapositiva 2">
            <a:extLst>
              <a:ext uri="{FF2B5EF4-FFF2-40B4-BE49-F238E27FC236}">
                <a16:creationId xmlns:a16="http://schemas.microsoft.com/office/drawing/2014/main" id="{402EF959-CC0B-3063-F4D9-572A33A22BC4}"/>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31</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38807562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2E0DF-D1DD-44C4-B5C4-F49845A33D61}"/>
            </a:ext>
          </a:extLst>
        </p:cNvPr>
        <p:cNvGrpSpPr/>
        <p:nvPr/>
      </p:nvGrpSpPr>
      <p:grpSpPr>
        <a:xfrm>
          <a:off x="0" y="0"/>
          <a:ext cx="0" cy="0"/>
          <a:chOff x="0" y="0"/>
          <a:chExt cx="0" cy="0"/>
        </a:xfrm>
      </p:grpSpPr>
      <p:sp>
        <p:nvSpPr>
          <p:cNvPr id="28" name="moving straight is what we do">
            <a:extLst>
              <a:ext uri="{FF2B5EF4-FFF2-40B4-BE49-F238E27FC236}">
                <a16:creationId xmlns:a16="http://schemas.microsoft.com/office/drawing/2014/main" id="{AF09B39E-6E50-0DEA-3F9D-92E96102A096}"/>
              </a:ext>
            </a:extLst>
          </p:cNvPr>
          <p:cNvSpPr txBox="1"/>
          <p:nvPr/>
        </p:nvSpPr>
        <p:spPr>
          <a:xfrm>
            <a:off x="4334282" y="498749"/>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Results: Other tasks</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sp>
        <p:nvSpPr>
          <p:cNvPr id="8" name="Oval 32">
            <a:extLst>
              <a:ext uri="{FF2B5EF4-FFF2-40B4-BE49-F238E27FC236}">
                <a16:creationId xmlns:a16="http://schemas.microsoft.com/office/drawing/2014/main" id="{6CD9C260-9E80-782E-7FE3-E1A61111DEA4}"/>
              </a:ext>
            </a:extLst>
          </p:cNvPr>
          <p:cNvSpPr/>
          <p:nvPr/>
        </p:nvSpPr>
        <p:spPr>
          <a:xfrm rot="5400000">
            <a:off x="7601581" y="462681"/>
            <a:ext cx="471828" cy="471828"/>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pic>
        <p:nvPicPr>
          <p:cNvPr id="4" name="Imagen 3">
            <a:extLst>
              <a:ext uri="{FF2B5EF4-FFF2-40B4-BE49-F238E27FC236}">
                <a16:creationId xmlns:a16="http://schemas.microsoft.com/office/drawing/2014/main" id="{BADC84B3-CC86-B692-74F8-B2D0FE9F65AB}"/>
              </a:ext>
            </a:extLst>
          </p:cNvPr>
          <p:cNvPicPr>
            <a:picLocks noChangeAspect="1"/>
          </p:cNvPicPr>
          <p:nvPr/>
        </p:nvPicPr>
        <p:blipFill>
          <a:blip r:embed="rId2"/>
          <a:stretch>
            <a:fillRect/>
          </a:stretch>
        </p:blipFill>
        <p:spPr>
          <a:xfrm>
            <a:off x="365597" y="1630784"/>
            <a:ext cx="5209088" cy="1644680"/>
          </a:xfrm>
          <a:prstGeom prst="rect">
            <a:avLst/>
          </a:prstGeom>
        </p:spPr>
      </p:pic>
      <p:sp>
        <p:nvSpPr>
          <p:cNvPr id="17" name="Abgerundetes Rechteck 27">
            <a:extLst>
              <a:ext uri="{FF2B5EF4-FFF2-40B4-BE49-F238E27FC236}">
                <a16:creationId xmlns:a16="http://schemas.microsoft.com/office/drawing/2014/main" id="{C73C366B-9199-F107-4AEB-B5E9BC2E7292}"/>
              </a:ext>
            </a:extLst>
          </p:cNvPr>
          <p:cNvSpPr/>
          <p:nvPr/>
        </p:nvSpPr>
        <p:spPr bwMode="gray">
          <a:xfrm>
            <a:off x="1487266" y="1139588"/>
            <a:ext cx="3381912" cy="381586"/>
          </a:xfrm>
          <a:prstGeom prst="rect">
            <a:avLst/>
          </a:prstGeom>
          <a:solidFill>
            <a:srgbClr val="2A729F"/>
          </a:solidFill>
          <a:ln w="12700" algn="ctr">
            <a:noFill/>
            <a:miter lim="800000"/>
            <a:headEnd/>
            <a:tailEnd/>
          </a:ln>
          <a:effectLst/>
        </p:spPr>
        <p:txBody>
          <a:bodyPr lIns="0" tIns="0" rIns="0" bIns="0" anchor="ctr"/>
          <a:lstStyle/>
          <a:p>
            <a:pPr marL="0" marR="0" lvl="0" indent="0" algn="ctr" defTabSz="801688" eaLnBrk="0" fontAlgn="auto" latinLnBrk="0" hangingPunct="0">
              <a:lnSpc>
                <a:spcPct val="90000"/>
              </a:lnSpc>
              <a:spcBef>
                <a:spcPts val="0"/>
              </a:spcBef>
              <a:spcAft>
                <a:spcPts val="1000"/>
              </a:spcAft>
              <a:buClrTx/>
              <a:buSzTx/>
              <a:buFontTx/>
              <a:buNone/>
              <a:tabLst/>
              <a:defRPr/>
            </a:pPr>
            <a:r>
              <a:rPr kumimoji="0" lang="en-US" sz="1600" b="0" i="0" u="none" strike="noStrike" kern="0" cap="none" spc="0" normalizeH="0" baseline="0" noProof="0" dirty="0">
                <a:ln>
                  <a:noFill/>
                </a:ln>
                <a:solidFill>
                  <a:srgbClr val="FEFFFF"/>
                </a:solidFill>
                <a:effectLst/>
                <a:uLnTx/>
                <a:uFillTx/>
                <a:latin typeface="Century Gothic" panose="020B0502020202020204" pitchFamily="34" charset="0"/>
                <a:cs typeface="Arial" charset="0"/>
              </a:rPr>
              <a:t>Multi-Object</a:t>
            </a:r>
            <a:r>
              <a:rPr kumimoji="0" lang="en-US" sz="1600" b="0" i="0" u="none" strike="noStrike" kern="0" cap="none" spc="0" normalizeH="0" noProof="0" dirty="0">
                <a:ln>
                  <a:noFill/>
                </a:ln>
                <a:solidFill>
                  <a:srgbClr val="FEFFFF"/>
                </a:solidFill>
                <a:effectLst/>
                <a:uLnTx/>
                <a:uFillTx/>
                <a:latin typeface="Century Gothic" panose="020B0502020202020204" pitchFamily="34" charset="0"/>
                <a:cs typeface="Arial" charset="0"/>
              </a:rPr>
              <a:t> Tracking</a:t>
            </a:r>
            <a:endParaRPr kumimoji="0" lang="en-US" sz="1600" b="0" i="0" u="none" strike="noStrike" kern="0" cap="none" spc="0" normalizeH="0" baseline="0" noProof="0" dirty="0">
              <a:ln>
                <a:noFill/>
              </a:ln>
              <a:solidFill>
                <a:srgbClr val="FEFFFF"/>
              </a:solidFill>
              <a:effectLst/>
              <a:uLnTx/>
              <a:uFillTx/>
              <a:latin typeface="Century Gothic" panose="020B0502020202020204" pitchFamily="34" charset="0"/>
              <a:cs typeface="Arial" charset="0"/>
            </a:endParaRPr>
          </a:p>
        </p:txBody>
      </p:sp>
      <p:pic>
        <p:nvPicPr>
          <p:cNvPr id="19" name="Imagen 18">
            <a:extLst>
              <a:ext uri="{FF2B5EF4-FFF2-40B4-BE49-F238E27FC236}">
                <a16:creationId xmlns:a16="http://schemas.microsoft.com/office/drawing/2014/main" id="{1AEB726B-D80E-8F5C-20F5-50EC80679392}"/>
              </a:ext>
            </a:extLst>
          </p:cNvPr>
          <p:cNvPicPr>
            <a:picLocks noChangeAspect="1"/>
          </p:cNvPicPr>
          <p:nvPr/>
        </p:nvPicPr>
        <p:blipFill>
          <a:blip r:embed="rId3"/>
          <a:stretch>
            <a:fillRect/>
          </a:stretch>
        </p:blipFill>
        <p:spPr>
          <a:xfrm>
            <a:off x="6183944" y="1630784"/>
            <a:ext cx="5642459" cy="1798216"/>
          </a:xfrm>
          <a:prstGeom prst="rect">
            <a:avLst/>
          </a:prstGeom>
        </p:spPr>
      </p:pic>
      <p:sp>
        <p:nvSpPr>
          <p:cNvPr id="20" name="Abgerundetes Rechteck 27">
            <a:extLst>
              <a:ext uri="{FF2B5EF4-FFF2-40B4-BE49-F238E27FC236}">
                <a16:creationId xmlns:a16="http://schemas.microsoft.com/office/drawing/2014/main" id="{D96E8105-A652-B389-23E5-86F793C0379E}"/>
              </a:ext>
            </a:extLst>
          </p:cNvPr>
          <p:cNvSpPr/>
          <p:nvPr/>
        </p:nvSpPr>
        <p:spPr bwMode="gray">
          <a:xfrm>
            <a:off x="7322824" y="1139588"/>
            <a:ext cx="3381912" cy="381586"/>
          </a:xfrm>
          <a:prstGeom prst="rect">
            <a:avLst/>
          </a:prstGeom>
          <a:solidFill>
            <a:srgbClr val="2A729F"/>
          </a:solidFill>
          <a:ln w="12700" algn="ctr">
            <a:noFill/>
            <a:miter lim="800000"/>
            <a:headEnd/>
            <a:tailEnd/>
          </a:ln>
          <a:effectLst/>
        </p:spPr>
        <p:txBody>
          <a:bodyPr lIns="0" tIns="0" rIns="0" bIns="0" anchor="ctr"/>
          <a:lstStyle/>
          <a:p>
            <a:pPr marL="0" marR="0" lvl="0" indent="0" algn="ctr" defTabSz="801688" eaLnBrk="0" fontAlgn="auto" latinLnBrk="0" hangingPunct="0">
              <a:lnSpc>
                <a:spcPct val="90000"/>
              </a:lnSpc>
              <a:spcBef>
                <a:spcPts val="0"/>
              </a:spcBef>
              <a:spcAft>
                <a:spcPts val="1000"/>
              </a:spcAft>
              <a:buClrTx/>
              <a:buSzTx/>
              <a:buFontTx/>
              <a:buNone/>
              <a:tabLst/>
              <a:defRPr/>
            </a:pPr>
            <a:r>
              <a:rPr kumimoji="0" lang="en-US" sz="1600" b="0" i="0" u="none" strike="noStrike" kern="0" cap="none" spc="0" normalizeH="0" baseline="0" noProof="0" dirty="0">
                <a:ln>
                  <a:noFill/>
                </a:ln>
                <a:solidFill>
                  <a:srgbClr val="FEFFFF"/>
                </a:solidFill>
                <a:effectLst/>
                <a:uLnTx/>
                <a:uFillTx/>
                <a:latin typeface="Century Gothic" panose="020B0502020202020204" pitchFamily="34" charset="0"/>
                <a:cs typeface="Arial" charset="0"/>
              </a:rPr>
              <a:t>Motion Forecasting</a:t>
            </a:r>
          </a:p>
        </p:txBody>
      </p:sp>
      <p:pic>
        <p:nvPicPr>
          <p:cNvPr id="22" name="Imagen 21">
            <a:extLst>
              <a:ext uri="{FF2B5EF4-FFF2-40B4-BE49-F238E27FC236}">
                <a16:creationId xmlns:a16="http://schemas.microsoft.com/office/drawing/2014/main" id="{281784DD-2F23-250E-DAB2-0550EEDCCB3F}"/>
              </a:ext>
            </a:extLst>
          </p:cNvPr>
          <p:cNvPicPr>
            <a:picLocks noChangeAspect="1"/>
          </p:cNvPicPr>
          <p:nvPr/>
        </p:nvPicPr>
        <p:blipFill>
          <a:blip r:embed="rId4"/>
          <a:srcRect r="1171"/>
          <a:stretch/>
        </p:blipFill>
        <p:spPr>
          <a:xfrm>
            <a:off x="365597" y="4208175"/>
            <a:ext cx="5209088" cy="1674115"/>
          </a:xfrm>
          <a:prstGeom prst="rect">
            <a:avLst/>
          </a:prstGeom>
        </p:spPr>
      </p:pic>
      <p:sp>
        <p:nvSpPr>
          <p:cNvPr id="23" name="Abgerundetes Rechteck 27">
            <a:extLst>
              <a:ext uri="{FF2B5EF4-FFF2-40B4-BE49-F238E27FC236}">
                <a16:creationId xmlns:a16="http://schemas.microsoft.com/office/drawing/2014/main" id="{EB9E1432-58A1-7677-AD9F-8A6B6EB4C470}"/>
              </a:ext>
            </a:extLst>
          </p:cNvPr>
          <p:cNvSpPr/>
          <p:nvPr/>
        </p:nvSpPr>
        <p:spPr bwMode="gray">
          <a:xfrm>
            <a:off x="1487266" y="3721289"/>
            <a:ext cx="3381912" cy="381586"/>
          </a:xfrm>
          <a:prstGeom prst="rect">
            <a:avLst/>
          </a:prstGeom>
          <a:solidFill>
            <a:srgbClr val="2A729F"/>
          </a:solidFill>
          <a:ln w="12700" algn="ctr">
            <a:noFill/>
            <a:miter lim="800000"/>
            <a:headEnd/>
            <a:tailEnd/>
          </a:ln>
          <a:effectLst/>
        </p:spPr>
        <p:txBody>
          <a:bodyPr lIns="0" tIns="0" rIns="0" bIns="0" anchor="ctr"/>
          <a:lstStyle/>
          <a:p>
            <a:pPr marL="0" marR="0" lvl="0" indent="0" algn="ctr" defTabSz="801688" eaLnBrk="0" fontAlgn="auto" latinLnBrk="0" hangingPunct="0">
              <a:lnSpc>
                <a:spcPct val="90000"/>
              </a:lnSpc>
              <a:spcBef>
                <a:spcPts val="0"/>
              </a:spcBef>
              <a:spcAft>
                <a:spcPts val="1000"/>
              </a:spcAft>
              <a:buClrTx/>
              <a:buSzTx/>
              <a:buFontTx/>
              <a:buNone/>
              <a:tabLst/>
              <a:defRPr/>
            </a:pPr>
            <a:r>
              <a:rPr kumimoji="0" lang="en-US" sz="1600" b="0" i="0" u="none" strike="noStrike" kern="0" cap="none" spc="0" normalizeH="0" baseline="0" noProof="0" dirty="0">
                <a:ln>
                  <a:noFill/>
                </a:ln>
                <a:solidFill>
                  <a:srgbClr val="FEFFFF"/>
                </a:solidFill>
                <a:effectLst/>
                <a:uLnTx/>
                <a:uFillTx/>
                <a:latin typeface="Century Gothic" panose="020B0502020202020204" pitchFamily="34" charset="0"/>
                <a:cs typeface="Arial" charset="0"/>
              </a:rPr>
              <a:t>Online Mapping</a:t>
            </a:r>
          </a:p>
        </p:txBody>
      </p:sp>
      <p:pic>
        <p:nvPicPr>
          <p:cNvPr id="24" name="Imagen 23">
            <a:extLst>
              <a:ext uri="{FF2B5EF4-FFF2-40B4-BE49-F238E27FC236}">
                <a16:creationId xmlns:a16="http://schemas.microsoft.com/office/drawing/2014/main" id="{970BE3D3-F758-DEC4-BE9F-B8B60F574E12}"/>
              </a:ext>
            </a:extLst>
          </p:cNvPr>
          <p:cNvPicPr>
            <a:picLocks noChangeAspect="1"/>
          </p:cNvPicPr>
          <p:nvPr/>
        </p:nvPicPr>
        <p:blipFill>
          <a:blip r:embed="rId5">
            <a:extLst>
              <a:ext uri="{28A0092B-C50C-407E-A947-70E740481C1C}">
                <a14:useLocalDpi xmlns:a14="http://schemas.microsoft.com/office/drawing/2010/main" val="0"/>
              </a:ext>
            </a:extLst>
          </a:blip>
          <a:srcRect t="3155" b="3155"/>
          <a:stretch/>
        </p:blipFill>
        <p:spPr>
          <a:xfrm>
            <a:off x="6400629" y="4208175"/>
            <a:ext cx="5209088" cy="1674115"/>
          </a:xfrm>
          <a:prstGeom prst="rect">
            <a:avLst/>
          </a:prstGeom>
        </p:spPr>
      </p:pic>
      <p:sp>
        <p:nvSpPr>
          <p:cNvPr id="25" name="Abgerundetes Rechteck 27">
            <a:extLst>
              <a:ext uri="{FF2B5EF4-FFF2-40B4-BE49-F238E27FC236}">
                <a16:creationId xmlns:a16="http://schemas.microsoft.com/office/drawing/2014/main" id="{D381BDDF-DCE3-DF3A-B0FC-044599EAA679}"/>
              </a:ext>
            </a:extLst>
          </p:cNvPr>
          <p:cNvSpPr/>
          <p:nvPr/>
        </p:nvSpPr>
        <p:spPr bwMode="gray">
          <a:xfrm>
            <a:off x="7322824" y="3720607"/>
            <a:ext cx="3381912" cy="381586"/>
          </a:xfrm>
          <a:prstGeom prst="rect">
            <a:avLst/>
          </a:prstGeom>
          <a:solidFill>
            <a:srgbClr val="2A729F"/>
          </a:solidFill>
          <a:ln w="12700" algn="ctr">
            <a:noFill/>
            <a:miter lim="800000"/>
            <a:headEnd/>
            <a:tailEnd/>
          </a:ln>
          <a:effectLst/>
        </p:spPr>
        <p:txBody>
          <a:bodyPr lIns="0" tIns="0" rIns="0" bIns="0" anchor="ctr"/>
          <a:lstStyle/>
          <a:p>
            <a:pPr marL="0" marR="0" lvl="0" indent="0" algn="ctr" defTabSz="801688" eaLnBrk="0" fontAlgn="auto" latinLnBrk="0" hangingPunct="0">
              <a:lnSpc>
                <a:spcPct val="90000"/>
              </a:lnSpc>
              <a:spcBef>
                <a:spcPts val="0"/>
              </a:spcBef>
              <a:spcAft>
                <a:spcPts val="1000"/>
              </a:spcAft>
              <a:buClrTx/>
              <a:buSzTx/>
              <a:buFontTx/>
              <a:buNone/>
              <a:tabLst/>
              <a:defRPr/>
            </a:pPr>
            <a:r>
              <a:rPr kumimoji="0" lang="en-US" sz="1600" b="0" i="0" u="none" strike="noStrike" kern="0" cap="none" spc="0" normalizeH="0" baseline="0" noProof="0" dirty="0">
                <a:ln>
                  <a:noFill/>
                </a:ln>
                <a:solidFill>
                  <a:srgbClr val="FEFFFF"/>
                </a:solidFill>
                <a:effectLst/>
                <a:uLnTx/>
                <a:uFillTx/>
                <a:latin typeface="Century Gothic" panose="020B0502020202020204" pitchFamily="34" charset="0"/>
                <a:cs typeface="Arial" charset="0"/>
              </a:rPr>
              <a:t>Occupancy</a:t>
            </a:r>
            <a:r>
              <a:rPr kumimoji="0" lang="en-US" sz="1600" b="0" i="0" u="none" strike="noStrike" kern="0" cap="none" spc="0" normalizeH="0" noProof="0" dirty="0">
                <a:ln>
                  <a:noFill/>
                </a:ln>
                <a:solidFill>
                  <a:srgbClr val="FEFFFF"/>
                </a:solidFill>
                <a:effectLst/>
                <a:uLnTx/>
                <a:uFillTx/>
                <a:latin typeface="Century Gothic" panose="020B0502020202020204" pitchFamily="34" charset="0"/>
                <a:cs typeface="Arial" charset="0"/>
              </a:rPr>
              <a:t> Prediction</a:t>
            </a:r>
            <a:endParaRPr kumimoji="0" lang="en-US" sz="1600" b="0" i="0" u="none" strike="noStrike" kern="0" cap="none" spc="0" normalizeH="0" baseline="0" noProof="0" dirty="0">
              <a:ln>
                <a:noFill/>
              </a:ln>
              <a:solidFill>
                <a:srgbClr val="FEFFFF"/>
              </a:solidFill>
              <a:effectLst/>
              <a:uLnTx/>
              <a:uFillTx/>
              <a:latin typeface="Century Gothic" panose="020B0502020202020204" pitchFamily="34" charset="0"/>
              <a:cs typeface="Arial" charset="0"/>
            </a:endParaRPr>
          </a:p>
        </p:txBody>
      </p:sp>
      <p:grpSp>
        <p:nvGrpSpPr>
          <p:cNvPr id="26" name="Group 60">
            <a:extLst>
              <a:ext uri="{FF2B5EF4-FFF2-40B4-BE49-F238E27FC236}">
                <a16:creationId xmlns:a16="http://schemas.microsoft.com/office/drawing/2014/main" id="{39473473-87DF-B646-EFEA-363FD5E22A3D}"/>
              </a:ext>
            </a:extLst>
          </p:cNvPr>
          <p:cNvGrpSpPr/>
          <p:nvPr/>
        </p:nvGrpSpPr>
        <p:grpSpPr>
          <a:xfrm>
            <a:off x="449710" y="6115218"/>
            <a:ext cx="7769143" cy="338554"/>
            <a:chOff x="3427542" y="2927241"/>
            <a:chExt cx="7769143" cy="338554"/>
          </a:xfrm>
        </p:grpSpPr>
        <p:sp>
          <p:nvSpPr>
            <p:cNvPr id="29" name="TextBox 66">
              <a:extLst>
                <a:ext uri="{FF2B5EF4-FFF2-40B4-BE49-F238E27FC236}">
                  <a16:creationId xmlns:a16="http://schemas.microsoft.com/office/drawing/2014/main" id="{52D2F854-DDB6-84B9-FA0D-3004608CFC4E}"/>
                </a:ext>
              </a:extLst>
            </p:cNvPr>
            <p:cNvSpPr txBox="1"/>
            <p:nvPr/>
          </p:nvSpPr>
          <p:spPr>
            <a:xfrm>
              <a:off x="3880787" y="2927241"/>
              <a:ext cx="7315898" cy="338554"/>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tabLst/>
                <a:defRPr/>
              </a:pPr>
              <a:r>
                <a:rPr kumimoji="0" lang="en-GB" sz="1600" b="1" i="0" u="none" strike="noStrike" kern="0" cap="none" spc="0" normalizeH="0" baseline="0" noProof="0" dirty="0">
                  <a:ln>
                    <a:noFill/>
                  </a:ln>
                  <a:effectLst/>
                  <a:uLnTx/>
                  <a:uFillTx/>
                  <a:latin typeface="Century Gothic" panose="020B0502020202020204" pitchFamily="34" charset="0"/>
                </a:rPr>
                <a:t>SOTA </a:t>
              </a:r>
              <a:r>
                <a:rPr kumimoji="0" lang="en-GB" sz="1600" i="0" u="none" strike="noStrike" kern="0" cap="none" spc="0" normalizeH="0" baseline="0" noProof="0" dirty="0">
                  <a:ln>
                    <a:noFill/>
                  </a:ln>
                  <a:effectLst/>
                  <a:uLnTx/>
                  <a:uFillTx/>
                  <a:latin typeface="Century Gothic" panose="020B0502020202020204" pitchFamily="34" charset="0"/>
                </a:rPr>
                <a:t>performance on </a:t>
              </a:r>
              <a:r>
                <a:rPr kumimoji="0" lang="en-GB" sz="1600" i="0" u="none" strike="noStrike" kern="0" cap="none" spc="0" normalizeH="0" baseline="0" noProof="0" dirty="0">
                  <a:ln>
                    <a:noFill/>
                  </a:ln>
                  <a:solidFill>
                    <a:srgbClr val="9148C8"/>
                  </a:solidFill>
                  <a:effectLst/>
                  <a:uLnTx/>
                  <a:uFillTx/>
                  <a:latin typeface="Century Gothic" panose="020B0502020202020204" pitchFamily="34" charset="0"/>
                </a:rPr>
                <a:t>almost</a:t>
              </a:r>
              <a:r>
                <a:rPr kumimoji="0" lang="en-GB" sz="1600" i="0" u="none" strike="noStrike" kern="0" cap="none" spc="0" normalizeH="0" baseline="0" noProof="0" dirty="0">
                  <a:ln>
                    <a:noFill/>
                  </a:ln>
                  <a:effectLst/>
                  <a:uLnTx/>
                  <a:uFillTx/>
                  <a:latin typeface="Century Gothic" panose="020B0502020202020204" pitchFamily="34" charset="0"/>
                </a:rPr>
                <a:t> all investigated tasks</a:t>
              </a:r>
              <a:endParaRPr kumimoji="0" lang="en-US" sz="1600" b="1" i="1" u="none" strike="noStrike" kern="0" cap="none" spc="0" normalizeH="0" baseline="0" noProof="0" dirty="0">
                <a:ln>
                  <a:noFill/>
                </a:ln>
                <a:effectLst/>
                <a:uLnTx/>
                <a:uFillTx/>
                <a:latin typeface="Century Gothic" panose="020B0502020202020204" pitchFamily="34" charset="0"/>
              </a:endParaRPr>
            </a:p>
          </p:txBody>
        </p:sp>
        <p:grpSp>
          <p:nvGrpSpPr>
            <p:cNvPr id="30" name="Group 68">
              <a:extLst>
                <a:ext uri="{FF2B5EF4-FFF2-40B4-BE49-F238E27FC236}">
                  <a16:creationId xmlns:a16="http://schemas.microsoft.com/office/drawing/2014/main" id="{896A2A4A-03BF-A03D-AA03-86DDF93109F4}"/>
                </a:ext>
              </a:extLst>
            </p:cNvPr>
            <p:cNvGrpSpPr/>
            <p:nvPr/>
          </p:nvGrpSpPr>
          <p:grpSpPr>
            <a:xfrm rot="5400000">
              <a:off x="3427542" y="2927241"/>
              <a:ext cx="326898" cy="326898"/>
              <a:chOff x="7325676" y="2301588"/>
              <a:chExt cx="326898" cy="326898"/>
            </a:xfrm>
          </p:grpSpPr>
          <p:sp>
            <p:nvSpPr>
              <p:cNvPr id="31" name="Oval 69">
                <a:extLst>
                  <a:ext uri="{FF2B5EF4-FFF2-40B4-BE49-F238E27FC236}">
                    <a16:creationId xmlns:a16="http://schemas.microsoft.com/office/drawing/2014/main" id="{53F580CA-C071-5FDB-5D67-7A5365E4FC6E}"/>
                  </a:ext>
                </a:extLst>
              </p:cNvPr>
              <p:cNvSpPr/>
              <p:nvPr/>
            </p:nvSpPr>
            <p:spPr>
              <a:xfrm>
                <a:off x="7325676" y="2301588"/>
                <a:ext cx="326898" cy="326898"/>
              </a:xfrm>
              <a:prstGeom prst="ellipse">
                <a:avLst/>
              </a:prstGeom>
              <a:solidFill>
                <a:srgbClr val="FEC415"/>
              </a:solidFill>
              <a:ln w="12700" cap="flat" cmpd="sng" algn="ctr">
                <a:noFill/>
                <a:prstDash val="solid"/>
                <a:miter lim="800000"/>
              </a:ln>
              <a:effectLst>
                <a:outerShdw blurRad="711200" dist="342900" dir="5400000" algn="t" rotWithShape="0">
                  <a:srgbClr val="FEC415">
                    <a:alpha val="1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32" name="Freeform: Shape 15">
                <a:extLst>
                  <a:ext uri="{FF2B5EF4-FFF2-40B4-BE49-F238E27FC236}">
                    <a16:creationId xmlns:a16="http://schemas.microsoft.com/office/drawing/2014/main" id="{EAF4115B-C70F-AE61-F1FD-8C06FCC30477}"/>
                  </a:ext>
                </a:extLst>
              </p:cNvPr>
              <p:cNvSpPr/>
              <p:nvPr/>
            </p:nvSpPr>
            <p:spPr>
              <a:xfrm>
                <a:off x="7414929" y="2410820"/>
                <a:ext cx="148393" cy="91319"/>
              </a:xfrm>
              <a:custGeom>
                <a:avLst/>
                <a:gdLst>
                  <a:gd name="connsiteX0" fmla="*/ 133984 w 148392"/>
                  <a:gd name="connsiteY0" fmla="*/ 88463 h 91318"/>
                  <a:gd name="connsiteX1" fmla="*/ 125914 w 148392"/>
                  <a:gd name="connsiteY1" fmla="*/ 85118 h 91318"/>
                  <a:gd name="connsiteX2" fmla="*/ 76910 w 148392"/>
                  <a:gd name="connsiteY2" fmla="*/ 36114 h 91318"/>
                  <a:gd name="connsiteX3" fmla="*/ 27906 w 148392"/>
                  <a:gd name="connsiteY3" fmla="*/ 85118 h 91318"/>
                  <a:gd name="connsiteX4" fmla="*/ 11765 w 148392"/>
                  <a:gd name="connsiteY4" fmla="*/ 84837 h 91318"/>
                  <a:gd name="connsiteX5" fmla="*/ 11765 w 148392"/>
                  <a:gd name="connsiteY5" fmla="*/ 68977 h 91318"/>
                  <a:gd name="connsiteX6" fmla="*/ 68840 w 148392"/>
                  <a:gd name="connsiteY6" fmla="*/ 11903 h 91318"/>
                  <a:gd name="connsiteX7" fmla="*/ 84980 w 148392"/>
                  <a:gd name="connsiteY7" fmla="*/ 11903 h 91318"/>
                  <a:gd name="connsiteX8" fmla="*/ 142054 w 148392"/>
                  <a:gd name="connsiteY8" fmla="*/ 68977 h 91318"/>
                  <a:gd name="connsiteX9" fmla="*/ 142052 w 148392"/>
                  <a:gd name="connsiteY9" fmla="*/ 85120 h 91318"/>
                  <a:gd name="connsiteX10" fmla="*/ 133984 w 148392"/>
                  <a:gd name="connsiteY10" fmla="*/ 88463 h 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2" h="91318">
                    <a:moveTo>
                      <a:pt x="133984" y="88463"/>
                    </a:moveTo>
                    <a:cubicBezTo>
                      <a:pt x="130957" y="88461"/>
                      <a:pt x="128054" y="87258"/>
                      <a:pt x="125914" y="85118"/>
                    </a:cubicBezTo>
                    <a:lnTo>
                      <a:pt x="76910" y="36114"/>
                    </a:lnTo>
                    <a:lnTo>
                      <a:pt x="27906" y="85118"/>
                    </a:lnTo>
                    <a:cubicBezTo>
                      <a:pt x="23371" y="89498"/>
                      <a:pt x="16145" y="89372"/>
                      <a:pt x="11765" y="84837"/>
                    </a:cubicBezTo>
                    <a:cubicBezTo>
                      <a:pt x="7493" y="80414"/>
                      <a:pt x="7493" y="73401"/>
                      <a:pt x="11765" y="68977"/>
                    </a:cubicBezTo>
                    <a:lnTo>
                      <a:pt x="68840" y="11903"/>
                    </a:lnTo>
                    <a:cubicBezTo>
                      <a:pt x="73297" y="7447"/>
                      <a:pt x="80523" y="7447"/>
                      <a:pt x="84980" y="11903"/>
                    </a:cubicBezTo>
                    <a:lnTo>
                      <a:pt x="142054" y="68977"/>
                    </a:lnTo>
                    <a:cubicBezTo>
                      <a:pt x="146512" y="73436"/>
                      <a:pt x="146511" y="80663"/>
                      <a:pt x="142052" y="85120"/>
                    </a:cubicBezTo>
                    <a:cubicBezTo>
                      <a:pt x="139912" y="87259"/>
                      <a:pt x="137010" y="88461"/>
                      <a:pt x="133984" y="88463"/>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ndParaRPr>
              </a:p>
            </p:txBody>
          </p:sp>
        </p:grpSp>
      </p:grpSp>
      <p:sp>
        <p:nvSpPr>
          <p:cNvPr id="34" name="Freeform 77">
            <a:extLst>
              <a:ext uri="{FF2B5EF4-FFF2-40B4-BE49-F238E27FC236}">
                <a16:creationId xmlns:a16="http://schemas.microsoft.com/office/drawing/2014/main" id="{FD9050B1-6694-34E8-AE07-835B30A5C290}"/>
              </a:ext>
            </a:extLst>
          </p:cNvPr>
          <p:cNvSpPr>
            <a:spLocks noEditPoints="1"/>
          </p:cNvSpPr>
          <p:nvPr/>
        </p:nvSpPr>
        <p:spPr bwMode="auto">
          <a:xfrm>
            <a:off x="7697128" y="557813"/>
            <a:ext cx="280734" cy="281564"/>
          </a:xfrm>
          <a:custGeom>
            <a:avLst/>
            <a:gdLst>
              <a:gd name="T0" fmla="*/ 93 w 186"/>
              <a:gd name="T1" fmla="*/ 116 h 186"/>
              <a:gd name="T2" fmla="*/ 54 w 186"/>
              <a:gd name="T3" fmla="*/ 77 h 186"/>
              <a:gd name="T4" fmla="*/ 51 w 186"/>
              <a:gd name="T5" fmla="*/ 76 h 186"/>
              <a:gd name="T6" fmla="*/ 46 w 186"/>
              <a:gd name="T7" fmla="*/ 80 h 186"/>
              <a:gd name="T8" fmla="*/ 48 w 186"/>
              <a:gd name="T9" fmla="*/ 83 h 186"/>
              <a:gd name="T10" fmla="*/ 90 w 186"/>
              <a:gd name="T11" fmla="*/ 125 h 186"/>
              <a:gd name="T12" fmla="*/ 93 w 186"/>
              <a:gd name="T13" fmla="*/ 126 h 186"/>
              <a:gd name="T14" fmla="*/ 96 w 186"/>
              <a:gd name="T15" fmla="*/ 125 h 186"/>
              <a:gd name="T16" fmla="*/ 96 w 186"/>
              <a:gd name="T17" fmla="*/ 125 h 186"/>
              <a:gd name="T18" fmla="*/ 166 w 186"/>
              <a:gd name="T19" fmla="*/ 51 h 186"/>
              <a:gd name="T20" fmla="*/ 166 w 186"/>
              <a:gd name="T21" fmla="*/ 51 h 186"/>
              <a:gd name="T22" fmla="*/ 172 w 186"/>
              <a:gd name="T23" fmla="*/ 45 h 186"/>
              <a:gd name="T24" fmla="*/ 172 w 186"/>
              <a:gd name="T25" fmla="*/ 45 h 186"/>
              <a:gd name="T26" fmla="*/ 184 w 186"/>
              <a:gd name="T27" fmla="*/ 32 h 186"/>
              <a:gd name="T28" fmla="*/ 184 w 186"/>
              <a:gd name="T29" fmla="*/ 32 h 186"/>
              <a:gd name="T30" fmla="*/ 186 w 186"/>
              <a:gd name="T31" fmla="*/ 29 h 186"/>
              <a:gd name="T32" fmla="*/ 181 w 186"/>
              <a:gd name="T33" fmla="*/ 25 h 186"/>
              <a:gd name="T34" fmla="*/ 178 w 186"/>
              <a:gd name="T35" fmla="*/ 27 h 186"/>
              <a:gd name="T36" fmla="*/ 178 w 186"/>
              <a:gd name="T37" fmla="*/ 27 h 186"/>
              <a:gd name="T38" fmla="*/ 168 w 186"/>
              <a:gd name="T39" fmla="*/ 38 h 186"/>
              <a:gd name="T40" fmla="*/ 168 w 186"/>
              <a:gd name="T41" fmla="*/ 38 h 186"/>
              <a:gd name="T42" fmla="*/ 162 w 186"/>
              <a:gd name="T43" fmla="*/ 44 h 186"/>
              <a:gd name="T44" fmla="*/ 162 w 186"/>
              <a:gd name="T45" fmla="*/ 44 h 186"/>
              <a:gd name="T46" fmla="*/ 93 w 186"/>
              <a:gd name="T47" fmla="*/ 116 h 186"/>
              <a:gd name="T48" fmla="*/ 178 w 186"/>
              <a:gd name="T49" fmla="*/ 57 h 186"/>
              <a:gd name="T50" fmla="*/ 172 w 186"/>
              <a:gd name="T51" fmla="*/ 57 h 186"/>
              <a:gd name="T52" fmla="*/ 171 w 186"/>
              <a:gd name="T53" fmla="*/ 62 h 186"/>
              <a:gd name="T54" fmla="*/ 171 w 186"/>
              <a:gd name="T55" fmla="*/ 62 h 186"/>
              <a:gd name="T56" fmla="*/ 177 w 186"/>
              <a:gd name="T57" fmla="*/ 93 h 186"/>
              <a:gd name="T58" fmla="*/ 93 w 186"/>
              <a:gd name="T59" fmla="*/ 177 h 186"/>
              <a:gd name="T60" fmla="*/ 8 w 186"/>
              <a:gd name="T61" fmla="*/ 93 h 186"/>
              <a:gd name="T62" fmla="*/ 93 w 186"/>
              <a:gd name="T63" fmla="*/ 8 h 186"/>
              <a:gd name="T64" fmla="*/ 154 w 186"/>
              <a:gd name="T65" fmla="*/ 34 h 186"/>
              <a:gd name="T66" fmla="*/ 154 w 186"/>
              <a:gd name="T67" fmla="*/ 34 h 186"/>
              <a:gd name="T68" fmla="*/ 159 w 186"/>
              <a:gd name="T69" fmla="*/ 34 h 186"/>
              <a:gd name="T70" fmla="*/ 159 w 186"/>
              <a:gd name="T71" fmla="*/ 28 h 186"/>
              <a:gd name="T72" fmla="*/ 159 w 186"/>
              <a:gd name="T73" fmla="*/ 28 h 186"/>
              <a:gd name="T74" fmla="*/ 93 w 186"/>
              <a:gd name="T75" fmla="*/ 0 h 186"/>
              <a:gd name="T76" fmla="*/ 0 w 186"/>
              <a:gd name="T77" fmla="*/ 93 h 186"/>
              <a:gd name="T78" fmla="*/ 93 w 186"/>
              <a:gd name="T79" fmla="*/ 186 h 186"/>
              <a:gd name="T80" fmla="*/ 186 w 186"/>
              <a:gd name="T81" fmla="*/ 93 h 186"/>
              <a:gd name="T82" fmla="*/ 179 w 186"/>
              <a:gd name="T83" fmla="*/ 59 h 186"/>
              <a:gd name="T84" fmla="*/ 178 w 186"/>
              <a:gd name="T85" fmla="*/ 5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6" h="186">
                <a:moveTo>
                  <a:pt x="93" y="116"/>
                </a:moveTo>
                <a:cubicBezTo>
                  <a:pt x="54" y="77"/>
                  <a:pt x="54" y="77"/>
                  <a:pt x="54" y="77"/>
                </a:cubicBezTo>
                <a:cubicBezTo>
                  <a:pt x="53" y="76"/>
                  <a:pt x="52" y="76"/>
                  <a:pt x="51" y="76"/>
                </a:cubicBezTo>
                <a:cubicBezTo>
                  <a:pt x="48" y="76"/>
                  <a:pt x="46" y="78"/>
                  <a:pt x="46" y="80"/>
                </a:cubicBezTo>
                <a:cubicBezTo>
                  <a:pt x="46" y="81"/>
                  <a:pt x="47" y="82"/>
                  <a:pt x="48" y="83"/>
                </a:cubicBezTo>
                <a:cubicBezTo>
                  <a:pt x="90" y="125"/>
                  <a:pt x="90" y="125"/>
                  <a:pt x="90" y="125"/>
                </a:cubicBezTo>
                <a:cubicBezTo>
                  <a:pt x="91" y="126"/>
                  <a:pt x="92" y="126"/>
                  <a:pt x="93" y="126"/>
                </a:cubicBezTo>
                <a:cubicBezTo>
                  <a:pt x="94" y="126"/>
                  <a:pt x="95" y="126"/>
                  <a:pt x="96" y="125"/>
                </a:cubicBezTo>
                <a:cubicBezTo>
                  <a:pt x="96" y="125"/>
                  <a:pt x="96" y="125"/>
                  <a:pt x="96" y="125"/>
                </a:cubicBezTo>
                <a:cubicBezTo>
                  <a:pt x="166" y="51"/>
                  <a:pt x="166" y="51"/>
                  <a:pt x="166" y="51"/>
                </a:cubicBezTo>
                <a:cubicBezTo>
                  <a:pt x="166" y="51"/>
                  <a:pt x="166" y="51"/>
                  <a:pt x="166" y="51"/>
                </a:cubicBezTo>
                <a:cubicBezTo>
                  <a:pt x="172" y="45"/>
                  <a:pt x="172" y="45"/>
                  <a:pt x="172" y="45"/>
                </a:cubicBezTo>
                <a:cubicBezTo>
                  <a:pt x="172" y="45"/>
                  <a:pt x="172" y="45"/>
                  <a:pt x="172" y="45"/>
                </a:cubicBezTo>
                <a:cubicBezTo>
                  <a:pt x="184" y="32"/>
                  <a:pt x="184" y="32"/>
                  <a:pt x="184" y="32"/>
                </a:cubicBezTo>
                <a:cubicBezTo>
                  <a:pt x="184" y="32"/>
                  <a:pt x="184" y="32"/>
                  <a:pt x="184" y="32"/>
                </a:cubicBezTo>
                <a:cubicBezTo>
                  <a:pt x="185" y="32"/>
                  <a:pt x="186" y="31"/>
                  <a:pt x="186" y="29"/>
                </a:cubicBezTo>
                <a:cubicBezTo>
                  <a:pt x="186" y="27"/>
                  <a:pt x="184" y="25"/>
                  <a:pt x="181" y="25"/>
                </a:cubicBezTo>
                <a:cubicBezTo>
                  <a:pt x="180" y="25"/>
                  <a:pt x="179" y="26"/>
                  <a:pt x="178" y="27"/>
                </a:cubicBezTo>
                <a:cubicBezTo>
                  <a:pt x="178" y="27"/>
                  <a:pt x="178" y="27"/>
                  <a:pt x="178" y="27"/>
                </a:cubicBezTo>
                <a:cubicBezTo>
                  <a:pt x="168" y="38"/>
                  <a:pt x="168" y="38"/>
                  <a:pt x="168" y="38"/>
                </a:cubicBezTo>
                <a:cubicBezTo>
                  <a:pt x="168" y="38"/>
                  <a:pt x="168" y="38"/>
                  <a:pt x="168" y="38"/>
                </a:cubicBezTo>
                <a:cubicBezTo>
                  <a:pt x="162" y="44"/>
                  <a:pt x="162" y="44"/>
                  <a:pt x="162" y="44"/>
                </a:cubicBezTo>
                <a:cubicBezTo>
                  <a:pt x="162" y="44"/>
                  <a:pt x="162" y="44"/>
                  <a:pt x="162" y="44"/>
                </a:cubicBezTo>
                <a:lnTo>
                  <a:pt x="93" y="116"/>
                </a:lnTo>
                <a:close/>
                <a:moveTo>
                  <a:pt x="178" y="57"/>
                </a:moveTo>
                <a:cubicBezTo>
                  <a:pt x="177" y="55"/>
                  <a:pt x="174" y="56"/>
                  <a:pt x="172" y="57"/>
                </a:cubicBezTo>
                <a:cubicBezTo>
                  <a:pt x="171" y="58"/>
                  <a:pt x="171" y="60"/>
                  <a:pt x="171" y="62"/>
                </a:cubicBezTo>
                <a:cubicBezTo>
                  <a:pt x="171" y="62"/>
                  <a:pt x="171" y="62"/>
                  <a:pt x="171" y="62"/>
                </a:cubicBezTo>
                <a:cubicBezTo>
                  <a:pt x="175" y="71"/>
                  <a:pt x="177" y="82"/>
                  <a:pt x="177" y="93"/>
                </a:cubicBezTo>
                <a:cubicBezTo>
                  <a:pt x="177" y="139"/>
                  <a:pt x="139" y="177"/>
                  <a:pt x="93" y="177"/>
                </a:cubicBezTo>
                <a:cubicBezTo>
                  <a:pt x="46" y="177"/>
                  <a:pt x="8" y="139"/>
                  <a:pt x="8" y="93"/>
                </a:cubicBezTo>
                <a:cubicBezTo>
                  <a:pt x="8" y="46"/>
                  <a:pt x="46" y="8"/>
                  <a:pt x="93" y="8"/>
                </a:cubicBezTo>
                <a:cubicBezTo>
                  <a:pt x="117" y="8"/>
                  <a:pt x="138" y="18"/>
                  <a:pt x="154" y="34"/>
                </a:cubicBezTo>
                <a:cubicBezTo>
                  <a:pt x="154" y="34"/>
                  <a:pt x="154" y="34"/>
                  <a:pt x="154" y="34"/>
                </a:cubicBezTo>
                <a:cubicBezTo>
                  <a:pt x="155" y="36"/>
                  <a:pt x="158" y="36"/>
                  <a:pt x="159" y="34"/>
                </a:cubicBezTo>
                <a:cubicBezTo>
                  <a:pt x="161" y="32"/>
                  <a:pt x="161" y="30"/>
                  <a:pt x="159" y="28"/>
                </a:cubicBezTo>
                <a:cubicBezTo>
                  <a:pt x="159" y="28"/>
                  <a:pt x="159" y="28"/>
                  <a:pt x="159" y="28"/>
                </a:cubicBezTo>
                <a:cubicBezTo>
                  <a:pt x="142" y="11"/>
                  <a:pt x="119" y="0"/>
                  <a:pt x="93" y="0"/>
                </a:cubicBezTo>
                <a:cubicBezTo>
                  <a:pt x="42" y="0"/>
                  <a:pt x="0" y="41"/>
                  <a:pt x="0" y="93"/>
                </a:cubicBezTo>
                <a:cubicBezTo>
                  <a:pt x="0" y="144"/>
                  <a:pt x="42" y="186"/>
                  <a:pt x="93" y="186"/>
                </a:cubicBezTo>
                <a:cubicBezTo>
                  <a:pt x="144" y="186"/>
                  <a:pt x="186" y="144"/>
                  <a:pt x="186" y="93"/>
                </a:cubicBezTo>
                <a:cubicBezTo>
                  <a:pt x="186" y="81"/>
                  <a:pt x="183" y="69"/>
                  <a:pt x="179" y="59"/>
                </a:cubicBezTo>
                <a:cubicBezTo>
                  <a:pt x="179" y="58"/>
                  <a:pt x="179" y="58"/>
                  <a:pt x="178" y="57"/>
                </a:cubicBezTo>
                <a:close/>
              </a:path>
            </a:pathLst>
          </a:custGeom>
          <a:solidFill>
            <a:schemeClr val="bg1"/>
          </a:solidFill>
          <a:ln w="1270">
            <a:solidFill>
              <a:schemeClr val="bg1"/>
            </a:solidFill>
          </a:ln>
        </p:spPr>
        <p:txBody>
          <a:bodyPr vert="horz" wrap="square" lIns="68580" tIns="34290" rIns="68580" bIns="34290" numCol="1" anchor="t" anchorCtr="0" compatLnSpc="1">
            <a:prstTxWarp prst="textNoShape">
              <a:avLst/>
            </a:prstTxWarp>
          </a:bodyPr>
          <a:lstStyle/>
          <a:p>
            <a:endParaRPr lang="en-US" sz="1350"/>
          </a:p>
        </p:txBody>
      </p:sp>
      <p:sp>
        <p:nvSpPr>
          <p:cNvPr id="35" name="Marcador de número de diapositiva 2">
            <a:extLst>
              <a:ext uri="{FF2B5EF4-FFF2-40B4-BE49-F238E27FC236}">
                <a16:creationId xmlns:a16="http://schemas.microsoft.com/office/drawing/2014/main" id="{49F4231D-1B5D-7B96-1194-DEC78546D91A}"/>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32</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32472774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3"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37EFC-F70B-2381-B452-7B4F4D09062B}"/>
            </a:ext>
          </a:extLst>
        </p:cNvPr>
        <p:cNvGrpSpPr/>
        <p:nvPr/>
      </p:nvGrpSpPr>
      <p:grpSpPr>
        <a:xfrm>
          <a:off x="0" y="0"/>
          <a:ext cx="0" cy="0"/>
          <a:chOff x="0" y="0"/>
          <a:chExt cx="0" cy="0"/>
        </a:xfrm>
      </p:grpSpPr>
      <p:sp>
        <p:nvSpPr>
          <p:cNvPr id="28" name="moving straight is what we do">
            <a:extLst>
              <a:ext uri="{FF2B5EF4-FFF2-40B4-BE49-F238E27FC236}">
                <a16:creationId xmlns:a16="http://schemas.microsoft.com/office/drawing/2014/main" id="{C7B75ED7-8935-0E8E-C52E-CFC4D5110D5A}"/>
              </a:ext>
            </a:extLst>
          </p:cNvPr>
          <p:cNvSpPr txBox="1"/>
          <p:nvPr/>
        </p:nvSpPr>
        <p:spPr>
          <a:xfrm>
            <a:off x="4334282" y="498749"/>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Qualitative Results</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grpSp>
        <p:nvGrpSpPr>
          <p:cNvPr id="9" name="Group 31">
            <a:extLst>
              <a:ext uri="{FF2B5EF4-FFF2-40B4-BE49-F238E27FC236}">
                <a16:creationId xmlns:a16="http://schemas.microsoft.com/office/drawing/2014/main" id="{5127DE8F-78A8-EA56-E447-32C1FA513CD4}"/>
              </a:ext>
            </a:extLst>
          </p:cNvPr>
          <p:cNvGrpSpPr/>
          <p:nvPr/>
        </p:nvGrpSpPr>
        <p:grpSpPr>
          <a:xfrm rot="5400000">
            <a:off x="7601581" y="462681"/>
            <a:ext cx="471828" cy="471828"/>
            <a:chOff x="9243060" y="3596640"/>
            <a:chExt cx="579120" cy="579120"/>
          </a:xfrm>
        </p:grpSpPr>
        <p:sp>
          <p:nvSpPr>
            <p:cNvPr id="10" name="Oval 32">
              <a:extLst>
                <a:ext uri="{FF2B5EF4-FFF2-40B4-BE49-F238E27FC236}">
                  <a16:creationId xmlns:a16="http://schemas.microsoft.com/office/drawing/2014/main" id="{42F64659-C1A9-8BF9-3838-523ADC4F20BC}"/>
                </a:ext>
              </a:extLst>
            </p:cNvPr>
            <p:cNvSpPr/>
            <p:nvPr/>
          </p:nvSpPr>
          <p:spPr>
            <a:xfrm>
              <a:off x="9243060" y="3596640"/>
              <a:ext cx="579120" cy="579120"/>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pic>
          <p:nvPicPr>
            <p:cNvPr id="11" name="Graphic 33">
              <a:extLst>
                <a:ext uri="{FF2B5EF4-FFF2-40B4-BE49-F238E27FC236}">
                  <a16:creationId xmlns:a16="http://schemas.microsoft.com/office/drawing/2014/main" id="{7BF0F95D-278A-8F23-3937-E24C08789B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5642" y="3749222"/>
              <a:ext cx="273956" cy="273956"/>
            </a:xfrm>
            <a:prstGeom prst="rect">
              <a:avLst/>
            </a:prstGeom>
          </p:spPr>
        </p:pic>
      </p:grpSp>
      <p:pic>
        <p:nvPicPr>
          <p:cNvPr id="4" name="Imagen 3">
            <a:extLst>
              <a:ext uri="{FF2B5EF4-FFF2-40B4-BE49-F238E27FC236}">
                <a16:creationId xmlns:a16="http://schemas.microsoft.com/office/drawing/2014/main" id="{A753392C-75C4-EB01-51ED-FF44AA107E7B}"/>
              </a:ext>
            </a:extLst>
          </p:cNvPr>
          <p:cNvPicPr>
            <a:picLocks noChangeAspect="1"/>
          </p:cNvPicPr>
          <p:nvPr/>
        </p:nvPicPr>
        <p:blipFill>
          <a:blip r:embed="rId5"/>
          <a:srcRect t="501"/>
          <a:stretch/>
        </p:blipFill>
        <p:spPr>
          <a:xfrm>
            <a:off x="924635" y="1241945"/>
            <a:ext cx="10342729" cy="4396281"/>
          </a:xfrm>
          <a:prstGeom prst="rect">
            <a:avLst/>
          </a:prstGeom>
        </p:spPr>
      </p:pic>
      <p:grpSp>
        <p:nvGrpSpPr>
          <p:cNvPr id="5" name="Group 60">
            <a:extLst>
              <a:ext uri="{FF2B5EF4-FFF2-40B4-BE49-F238E27FC236}">
                <a16:creationId xmlns:a16="http://schemas.microsoft.com/office/drawing/2014/main" id="{ED079581-DA91-E5B3-48FD-B38847C30441}"/>
              </a:ext>
            </a:extLst>
          </p:cNvPr>
          <p:cNvGrpSpPr/>
          <p:nvPr/>
        </p:nvGrpSpPr>
        <p:grpSpPr>
          <a:xfrm>
            <a:off x="914523" y="5725598"/>
            <a:ext cx="10342729" cy="584775"/>
            <a:chOff x="3427542" y="2927241"/>
            <a:chExt cx="10342729" cy="584775"/>
          </a:xfrm>
        </p:grpSpPr>
        <p:sp>
          <p:nvSpPr>
            <p:cNvPr id="6" name="TextBox 66">
              <a:extLst>
                <a:ext uri="{FF2B5EF4-FFF2-40B4-BE49-F238E27FC236}">
                  <a16:creationId xmlns:a16="http://schemas.microsoft.com/office/drawing/2014/main" id="{CAB1CD07-32C6-45F8-6DA5-31031849641B}"/>
                </a:ext>
              </a:extLst>
            </p:cNvPr>
            <p:cNvSpPr txBox="1"/>
            <p:nvPr/>
          </p:nvSpPr>
          <p:spPr>
            <a:xfrm>
              <a:off x="3880787" y="2927241"/>
              <a:ext cx="9889484" cy="584775"/>
            </a:xfrm>
            <a:prstGeom prst="rect">
              <a:avLst/>
            </a:prstGeom>
            <a:noFill/>
          </p:spPr>
          <p:txBody>
            <a:bodyPr wrap="square" rtlCol="0">
              <a:spAutoFit/>
            </a:bodyPr>
            <a:lstStyle/>
            <a:p>
              <a:pPr marL="0" marR="0" lvl="0" indent="0" algn="just" defTabSz="914400" eaLnBrk="1" fontAlgn="auto" latinLnBrk="0" hangingPunct="1">
                <a:spcBef>
                  <a:spcPts val="0"/>
                </a:spcBef>
                <a:spcAft>
                  <a:spcPts val="0"/>
                </a:spcAft>
                <a:buClrTx/>
                <a:buSzTx/>
                <a:buFontTx/>
                <a:buNone/>
                <a:tabLst/>
                <a:defRPr/>
              </a:pPr>
              <a:r>
                <a:rPr kumimoji="0" lang="en-GB" sz="1600" b="1" i="0" u="none" strike="noStrike" kern="0" cap="none" spc="0" normalizeH="0" baseline="0" noProof="0" dirty="0">
                  <a:ln>
                    <a:noFill/>
                  </a:ln>
                  <a:effectLst/>
                  <a:uLnTx/>
                  <a:uFillTx/>
                  <a:latin typeface="Century Gothic" panose="020B0502020202020204" pitchFamily="34" charset="0"/>
                </a:rPr>
                <a:t>Obstacles avoidance visualization</a:t>
              </a:r>
            </a:p>
            <a:p>
              <a:pPr marL="0" marR="0" lvl="0" indent="0" algn="just" defTabSz="914400" eaLnBrk="1" fontAlgn="auto" latinLnBrk="0" hangingPunct="1">
                <a:spcBef>
                  <a:spcPts val="0"/>
                </a:spcBef>
                <a:spcAft>
                  <a:spcPts val="0"/>
                </a:spcAft>
                <a:buClrTx/>
                <a:buSzTx/>
                <a:buFontTx/>
                <a:buNone/>
                <a:tabLst/>
                <a:defRPr/>
              </a:pPr>
              <a:r>
                <a:rPr kumimoji="0" lang="en-GB" sz="1600" i="0" u="none" strike="noStrike" kern="0" cap="none" spc="0" normalizeH="0" baseline="0" noProof="0" dirty="0">
                  <a:ln>
                    <a:noFill/>
                  </a:ln>
                  <a:effectLst/>
                  <a:uLnTx/>
                  <a:uFillTx/>
                  <a:latin typeface="Century Gothic" panose="020B0502020202020204" pitchFamily="34" charset="0"/>
                </a:rPr>
                <a:t>The ego vehicle is changing lanes attentively to avoid an obstacle.</a:t>
              </a:r>
              <a:endParaRPr kumimoji="0" lang="en-US" sz="1600" i="1" u="none" strike="noStrike" kern="0" cap="none" spc="0" normalizeH="0" baseline="0" noProof="0" dirty="0">
                <a:ln>
                  <a:noFill/>
                </a:ln>
                <a:effectLst/>
                <a:uLnTx/>
                <a:uFillTx/>
                <a:latin typeface="Century Gothic" panose="020B0502020202020204" pitchFamily="34" charset="0"/>
              </a:endParaRPr>
            </a:p>
          </p:txBody>
        </p:sp>
        <p:grpSp>
          <p:nvGrpSpPr>
            <p:cNvPr id="7" name="Group 68">
              <a:extLst>
                <a:ext uri="{FF2B5EF4-FFF2-40B4-BE49-F238E27FC236}">
                  <a16:creationId xmlns:a16="http://schemas.microsoft.com/office/drawing/2014/main" id="{3EF05A85-FC8D-278C-75D2-9D978C7A3F2D}"/>
                </a:ext>
              </a:extLst>
            </p:cNvPr>
            <p:cNvGrpSpPr/>
            <p:nvPr/>
          </p:nvGrpSpPr>
          <p:grpSpPr>
            <a:xfrm rot="5400000">
              <a:off x="3427542" y="2927241"/>
              <a:ext cx="326898" cy="326898"/>
              <a:chOff x="7325676" y="2301588"/>
              <a:chExt cx="326898" cy="326898"/>
            </a:xfrm>
          </p:grpSpPr>
          <p:sp>
            <p:nvSpPr>
              <p:cNvPr id="8" name="Oval 69">
                <a:extLst>
                  <a:ext uri="{FF2B5EF4-FFF2-40B4-BE49-F238E27FC236}">
                    <a16:creationId xmlns:a16="http://schemas.microsoft.com/office/drawing/2014/main" id="{238CF3E2-3AA9-43C6-884F-7B726CD966EB}"/>
                  </a:ext>
                </a:extLst>
              </p:cNvPr>
              <p:cNvSpPr/>
              <p:nvPr/>
            </p:nvSpPr>
            <p:spPr>
              <a:xfrm>
                <a:off x="7325676" y="2301588"/>
                <a:ext cx="326898" cy="326898"/>
              </a:xfrm>
              <a:prstGeom prst="ellipse">
                <a:avLst/>
              </a:prstGeom>
              <a:solidFill>
                <a:srgbClr val="FEC415"/>
              </a:solidFill>
              <a:ln w="12700" cap="flat" cmpd="sng" algn="ctr">
                <a:noFill/>
                <a:prstDash val="solid"/>
                <a:miter lim="800000"/>
              </a:ln>
              <a:effectLst>
                <a:outerShdw blurRad="711200" dist="342900" dir="5400000" algn="t" rotWithShape="0">
                  <a:srgbClr val="FEC415">
                    <a:alpha val="1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12" name="Freeform: Shape 15">
                <a:extLst>
                  <a:ext uri="{FF2B5EF4-FFF2-40B4-BE49-F238E27FC236}">
                    <a16:creationId xmlns:a16="http://schemas.microsoft.com/office/drawing/2014/main" id="{8B20A599-A1FF-FD7C-AAB6-7B81571B78C9}"/>
                  </a:ext>
                </a:extLst>
              </p:cNvPr>
              <p:cNvSpPr/>
              <p:nvPr/>
            </p:nvSpPr>
            <p:spPr>
              <a:xfrm>
                <a:off x="7414929" y="2410820"/>
                <a:ext cx="148393" cy="91319"/>
              </a:xfrm>
              <a:custGeom>
                <a:avLst/>
                <a:gdLst>
                  <a:gd name="connsiteX0" fmla="*/ 133984 w 148392"/>
                  <a:gd name="connsiteY0" fmla="*/ 88463 h 91318"/>
                  <a:gd name="connsiteX1" fmla="*/ 125914 w 148392"/>
                  <a:gd name="connsiteY1" fmla="*/ 85118 h 91318"/>
                  <a:gd name="connsiteX2" fmla="*/ 76910 w 148392"/>
                  <a:gd name="connsiteY2" fmla="*/ 36114 h 91318"/>
                  <a:gd name="connsiteX3" fmla="*/ 27906 w 148392"/>
                  <a:gd name="connsiteY3" fmla="*/ 85118 h 91318"/>
                  <a:gd name="connsiteX4" fmla="*/ 11765 w 148392"/>
                  <a:gd name="connsiteY4" fmla="*/ 84837 h 91318"/>
                  <a:gd name="connsiteX5" fmla="*/ 11765 w 148392"/>
                  <a:gd name="connsiteY5" fmla="*/ 68977 h 91318"/>
                  <a:gd name="connsiteX6" fmla="*/ 68840 w 148392"/>
                  <a:gd name="connsiteY6" fmla="*/ 11903 h 91318"/>
                  <a:gd name="connsiteX7" fmla="*/ 84980 w 148392"/>
                  <a:gd name="connsiteY7" fmla="*/ 11903 h 91318"/>
                  <a:gd name="connsiteX8" fmla="*/ 142054 w 148392"/>
                  <a:gd name="connsiteY8" fmla="*/ 68977 h 91318"/>
                  <a:gd name="connsiteX9" fmla="*/ 142052 w 148392"/>
                  <a:gd name="connsiteY9" fmla="*/ 85120 h 91318"/>
                  <a:gd name="connsiteX10" fmla="*/ 133984 w 148392"/>
                  <a:gd name="connsiteY10" fmla="*/ 88463 h 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2" h="91318">
                    <a:moveTo>
                      <a:pt x="133984" y="88463"/>
                    </a:moveTo>
                    <a:cubicBezTo>
                      <a:pt x="130957" y="88461"/>
                      <a:pt x="128054" y="87258"/>
                      <a:pt x="125914" y="85118"/>
                    </a:cubicBezTo>
                    <a:lnTo>
                      <a:pt x="76910" y="36114"/>
                    </a:lnTo>
                    <a:lnTo>
                      <a:pt x="27906" y="85118"/>
                    </a:lnTo>
                    <a:cubicBezTo>
                      <a:pt x="23371" y="89498"/>
                      <a:pt x="16145" y="89372"/>
                      <a:pt x="11765" y="84837"/>
                    </a:cubicBezTo>
                    <a:cubicBezTo>
                      <a:pt x="7493" y="80414"/>
                      <a:pt x="7493" y="73401"/>
                      <a:pt x="11765" y="68977"/>
                    </a:cubicBezTo>
                    <a:lnTo>
                      <a:pt x="68840" y="11903"/>
                    </a:lnTo>
                    <a:cubicBezTo>
                      <a:pt x="73297" y="7447"/>
                      <a:pt x="80523" y="7447"/>
                      <a:pt x="84980" y="11903"/>
                    </a:cubicBezTo>
                    <a:lnTo>
                      <a:pt x="142054" y="68977"/>
                    </a:lnTo>
                    <a:cubicBezTo>
                      <a:pt x="146512" y="73436"/>
                      <a:pt x="146511" y="80663"/>
                      <a:pt x="142052" y="85120"/>
                    </a:cubicBezTo>
                    <a:cubicBezTo>
                      <a:pt x="139912" y="87259"/>
                      <a:pt x="137010" y="88461"/>
                      <a:pt x="133984" y="88463"/>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ndParaRPr>
              </a:p>
            </p:txBody>
          </p:sp>
        </p:grpSp>
      </p:grpSp>
      <p:sp>
        <p:nvSpPr>
          <p:cNvPr id="2" name="Marcador de número de diapositiva 2">
            <a:extLst>
              <a:ext uri="{FF2B5EF4-FFF2-40B4-BE49-F238E27FC236}">
                <a16:creationId xmlns:a16="http://schemas.microsoft.com/office/drawing/2014/main" id="{F7C4FE56-10F4-FE1A-3AF1-E41711A6D078}"/>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33</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405498502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5A2F5-D4AB-2494-631C-93C4B2E8F10E}"/>
            </a:ext>
          </a:extLst>
        </p:cNvPr>
        <p:cNvGrpSpPr/>
        <p:nvPr/>
      </p:nvGrpSpPr>
      <p:grpSpPr>
        <a:xfrm>
          <a:off x="0" y="0"/>
          <a:ext cx="0" cy="0"/>
          <a:chOff x="0" y="0"/>
          <a:chExt cx="0" cy="0"/>
        </a:xfrm>
      </p:grpSpPr>
      <p:sp>
        <p:nvSpPr>
          <p:cNvPr id="28" name="moving straight is what we do">
            <a:extLst>
              <a:ext uri="{FF2B5EF4-FFF2-40B4-BE49-F238E27FC236}">
                <a16:creationId xmlns:a16="http://schemas.microsoft.com/office/drawing/2014/main" id="{A72EF549-C208-2423-B1BF-86DC94F0BB0C}"/>
              </a:ext>
            </a:extLst>
          </p:cNvPr>
          <p:cNvSpPr txBox="1"/>
          <p:nvPr/>
        </p:nvSpPr>
        <p:spPr>
          <a:xfrm>
            <a:off x="4334282" y="498749"/>
            <a:ext cx="3503213" cy="435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Qualitative Results</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grpSp>
        <p:nvGrpSpPr>
          <p:cNvPr id="9" name="Group 31">
            <a:extLst>
              <a:ext uri="{FF2B5EF4-FFF2-40B4-BE49-F238E27FC236}">
                <a16:creationId xmlns:a16="http://schemas.microsoft.com/office/drawing/2014/main" id="{CAE56129-3629-6A1C-7040-673BD17D8BE0}"/>
              </a:ext>
            </a:extLst>
          </p:cNvPr>
          <p:cNvGrpSpPr/>
          <p:nvPr/>
        </p:nvGrpSpPr>
        <p:grpSpPr>
          <a:xfrm rot="5400000">
            <a:off x="7601581" y="462681"/>
            <a:ext cx="471828" cy="471828"/>
            <a:chOff x="9243060" y="3596640"/>
            <a:chExt cx="579120" cy="579120"/>
          </a:xfrm>
        </p:grpSpPr>
        <p:sp>
          <p:nvSpPr>
            <p:cNvPr id="10" name="Oval 32">
              <a:extLst>
                <a:ext uri="{FF2B5EF4-FFF2-40B4-BE49-F238E27FC236}">
                  <a16:creationId xmlns:a16="http://schemas.microsoft.com/office/drawing/2014/main" id="{59F41143-666B-3FB8-5C3F-866AB67A4513}"/>
                </a:ext>
              </a:extLst>
            </p:cNvPr>
            <p:cNvSpPr/>
            <p:nvPr/>
          </p:nvSpPr>
          <p:spPr>
            <a:xfrm>
              <a:off x="9243060" y="3596640"/>
              <a:ext cx="579120" cy="579120"/>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pic>
          <p:nvPicPr>
            <p:cNvPr id="11" name="Graphic 33">
              <a:extLst>
                <a:ext uri="{FF2B5EF4-FFF2-40B4-BE49-F238E27FC236}">
                  <a16:creationId xmlns:a16="http://schemas.microsoft.com/office/drawing/2014/main" id="{55F0BD9B-A595-4EBA-F4C1-37D4FBD92B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5642" y="3749222"/>
              <a:ext cx="273956" cy="273956"/>
            </a:xfrm>
            <a:prstGeom prst="rect">
              <a:avLst/>
            </a:prstGeom>
          </p:spPr>
        </p:pic>
      </p:grpSp>
      <p:pic>
        <p:nvPicPr>
          <p:cNvPr id="4" name="Imagen 3">
            <a:extLst>
              <a:ext uri="{FF2B5EF4-FFF2-40B4-BE49-F238E27FC236}">
                <a16:creationId xmlns:a16="http://schemas.microsoft.com/office/drawing/2014/main" id="{204BB67E-E8E2-59D6-9200-E12826EC7B15}"/>
              </a:ext>
            </a:extLst>
          </p:cNvPr>
          <p:cNvPicPr>
            <a:picLocks noChangeAspect="1"/>
          </p:cNvPicPr>
          <p:nvPr/>
        </p:nvPicPr>
        <p:blipFill>
          <a:blip r:embed="rId5">
            <a:extLst>
              <a:ext uri="{28A0092B-C50C-407E-A947-70E740481C1C}">
                <a14:useLocalDpi xmlns:a14="http://schemas.microsoft.com/office/drawing/2010/main" val="0"/>
              </a:ext>
            </a:extLst>
          </a:blip>
          <a:srcRect l="81" t="311" r="63" b="-1"/>
          <a:stretch/>
        </p:blipFill>
        <p:spPr>
          <a:xfrm>
            <a:off x="914523" y="1255595"/>
            <a:ext cx="10342729" cy="3909717"/>
          </a:xfrm>
          <a:prstGeom prst="rect">
            <a:avLst/>
          </a:prstGeom>
        </p:spPr>
      </p:pic>
      <p:grpSp>
        <p:nvGrpSpPr>
          <p:cNvPr id="5" name="Group 60">
            <a:extLst>
              <a:ext uri="{FF2B5EF4-FFF2-40B4-BE49-F238E27FC236}">
                <a16:creationId xmlns:a16="http://schemas.microsoft.com/office/drawing/2014/main" id="{61D74749-855E-2F73-F6A4-58A34052DF32}"/>
              </a:ext>
            </a:extLst>
          </p:cNvPr>
          <p:cNvGrpSpPr/>
          <p:nvPr/>
        </p:nvGrpSpPr>
        <p:grpSpPr>
          <a:xfrm>
            <a:off x="914523" y="5725598"/>
            <a:ext cx="10342729" cy="584775"/>
            <a:chOff x="3427542" y="2927241"/>
            <a:chExt cx="10342729" cy="584775"/>
          </a:xfrm>
        </p:grpSpPr>
        <p:sp>
          <p:nvSpPr>
            <p:cNvPr id="6" name="TextBox 66">
              <a:extLst>
                <a:ext uri="{FF2B5EF4-FFF2-40B4-BE49-F238E27FC236}">
                  <a16:creationId xmlns:a16="http://schemas.microsoft.com/office/drawing/2014/main" id="{9F1BD28B-CB2D-979D-B3DF-60FEEF933B8C}"/>
                </a:ext>
              </a:extLst>
            </p:cNvPr>
            <p:cNvSpPr txBox="1"/>
            <p:nvPr/>
          </p:nvSpPr>
          <p:spPr>
            <a:xfrm>
              <a:off x="3880787" y="2927241"/>
              <a:ext cx="9889484" cy="584775"/>
            </a:xfrm>
            <a:prstGeom prst="rect">
              <a:avLst/>
            </a:prstGeom>
            <a:noFill/>
          </p:spPr>
          <p:txBody>
            <a:bodyPr wrap="square" rtlCol="0">
              <a:spAutoFit/>
            </a:bodyPr>
            <a:lstStyle/>
            <a:p>
              <a:pPr marL="0" marR="0" lvl="0" indent="0" algn="just" defTabSz="914400" eaLnBrk="1" fontAlgn="auto" latinLnBrk="0" hangingPunct="1">
                <a:spcBef>
                  <a:spcPts val="0"/>
                </a:spcBef>
                <a:spcAft>
                  <a:spcPts val="0"/>
                </a:spcAft>
                <a:buClrTx/>
                <a:buSzTx/>
                <a:buFontTx/>
                <a:buNone/>
                <a:tabLst/>
                <a:defRPr/>
              </a:pPr>
              <a:r>
                <a:rPr kumimoji="0" lang="en-GB" sz="1600" b="1" i="0" u="none" strike="noStrike" kern="0" cap="none" spc="0" normalizeH="0" baseline="0" noProof="0" dirty="0">
                  <a:ln>
                    <a:noFill/>
                  </a:ln>
                  <a:effectLst/>
                  <a:uLnTx/>
                  <a:uFillTx/>
                  <a:latin typeface="Century Gothic" panose="020B0502020202020204" pitchFamily="34" charset="0"/>
                </a:rPr>
                <a:t>Visualization for planning recovering from perception failures</a:t>
              </a:r>
            </a:p>
            <a:p>
              <a:pPr marL="0" marR="0" lvl="0" indent="0" algn="just" defTabSz="914400" eaLnBrk="1" fontAlgn="auto" latinLnBrk="0" hangingPunct="1">
                <a:spcBef>
                  <a:spcPts val="0"/>
                </a:spcBef>
                <a:spcAft>
                  <a:spcPts val="0"/>
                </a:spcAft>
                <a:buClrTx/>
                <a:buSzTx/>
                <a:buFontTx/>
                <a:buNone/>
                <a:tabLst/>
                <a:defRPr/>
              </a:pPr>
              <a:r>
                <a:rPr kumimoji="0" lang="en-GB" sz="1600" i="0" u="none" strike="noStrike" kern="0" cap="none" spc="0" normalizeH="0" baseline="0" noProof="0" dirty="0">
                  <a:ln>
                    <a:noFill/>
                  </a:ln>
                  <a:effectLst/>
                  <a:uLnTx/>
                  <a:uFillTx/>
                  <a:latin typeface="Century Gothic" panose="020B0502020202020204" pitchFamily="34" charset="0"/>
                </a:rPr>
                <a:t>Inaccurate results occur in prior modules while the later tasks could still recover. </a:t>
              </a:r>
              <a:endParaRPr kumimoji="0" lang="en-US" sz="1600" i="1" u="none" strike="noStrike" kern="0" cap="none" spc="0" normalizeH="0" baseline="0" noProof="0" dirty="0">
                <a:ln>
                  <a:noFill/>
                </a:ln>
                <a:effectLst/>
                <a:uLnTx/>
                <a:uFillTx/>
                <a:latin typeface="Century Gothic" panose="020B0502020202020204" pitchFamily="34" charset="0"/>
              </a:endParaRPr>
            </a:p>
          </p:txBody>
        </p:sp>
        <p:grpSp>
          <p:nvGrpSpPr>
            <p:cNvPr id="7" name="Group 68">
              <a:extLst>
                <a:ext uri="{FF2B5EF4-FFF2-40B4-BE49-F238E27FC236}">
                  <a16:creationId xmlns:a16="http://schemas.microsoft.com/office/drawing/2014/main" id="{C6E78F34-CEED-008A-84DE-AD9145CAEBA9}"/>
                </a:ext>
              </a:extLst>
            </p:cNvPr>
            <p:cNvGrpSpPr/>
            <p:nvPr/>
          </p:nvGrpSpPr>
          <p:grpSpPr>
            <a:xfrm rot="5400000">
              <a:off x="3427542" y="2927241"/>
              <a:ext cx="326898" cy="326898"/>
              <a:chOff x="7325676" y="2301588"/>
              <a:chExt cx="326898" cy="326898"/>
            </a:xfrm>
          </p:grpSpPr>
          <p:sp>
            <p:nvSpPr>
              <p:cNvPr id="8" name="Oval 69">
                <a:extLst>
                  <a:ext uri="{FF2B5EF4-FFF2-40B4-BE49-F238E27FC236}">
                    <a16:creationId xmlns:a16="http://schemas.microsoft.com/office/drawing/2014/main" id="{C423C739-F22B-B1EE-71C1-461374A7A80C}"/>
                  </a:ext>
                </a:extLst>
              </p:cNvPr>
              <p:cNvSpPr/>
              <p:nvPr/>
            </p:nvSpPr>
            <p:spPr>
              <a:xfrm>
                <a:off x="7325676" y="2301588"/>
                <a:ext cx="326898" cy="326898"/>
              </a:xfrm>
              <a:prstGeom prst="ellipse">
                <a:avLst/>
              </a:prstGeom>
              <a:solidFill>
                <a:srgbClr val="FEC415"/>
              </a:solidFill>
              <a:ln w="12700" cap="flat" cmpd="sng" algn="ctr">
                <a:noFill/>
                <a:prstDash val="solid"/>
                <a:miter lim="800000"/>
              </a:ln>
              <a:effectLst>
                <a:outerShdw blurRad="711200" dist="342900" dir="5400000" algn="t" rotWithShape="0">
                  <a:srgbClr val="FEC415">
                    <a:alpha val="1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12" name="Freeform: Shape 15">
                <a:extLst>
                  <a:ext uri="{FF2B5EF4-FFF2-40B4-BE49-F238E27FC236}">
                    <a16:creationId xmlns:a16="http://schemas.microsoft.com/office/drawing/2014/main" id="{A2430B75-C9D1-3E0A-0122-16B0677E0986}"/>
                  </a:ext>
                </a:extLst>
              </p:cNvPr>
              <p:cNvSpPr/>
              <p:nvPr/>
            </p:nvSpPr>
            <p:spPr>
              <a:xfrm>
                <a:off x="7414929" y="2410820"/>
                <a:ext cx="148393" cy="91319"/>
              </a:xfrm>
              <a:custGeom>
                <a:avLst/>
                <a:gdLst>
                  <a:gd name="connsiteX0" fmla="*/ 133984 w 148392"/>
                  <a:gd name="connsiteY0" fmla="*/ 88463 h 91318"/>
                  <a:gd name="connsiteX1" fmla="*/ 125914 w 148392"/>
                  <a:gd name="connsiteY1" fmla="*/ 85118 h 91318"/>
                  <a:gd name="connsiteX2" fmla="*/ 76910 w 148392"/>
                  <a:gd name="connsiteY2" fmla="*/ 36114 h 91318"/>
                  <a:gd name="connsiteX3" fmla="*/ 27906 w 148392"/>
                  <a:gd name="connsiteY3" fmla="*/ 85118 h 91318"/>
                  <a:gd name="connsiteX4" fmla="*/ 11765 w 148392"/>
                  <a:gd name="connsiteY4" fmla="*/ 84837 h 91318"/>
                  <a:gd name="connsiteX5" fmla="*/ 11765 w 148392"/>
                  <a:gd name="connsiteY5" fmla="*/ 68977 h 91318"/>
                  <a:gd name="connsiteX6" fmla="*/ 68840 w 148392"/>
                  <a:gd name="connsiteY6" fmla="*/ 11903 h 91318"/>
                  <a:gd name="connsiteX7" fmla="*/ 84980 w 148392"/>
                  <a:gd name="connsiteY7" fmla="*/ 11903 h 91318"/>
                  <a:gd name="connsiteX8" fmla="*/ 142054 w 148392"/>
                  <a:gd name="connsiteY8" fmla="*/ 68977 h 91318"/>
                  <a:gd name="connsiteX9" fmla="*/ 142052 w 148392"/>
                  <a:gd name="connsiteY9" fmla="*/ 85120 h 91318"/>
                  <a:gd name="connsiteX10" fmla="*/ 133984 w 148392"/>
                  <a:gd name="connsiteY10" fmla="*/ 88463 h 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2" h="91318">
                    <a:moveTo>
                      <a:pt x="133984" y="88463"/>
                    </a:moveTo>
                    <a:cubicBezTo>
                      <a:pt x="130957" y="88461"/>
                      <a:pt x="128054" y="87258"/>
                      <a:pt x="125914" y="85118"/>
                    </a:cubicBezTo>
                    <a:lnTo>
                      <a:pt x="76910" y="36114"/>
                    </a:lnTo>
                    <a:lnTo>
                      <a:pt x="27906" y="85118"/>
                    </a:lnTo>
                    <a:cubicBezTo>
                      <a:pt x="23371" y="89498"/>
                      <a:pt x="16145" y="89372"/>
                      <a:pt x="11765" y="84837"/>
                    </a:cubicBezTo>
                    <a:cubicBezTo>
                      <a:pt x="7493" y="80414"/>
                      <a:pt x="7493" y="73401"/>
                      <a:pt x="11765" y="68977"/>
                    </a:cubicBezTo>
                    <a:lnTo>
                      <a:pt x="68840" y="11903"/>
                    </a:lnTo>
                    <a:cubicBezTo>
                      <a:pt x="73297" y="7447"/>
                      <a:pt x="80523" y="7447"/>
                      <a:pt x="84980" y="11903"/>
                    </a:cubicBezTo>
                    <a:lnTo>
                      <a:pt x="142054" y="68977"/>
                    </a:lnTo>
                    <a:cubicBezTo>
                      <a:pt x="146512" y="73436"/>
                      <a:pt x="146511" y="80663"/>
                      <a:pt x="142052" y="85120"/>
                    </a:cubicBezTo>
                    <a:cubicBezTo>
                      <a:pt x="139912" y="87259"/>
                      <a:pt x="137010" y="88461"/>
                      <a:pt x="133984" y="88463"/>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ndParaRPr>
              </a:p>
            </p:txBody>
          </p:sp>
        </p:grpSp>
      </p:grpSp>
      <p:sp>
        <p:nvSpPr>
          <p:cNvPr id="2" name="Marcador de número de diapositiva 2">
            <a:extLst>
              <a:ext uri="{FF2B5EF4-FFF2-40B4-BE49-F238E27FC236}">
                <a16:creationId xmlns:a16="http://schemas.microsoft.com/office/drawing/2014/main" id="{CDA1BC23-192A-1C7B-2F4E-C1521723C248}"/>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34</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247767720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moving straight is what we do">
            <a:extLst>
              <a:ext uri="{FF2B5EF4-FFF2-40B4-BE49-F238E27FC236}">
                <a16:creationId xmlns:a16="http://schemas.microsoft.com/office/drawing/2014/main" id="{C113F4AC-497D-A542-B64A-36CA112943B9}"/>
              </a:ext>
            </a:extLst>
          </p:cNvPr>
          <p:cNvSpPr txBox="1"/>
          <p:nvPr/>
        </p:nvSpPr>
        <p:spPr>
          <a:xfrm>
            <a:off x="8229342" y="1322964"/>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l" defTabSz="914400" rtl="0" eaLnBrk="1" fontAlgn="auto" latinLnBrk="0" hangingPunct="1">
              <a:lnSpc>
                <a:spcPts val="328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entury Gothic" panose="020B0502020202020204" pitchFamily="34" charset="0"/>
                <a:cs typeface="Helvetica"/>
                <a:sym typeface="Montserrat ExtraBold"/>
              </a:rPr>
              <a:t>Table of Contents</a:t>
            </a:r>
          </a:p>
        </p:txBody>
      </p:sp>
      <p:grpSp>
        <p:nvGrpSpPr>
          <p:cNvPr id="42" name="Group 41">
            <a:extLst>
              <a:ext uri="{FF2B5EF4-FFF2-40B4-BE49-F238E27FC236}">
                <a16:creationId xmlns:a16="http://schemas.microsoft.com/office/drawing/2014/main" id="{3F88C017-A554-0943-BADB-7A163AA47996}"/>
              </a:ext>
            </a:extLst>
          </p:cNvPr>
          <p:cNvGrpSpPr/>
          <p:nvPr/>
        </p:nvGrpSpPr>
        <p:grpSpPr>
          <a:xfrm>
            <a:off x="-465686" y="-1295571"/>
            <a:ext cx="5013901" cy="5003677"/>
            <a:chOff x="10038098" y="4270601"/>
            <a:chExt cx="4310979" cy="4302189"/>
          </a:xfrm>
        </p:grpSpPr>
        <p:grpSp>
          <p:nvGrpSpPr>
            <p:cNvPr id="43" name="Group 42">
              <a:extLst>
                <a:ext uri="{FF2B5EF4-FFF2-40B4-BE49-F238E27FC236}">
                  <a16:creationId xmlns:a16="http://schemas.microsoft.com/office/drawing/2014/main" id="{D90991D1-0FCC-9646-AB60-AE8CE4354E14}"/>
                </a:ext>
              </a:extLst>
            </p:cNvPr>
            <p:cNvGrpSpPr/>
            <p:nvPr/>
          </p:nvGrpSpPr>
          <p:grpSpPr>
            <a:xfrm>
              <a:off x="10038098" y="4270601"/>
              <a:ext cx="4310979" cy="2176974"/>
              <a:chOff x="6642992" y="4270601"/>
              <a:chExt cx="4310979" cy="2176974"/>
            </a:xfrm>
          </p:grpSpPr>
          <p:pic>
            <p:nvPicPr>
              <p:cNvPr id="47" name="Graphic 46">
                <a:extLst>
                  <a:ext uri="{FF2B5EF4-FFF2-40B4-BE49-F238E27FC236}">
                    <a16:creationId xmlns:a16="http://schemas.microsoft.com/office/drawing/2014/main" id="{8E8A455F-800C-E24A-987C-9D1A655D9D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flipV="1">
                <a:off x="8776997" y="4270601"/>
                <a:ext cx="2176974" cy="2176974"/>
              </a:xfrm>
              <a:prstGeom prst="rect">
                <a:avLst/>
              </a:prstGeom>
            </p:spPr>
          </p:pic>
          <p:pic>
            <p:nvPicPr>
              <p:cNvPr id="48" name="Graphic 47">
                <a:extLst>
                  <a:ext uri="{FF2B5EF4-FFF2-40B4-BE49-F238E27FC236}">
                    <a16:creationId xmlns:a16="http://schemas.microsoft.com/office/drawing/2014/main" id="{7D8405E3-72D8-544D-9AA1-AF8A0D2EA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V="1">
                <a:off x="6642992" y="4270601"/>
                <a:ext cx="2176974" cy="2176974"/>
              </a:xfrm>
              <a:prstGeom prst="rect">
                <a:avLst/>
              </a:prstGeom>
            </p:spPr>
          </p:pic>
        </p:grpSp>
        <p:grpSp>
          <p:nvGrpSpPr>
            <p:cNvPr id="44" name="Group 43">
              <a:extLst>
                <a:ext uri="{FF2B5EF4-FFF2-40B4-BE49-F238E27FC236}">
                  <a16:creationId xmlns:a16="http://schemas.microsoft.com/office/drawing/2014/main" id="{AC8D8A99-AEDE-164A-AA56-A0C1F8D3FE46}"/>
                </a:ext>
              </a:extLst>
            </p:cNvPr>
            <p:cNvGrpSpPr/>
            <p:nvPr/>
          </p:nvGrpSpPr>
          <p:grpSpPr>
            <a:xfrm flipV="1">
              <a:off x="10038098" y="6395816"/>
              <a:ext cx="4310979" cy="2176974"/>
              <a:chOff x="6642992" y="4270601"/>
              <a:chExt cx="4310979" cy="2176974"/>
            </a:xfrm>
          </p:grpSpPr>
          <p:pic>
            <p:nvPicPr>
              <p:cNvPr id="45" name="Graphic 44">
                <a:extLst>
                  <a:ext uri="{FF2B5EF4-FFF2-40B4-BE49-F238E27FC236}">
                    <a16:creationId xmlns:a16="http://schemas.microsoft.com/office/drawing/2014/main" id="{09F7B1B6-BA61-AF47-9905-DB2F7131FA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flipV="1">
                <a:off x="8776997" y="4270601"/>
                <a:ext cx="2176974" cy="2176974"/>
              </a:xfrm>
              <a:prstGeom prst="rect">
                <a:avLst/>
              </a:prstGeom>
            </p:spPr>
          </p:pic>
          <p:pic>
            <p:nvPicPr>
              <p:cNvPr id="46" name="Graphic 45">
                <a:extLst>
                  <a:ext uri="{FF2B5EF4-FFF2-40B4-BE49-F238E27FC236}">
                    <a16:creationId xmlns:a16="http://schemas.microsoft.com/office/drawing/2014/main" id="{06C6B83D-2519-A54F-B182-4782FDA85E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V="1">
                <a:off x="6642992" y="4270601"/>
                <a:ext cx="2176974" cy="2176974"/>
              </a:xfrm>
              <a:prstGeom prst="rect">
                <a:avLst/>
              </a:prstGeom>
            </p:spPr>
          </p:pic>
        </p:grpSp>
      </p:grpSp>
      <p:grpSp>
        <p:nvGrpSpPr>
          <p:cNvPr id="11" name="Group 10">
            <a:extLst>
              <a:ext uri="{FF2B5EF4-FFF2-40B4-BE49-F238E27FC236}">
                <a16:creationId xmlns:a16="http://schemas.microsoft.com/office/drawing/2014/main" id="{7EA9DF3E-B029-1749-A8CD-BAE8FBAEF534}"/>
              </a:ext>
            </a:extLst>
          </p:cNvPr>
          <p:cNvGrpSpPr/>
          <p:nvPr/>
        </p:nvGrpSpPr>
        <p:grpSpPr>
          <a:xfrm rot="18916114">
            <a:off x="-3233770" y="-4094950"/>
            <a:ext cx="10537979" cy="10571064"/>
            <a:chOff x="-3233770" y="-4094950"/>
            <a:chExt cx="10537979" cy="10571064"/>
          </a:xfrm>
        </p:grpSpPr>
        <p:grpSp>
          <p:nvGrpSpPr>
            <p:cNvPr id="2" name="Группа 1">
              <a:extLst>
                <a:ext uri="{FF2B5EF4-FFF2-40B4-BE49-F238E27FC236}">
                  <a16:creationId xmlns:a16="http://schemas.microsoft.com/office/drawing/2014/main" id="{C2D8792A-5CC3-D84D-A682-70EF4737DA3A}"/>
                </a:ext>
              </a:extLst>
            </p:cNvPr>
            <p:cNvGrpSpPr/>
            <p:nvPr/>
          </p:nvGrpSpPr>
          <p:grpSpPr>
            <a:xfrm>
              <a:off x="5100318" y="450196"/>
              <a:ext cx="2203891" cy="1490583"/>
              <a:chOff x="6136636" y="-1487208"/>
              <a:chExt cx="4407781" cy="2981166"/>
            </a:xfrm>
          </p:grpSpPr>
          <p:sp>
            <p:nvSpPr>
              <p:cNvPr id="223" name="Кружок"/>
              <p:cNvSpPr/>
              <p:nvPr/>
            </p:nvSpPr>
            <p:spPr>
              <a:xfrm>
                <a:off x="7939090" y="-1111739"/>
                <a:ext cx="2228773" cy="2228774"/>
              </a:xfrm>
              <a:prstGeom prst="ellipse">
                <a:avLst/>
              </a:prstGeom>
              <a:solidFill>
                <a:srgbClr val="DE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224" name="Кружок"/>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225" name="Фигура"/>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9000">
                    <a:srgbClr val="C4CAD3"/>
                  </a:gs>
                  <a:gs pos="89000">
                    <a:srgbClr val="C4CAD3"/>
                  </a:gs>
                  <a:gs pos="77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10" name="Group 9">
              <a:extLst>
                <a:ext uri="{FF2B5EF4-FFF2-40B4-BE49-F238E27FC236}">
                  <a16:creationId xmlns:a16="http://schemas.microsoft.com/office/drawing/2014/main" id="{787EBD2F-8032-0A4A-A69C-3A4191873D13}"/>
                </a:ext>
              </a:extLst>
            </p:cNvPr>
            <p:cNvGrpSpPr/>
            <p:nvPr/>
          </p:nvGrpSpPr>
          <p:grpSpPr>
            <a:xfrm>
              <a:off x="-3233770" y="-4094950"/>
              <a:ext cx="10251459" cy="10571064"/>
              <a:chOff x="-3233770" y="-4094950"/>
              <a:chExt cx="10251459" cy="10571064"/>
            </a:xfrm>
          </p:grpSpPr>
          <p:grpSp>
            <p:nvGrpSpPr>
              <p:cNvPr id="39" name="Группа 1">
                <a:extLst>
                  <a:ext uri="{FF2B5EF4-FFF2-40B4-BE49-F238E27FC236}">
                    <a16:creationId xmlns:a16="http://schemas.microsoft.com/office/drawing/2014/main" id="{A939B763-C5D2-8E49-BE40-4FEB6DD79F2F}"/>
                  </a:ext>
                </a:extLst>
              </p:cNvPr>
              <p:cNvGrpSpPr/>
              <p:nvPr/>
            </p:nvGrpSpPr>
            <p:grpSpPr>
              <a:xfrm rot="1311653">
                <a:off x="4805182" y="2073061"/>
                <a:ext cx="2203891" cy="1490583"/>
                <a:chOff x="6136636" y="-1487208"/>
                <a:chExt cx="4407781" cy="2981166"/>
              </a:xfrm>
            </p:grpSpPr>
            <p:sp>
              <p:nvSpPr>
                <p:cNvPr id="41" name="Кружок">
                  <a:extLst>
                    <a:ext uri="{FF2B5EF4-FFF2-40B4-BE49-F238E27FC236}">
                      <a16:creationId xmlns:a16="http://schemas.microsoft.com/office/drawing/2014/main" id="{2FA9951C-D0C4-2C4E-8971-7F4A72BD2F87}"/>
                    </a:ext>
                  </a:extLst>
                </p:cNvPr>
                <p:cNvSpPr/>
                <p:nvPr/>
              </p:nvSpPr>
              <p:spPr>
                <a:xfrm>
                  <a:off x="7939089" y="-1111738"/>
                  <a:ext cx="2228773" cy="2228774"/>
                </a:xfrm>
                <a:prstGeom prst="ellipse">
                  <a:avLst/>
                </a:prstGeom>
                <a:solidFill>
                  <a:srgbClr val="DE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54" name="Фигура">
                  <a:extLst>
                    <a:ext uri="{FF2B5EF4-FFF2-40B4-BE49-F238E27FC236}">
                      <a16:creationId xmlns:a16="http://schemas.microsoft.com/office/drawing/2014/main" id="{809BC2AD-388C-0541-BBC0-8E3A5AB90F82}"/>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78000">
                      <a:srgbClr val="1D4E89"/>
                    </a:gs>
                    <a:gs pos="57000">
                      <a:srgbClr val="C4CAD3"/>
                    </a:gs>
                    <a:gs pos="90000">
                      <a:srgbClr val="C4CAD3"/>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dirty="0">
                    <a:ln>
                      <a:noFill/>
                    </a:ln>
                    <a:solidFill>
                      <a:srgbClr val="252625"/>
                    </a:solidFill>
                    <a:effectLst/>
                    <a:uLnTx/>
                    <a:uFillTx/>
                    <a:latin typeface="Helvetica Neue Medium"/>
                    <a:ea typeface="Helvetica Neue Medium"/>
                    <a:cs typeface="Helvetica Neue Medium"/>
                    <a:sym typeface="Helvetica Neue Medium"/>
                  </a:endParaRPr>
                </a:p>
              </p:txBody>
            </p:sp>
            <p:sp>
              <p:nvSpPr>
                <p:cNvPr id="53" name="Кружок">
                  <a:extLst>
                    <a:ext uri="{FF2B5EF4-FFF2-40B4-BE49-F238E27FC236}">
                      <a16:creationId xmlns:a16="http://schemas.microsoft.com/office/drawing/2014/main" id="{E0F2AB5D-7342-7F4B-90AF-A73DBBA6142A}"/>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55" name="Группа 1">
                <a:extLst>
                  <a:ext uri="{FF2B5EF4-FFF2-40B4-BE49-F238E27FC236}">
                    <a16:creationId xmlns:a16="http://schemas.microsoft.com/office/drawing/2014/main" id="{072BF9D0-CB5E-4D42-83B1-7D06E5C9BA53}"/>
                  </a:ext>
                </a:extLst>
              </p:cNvPr>
              <p:cNvGrpSpPr/>
              <p:nvPr/>
            </p:nvGrpSpPr>
            <p:grpSpPr>
              <a:xfrm rot="2678737">
                <a:off x="3862759" y="3399746"/>
                <a:ext cx="2203891" cy="1490583"/>
                <a:chOff x="6136636" y="-1487208"/>
                <a:chExt cx="4407781" cy="2981166"/>
              </a:xfrm>
            </p:grpSpPr>
            <p:sp>
              <p:nvSpPr>
                <p:cNvPr id="56" name="Кружок">
                  <a:extLst>
                    <a:ext uri="{FF2B5EF4-FFF2-40B4-BE49-F238E27FC236}">
                      <a16:creationId xmlns:a16="http://schemas.microsoft.com/office/drawing/2014/main" id="{C5F45A39-1662-694E-97F8-6972784FA26E}"/>
                    </a:ext>
                  </a:extLst>
                </p:cNvPr>
                <p:cNvSpPr/>
                <p:nvPr/>
              </p:nvSpPr>
              <p:spPr>
                <a:xfrm>
                  <a:off x="7939090" y="-1111738"/>
                  <a:ext cx="2228773" cy="2228774"/>
                </a:xfrm>
                <a:prstGeom prst="ellipse">
                  <a:avLst/>
                </a:prstGeom>
                <a:solidFill>
                  <a:srgbClr val="DFDFDE"/>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57" name="Кружок">
                  <a:extLst>
                    <a:ext uri="{FF2B5EF4-FFF2-40B4-BE49-F238E27FC236}">
                      <a16:creationId xmlns:a16="http://schemas.microsoft.com/office/drawing/2014/main" id="{59C994CE-E5AB-9C44-A147-E8BB883C9C20}"/>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58" name="Фигура">
                  <a:extLst>
                    <a:ext uri="{FF2B5EF4-FFF2-40B4-BE49-F238E27FC236}">
                      <a16:creationId xmlns:a16="http://schemas.microsoft.com/office/drawing/2014/main" id="{0ECC29D5-466A-C443-B7B6-87DEE84AC42A}"/>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7000">
                      <a:srgbClr val="C4CAD3"/>
                    </a:gs>
                    <a:gs pos="92000">
                      <a:srgbClr val="C4CAD3"/>
                    </a:gs>
                    <a:gs pos="75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59" name="Группа 1">
                <a:extLst>
                  <a:ext uri="{FF2B5EF4-FFF2-40B4-BE49-F238E27FC236}">
                    <a16:creationId xmlns:a16="http://schemas.microsoft.com/office/drawing/2014/main" id="{50342CB0-428D-6143-8E96-34A3C25E010E}"/>
                  </a:ext>
                </a:extLst>
              </p:cNvPr>
              <p:cNvGrpSpPr/>
              <p:nvPr/>
            </p:nvGrpSpPr>
            <p:grpSpPr>
              <a:xfrm rot="3945857">
                <a:off x="2523890" y="4295008"/>
                <a:ext cx="2203891" cy="1490583"/>
                <a:chOff x="6136636" y="-1487208"/>
                <a:chExt cx="4407781" cy="2981166"/>
              </a:xfrm>
            </p:grpSpPr>
            <p:sp>
              <p:nvSpPr>
                <p:cNvPr id="60" name="Кружок">
                  <a:extLst>
                    <a:ext uri="{FF2B5EF4-FFF2-40B4-BE49-F238E27FC236}">
                      <a16:creationId xmlns:a16="http://schemas.microsoft.com/office/drawing/2014/main" id="{FAF835C5-F712-CA47-A34D-6E8D689F89E8}"/>
                    </a:ext>
                  </a:extLst>
                </p:cNvPr>
                <p:cNvSpPr/>
                <p:nvPr/>
              </p:nvSpPr>
              <p:spPr>
                <a:xfrm>
                  <a:off x="7939090" y="-1111738"/>
                  <a:ext cx="2228773" cy="2228774"/>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8FAF9"/>
                      </a:solidFill>
                      <a:effectLst/>
                      <a:uLnTx/>
                      <a:uFillTx/>
                      <a:latin typeface="Century Gothic" panose="020B0502020202020204" pitchFamily="34" charset="0"/>
                      <a:ea typeface="Helvetica Neue Medium"/>
                      <a:cs typeface="Helvetica Neue Medium"/>
                      <a:sym typeface="Helvetica Neue Medium"/>
                    </a:rPr>
                    <a:t>IV</a:t>
                  </a:r>
                  <a:endParaRPr kumimoji="0" sz="2000" b="1" i="0" u="none" strike="noStrike" kern="0" cap="none" spc="0" normalizeH="0" baseline="0" noProof="0" dirty="0">
                    <a:ln>
                      <a:noFill/>
                    </a:ln>
                    <a:solidFill>
                      <a:srgbClr val="F8FAF9"/>
                    </a:solidFill>
                    <a:effectLst/>
                    <a:uLnTx/>
                    <a:uFillTx/>
                    <a:latin typeface="Century Gothic" panose="020B0502020202020204" pitchFamily="34" charset="0"/>
                    <a:ea typeface="Helvetica Neue Medium"/>
                    <a:cs typeface="Helvetica Neue Medium"/>
                    <a:sym typeface="Helvetica Neue Medium"/>
                  </a:endParaRPr>
                </a:p>
              </p:txBody>
            </p:sp>
            <p:sp>
              <p:nvSpPr>
                <p:cNvPr id="61" name="Кружок">
                  <a:extLst>
                    <a:ext uri="{FF2B5EF4-FFF2-40B4-BE49-F238E27FC236}">
                      <a16:creationId xmlns:a16="http://schemas.microsoft.com/office/drawing/2014/main" id="{3A96D472-131A-5A4C-B3F2-ED9225573387}"/>
                    </a:ext>
                  </a:extLst>
                </p:cNvPr>
                <p:cNvSpPr/>
                <p:nvPr/>
              </p:nvSpPr>
              <p:spPr>
                <a:xfrm rot="5400000">
                  <a:off x="6316485" y="-253031"/>
                  <a:ext cx="511358" cy="511359"/>
                </a:xfrm>
                <a:prstGeom prst="ellipse">
                  <a:avLst/>
                </a:prstGeom>
                <a:solidFill>
                  <a:srgbClr val="DE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62" name="Фигура">
                  <a:extLst>
                    <a:ext uri="{FF2B5EF4-FFF2-40B4-BE49-F238E27FC236}">
                      <a16:creationId xmlns:a16="http://schemas.microsoft.com/office/drawing/2014/main" id="{EF2B678D-95FE-A84F-9569-A7C054A09F38}"/>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1D4E89"/>
                    </a:gs>
                    <a:gs pos="70000">
                      <a:srgbClr val="C4CAD3"/>
                    </a:gs>
                    <a:gs pos="79000">
                      <a:srgbClr val="C4CAD3"/>
                    </a:gs>
                    <a:gs pos="88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63" name="Группа 1">
                <a:extLst>
                  <a:ext uri="{FF2B5EF4-FFF2-40B4-BE49-F238E27FC236}">
                    <a16:creationId xmlns:a16="http://schemas.microsoft.com/office/drawing/2014/main" id="{8F2E06C4-A95B-A544-BA95-23F750721FD0}"/>
                  </a:ext>
                </a:extLst>
              </p:cNvPr>
              <p:cNvGrpSpPr/>
              <p:nvPr/>
            </p:nvGrpSpPr>
            <p:grpSpPr>
              <a:xfrm rot="5400000">
                <a:off x="927382" y="4628877"/>
                <a:ext cx="2203891" cy="1490583"/>
                <a:chOff x="6136636" y="-1487208"/>
                <a:chExt cx="4407781" cy="2981166"/>
              </a:xfrm>
            </p:grpSpPr>
            <p:sp>
              <p:nvSpPr>
                <p:cNvPr id="64" name="Кружок">
                  <a:extLst>
                    <a:ext uri="{FF2B5EF4-FFF2-40B4-BE49-F238E27FC236}">
                      <a16:creationId xmlns:a16="http://schemas.microsoft.com/office/drawing/2014/main" id="{36E164C4-7A89-AD4B-B1ED-2B1F96A0C267}"/>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65" name="Кружок">
                  <a:extLst>
                    <a:ext uri="{FF2B5EF4-FFF2-40B4-BE49-F238E27FC236}">
                      <a16:creationId xmlns:a16="http://schemas.microsoft.com/office/drawing/2014/main" id="{91442EC4-8676-C345-BC37-94A3AD9C4486}"/>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66" name="Фигура">
                  <a:extLst>
                    <a:ext uri="{FF2B5EF4-FFF2-40B4-BE49-F238E27FC236}">
                      <a16:creationId xmlns:a16="http://schemas.microsoft.com/office/drawing/2014/main" id="{4D7304AB-93AC-714B-A19C-B8DD281700BF}"/>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9" name="Group 8">
                <a:extLst>
                  <a:ext uri="{FF2B5EF4-FFF2-40B4-BE49-F238E27FC236}">
                    <a16:creationId xmlns:a16="http://schemas.microsoft.com/office/drawing/2014/main" id="{8053DAC8-F547-AC49-92EC-D5FB8DDE299A}"/>
                  </a:ext>
                </a:extLst>
              </p:cNvPr>
              <p:cNvGrpSpPr/>
              <p:nvPr/>
            </p:nvGrpSpPr>
            <p:grpSpPr>
              <a:xfrm>
                <a:off x="-3233770" y="-4094950"/>
                <a:ext cx="10251459" cy="10212293"/>
                <a:chOff x="-3233770" y="-4094950"/>
                <a:chExt cx="10251459" cy="10212293"/>
              </a:xfrm>
            </p:grpSpPr>
            <p:sp>
              <p:nvSpPr>
                <p:cNvPr id="218" name="Кружок"/>
                <p:cNvSpPr/>
                <p:nvPr/>
              </p:nvSpPr>
              <p:spPr>
                <a:xfrm>
                  <a:off x="-1250950" y="-2079427"/>
                  <a:ext cx="6575227" cy="6575227"/>
                </a:xfrm>
                <a:prstGeom prst="ellipse">
                  <a:avLst/>
                </a:prstGeom>
                <a:ln w="50800" cap="rnd">
                  <a:solidFill>
                    <a:srgbClr val="656568">
                      <a:alpha val="34000"/>
                    </a:srgbClr>
                  </a:solidFill>
                  <a:custDash>
                    <a:ds d="100000" sp="200000"/>
                  </a:custDash>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nvGrpSpPr>
                <p:cNvPr id="5" name="Group 4">
                  <a:extLst>
                    <a:ext uri="{FF2B5EF4-FFF2-40B4-BE49-F238E27FC236}">
                      <a16:creationId xmlns:a16="http://schemas.microsoft.com/office/drawing/2014/main" id="{A29FCE9F-4ABA-2641-94EF-7103B5228692}"/>
                    </a:ext>
                  </a:extLst>
                </p:cNvPr>
                <p:cNvGrpSpPr/>
                <p:nvPr/>
              </p:nvGrpSpPr>
              <p:grpSpPr>
                <a:xfrm>
                  <a:off x="-332721" y="-4094950"/>
                  <a:ext cx="7350410" cy="4393347"/>
                  <a:chOff x="-332721" y="-4134706"/>
                  <a:chExt cx="7350410" cy="4393347"/>
                </a:xfrm>
              </p:grpSpPr>
              <p:grpSp>
                <p:nvGrpSpPr>
                  <p:cNvPr id="67" name="Группа 1">
                    <a:extLst>
                      <a:ext uri="{FF2B5EF4-FFF2-40B4-BE49-F238E27FC236}">
                        <a16:creationId xmlns:a16="http://schemas.microsoft.com/office/drawing/2014/main" id="{930F49C4-126A-DC4D-911C-5EBB5E732CD0}"/>
                      </a:ext>
                    </a:extLst>
                  </p:cNvPr>
                  <p:cNvGrpSpPr/>
                  <p:nvPr/>
                </p:nvGrpSpPr>
                <p:grpSpPr>
                  <a:xfrm rot="16109669">
                    <a:off x="929618" y="-3778052"/>
                    <a:ext cx="2203891" cy="1490583"/>
                    <a:chOff x="6136636" y="-1487208"/>
                    <a:chExt cx="4407781" cy="2981166"/>
                  </a:xfrm>
                </p:grpSpPr>
                <p:sp>
                  <p:nvSpPr>
                    <p:cNvPr id="68" name="Кружок">
                      <a:extLst>
                        <a:ext uri="{FF2B5EF4-FFF2-40B4-BE49-F238E27FC236}">
                          <a16:creationId xmlns:a16="http://schemas.microsoft.com/office/drawing/2014/main" id="{40C18BEC-13FE-0E4B-A52C-8662E0C6CF3C}"/>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69" name="Кружок">
                      <a:extLst>
                        <a:ext uri="{FF2B5EF4-FFF2-40B4-BE49-F238E27FC236}">
                          <a16:creationId xmlns:a16="http://schemas.microsoft.com/office/drawing/2014/main" id="{913CFE96-7E98-C943-912C-83B3E5533638}"/>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70" name="Фигура">
                      <a:extLst>
                        <a:ext uri="{FF2B5EF4-FFF2-40B4-BE49-F238E27FC236}">
                          <a16:creationId xmlns:a16="http://schemas.microsoft.com/office/drawing/2014/main" id="{318B7A02-4CC9-BA44-9D3D-51C152DD656C}"/>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71" name="Группа 1">
                    <a:extLst>
                      <a:ext uri="{FF2B5EF4-FFF2-40B4-BE49-F238E27FC236}">
                        <a16:creationId xmlns:a16="http://schemas.microsoft.com/office/drawing/2014/main" id="{B470520B-75FB-8846-8C56-9FC6DC3C6DBA}"/>
                      </a:ext>
                    </a:extLst>
                  </p:cNvPr>
                  <p:cNvGrpSpPr/>
                  <p:nvPr/>
                </p:nvGrpSpPr>
                <p:grpSpPr>
                  <a:xfrm rot="17476753">
                    <a:off x="2521272" y="-3439095"/>
                    <a:ext cx="2203891" cy="1490583"/>
                    <a:chOff x="6136636" y="-1487208"/>
                    <a:chExt cx="4407781" cy="2981166"/>
                  </a:xfrm>
                </p:grpSpPr>
                <p:sp>
                  <p:nvSpPr>
                    <p:cNvPr id="72" name="Кружок">
                      <a:extLst>
                        <a:ext uri="{FF2B5EF4-FFF2-40B4-BE49-F238E27FC236}">
                          <a16:creationId xmlns:a16="http://schemas.microsoft.com/office/drawing/2014/main" id="{E4C9DF3A-1ECE-824C-9373-DCA99F14B44C}"/>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73" name="Кружок">
                      <a:extLst>
                        <a:ext uri="{FF2B5EF4-FFF2-40B4-BE49-F238E27FC236}">
                          <a16:creationId xmlns:a16="http://schemas.microsoft.com/office/drawing/2014/main" id="{8612D057-1523-EB4D-96AC-802FE0843395}"/>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74" name="Фигура">
                      <a:extLst>
                        <a:ext uri="{FF2B5EF4-FFF2-40B4-BE49-F238E27FC236}">
                          <a16:creationId xmlns:a16="http://schemas.microsoft.com/office/drawing/2014/main" id="{EC31F2B8-13B7-B548-BE70-E3B7DB94C3E5}"/>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75" name="Группа 1">
                    <a:extLst>
                      <a:ext uri="{FF2B5EF4-FFF2-40B4-BE49-F238E27FC236}">
                        <a16:creationId xmlns:a16="http://schemas.microsoft.com/office/drawing/2014/main" id="{7F35435C-9CE3-B342-8122-55CA2BC175D5}"/>
                      </a:ext>
                    </a:extLst>
                  </p:cNvPr>
                  <p:cNvGrpSpPr/>
                  <p:nvPr/>
                </p:nvGrpSpPr>
                <p:grpSpPr>
                  <a:xfrm rot="18743873">
                    <a:off x="3874120" y="-2565100"/>
                    <a:ext cx="2203891" cy="1490583"/>
                    <a:chOff x="6136636" y="-1487208"/>
                    <a:chExt cx="4407781" cy="2981166"/>
                  </a:xfrm>
                </p:grpSpPr>
                <p:sp>
                  <p:nvSpPr>
                    <p:cNvPr id="76" name="Кружок">
                      <a:extLst>
                        <a:ext uri="{FF2B5EF4-FFF2-40B4-BE49-F238E27FC236}">
                          <a16:creationId xmlns:a16="http://schemas.microsoft.com/office/drawing/2014/main" id="{D7AE9092-5159-8B4D-AD4A-AE2957BCDF09}"/>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77" name="Кружок">
                      <a:extLst>
                        <a:ext uri="{FF2B5EF4-FFF2-40B4-BE49-F238E27FC236}">
                          <a16:creationId xmlns:a16="http://schemas.microsoft.com/office/drawing/2014/main" id="{810D2216-5975-8C4E-A95F-C1178166AB1B}"/>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78" name="Фигура">
                      <a:extLst>
                        <a:ext uri="{FF2B5EF4-FFF2-40B4-BE49-F238E27FC236}">
                          <a16:creationId xmlns:a16="http://schemas.microsoft.com/office/drawing/2014/main" id="{F248653C-A719-F24A-9C3E-74BD8E1A97F0}"/>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79" name="Группа 1">
                    <a:extLst>
                      <a:ext uri="{FF2B5EF4-FFF2-40B4-BE49-F238E27FC236}">
                        <a16:creationId xmlns:a16="http://schemas.microsoft.com/office/drawing/2014/main" id="{94528E08-FB4B-7747-944D-26BBC9DD8F63}"/>
                      </a:ext>
                    </a:extLst>
                  </p:cNvPr>
                  <p:cNvGrpSpPr/>
                  <p:nvPr/>
                </p:nvGrpSpPr>
                <p:grpSpPr>
                  <a:xfrm rot="20198016">
                    <a:off x="4813798" y="-1231942"/>
                    <a:ext cx="2203891" cy="1490583"/>
                    <a:chOff x="6136636" y="-1487208"/>
                    <a:chExt cx="4407781" cy="2981166"/>
                  </a:xfrm>
                </p:grpSpPr>
                <p:sp>
                  <p:nvSpPr>
                    <p:cNvPr id="80" name="Кружок">
                      <a:extLst>
                        <a:ext uri="{FF2B5EF4-FFF2-40B4-BE49-F238E27FC236}">
                          <a16:creationId xmlns:a16="http://schemas.microsoft.com/office/drawing/2014/main" id="{FB57413D-6B85-4D4C-8D27-75D014777D0D}"/>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81" name="Кружок">
                      <a:extLst>
                        <a:ext uri="{FF2B5EF4-FFF2-40B4-BE49-F238E27FC236}">
                          <a16:creationId xmlns:a16="http://schemas.microsoft.com/office/drawing/2014/main" id="{CF2A04F6-912C-8A4B-8C14-2DB95326FE3C}"/>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82" name="Фигура">
                      <a:extLst>
                        <a:ext uri="{FF2B5EF4-FFF2-40B4-BE49-F238E27FC236}">
                          <a16:creationId xmlns:a16="http://schemas.microsoft.com/office/drawing/2014/main" id="{771040E4-2E91-8746-9380-4F088ABD1DFA}"/>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83" name="Группа 1">
                    <a:extLst>
                      <a:ext uri="{FF2B5EF4-FFF2-40B4-BE49-F238E27FC236}">
                        <a16:creationId xmlns:a16="http://schemas.microsoft.com/office/drawing/2014/main" id="{391E03E5-2853-774A-A80A-BCB60C6B511B}"/>
                      </a:ext>
                    </a:extLst>
                  </p:cNvPr>
                  <p:cNvGrpSpPr/>
                  <p:nvPr/>
                </p:nvGrpSpPr>
                <p:grpSpPr>
                  <a:xfrm rot="14731149">
                    <a:off x="-689375" y="-3410049"/>
                    <a:ext cx="2203891" cy="1490583"/>
                    <a:chOff x="6136636" y="-1487208"/>
                    <a:chExt cx="4407781" cy="2981166"/>
                  </a:xfrm>
                </p:grpSpPr>
                <p:sp>
                  <p:nvSpPr>
                    <p:cNvPr id="84" name="Кружок">
                      <a:extLst>
                        <a:ext uri="{FF2B5EF4-FFF2-40B4-BE49-F238E27FC236}">
                          <a16:creationId xmlns:a16="http://schemas.microsoft.com/office/drawing/2014/main" id="{418BB0D9-51E3-5245-8D64-E33F764CBFF6}"/>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85" name="Кружок">
                      <a:extLst>
                        <a:ext uri="{FF2B5EF4-FFF2-40B4-BE49-F238E27FC236}">
                          <a16:creationId xmlns:a16="http://schemas.microsoft.com/office/drawing/2014/main" id="{EDA6DF8E-3E63-334D-892C-4FDF2384A88D}"/>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86" name="Фигура">
                      <a:extLst>
                        <a:ext uri="{FF2B5EF4-FFF2-40B4-BE49-F238E27FC236}">
                          <a16:creationId xmlns:a16="http://schemas.microsoft.com/office/drawing/2014/main" id="{8FAE3105-0992-F64D-A092-26D07452FC30}"/>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grpSp>
              <p:nvGrpSpPr>
                <p:cNvPr id="87" name="Group 86">
                  <a:extLst>
                    <a:ext uri="{FF2B5EF4-FFF2-40B4-BE49-F238E27FC236}">
                      <a16:creationId xmlns:a16="http://schemas.microsoft.com/office/drawing/2014/main" id="{94F7F5B9-0B4D-5943-8955-2C3432A3F0F1}"/>
                    </a:ext>
                  </a:extLst>
                </p:cNvPr>
                <p:cNvGrpSpPr/>
                <p:nvPr/>
              </p:nvGrpSpPr>
              <p:grpSpPr>
                <a:xfrm rot="13595842">
                  <a:off x="-4712301" y="245464"/>
                  <a:ext cx="7350410" cy="4393347"/>
                  <a:chOff x="-332721" y="-4134706"/>
                  <a:chExt cx="7350410" cy="4393347"/>
                </a:xfrm>
              </p:grpSpPr>
              <p:grpSp>
                <p:nvGrpSpPr>
                  <p:cNvPr id="88" name="Группа 1">
                    <a:extLst>
                      <a:ext uri="{FF2B5EF4-FFF2-40B4-BE49-F238E27FC236}">
                        <a16:creationId xmlns:a16="http://schemas.microsoft.com/office/drawing/2014/main" id="{B7A1F2A3-2F2C-AE4E-8A89-0105BE73EBA9}"/>
                      </a:ext>
                    </a:extLst>
                  </p:cNvPr>
                  <p:cNvGrpSpPr/>
                  <p:nvPr/>
                </p:nvGrpSpPr>
                <p:grpSpPr>
                  <a:xfrm rot="16109669">
                    <a:off x="929618" y="-3778052"/>
                    <a:ext cx="2203891" cy="1490583"/>
                    <a:chOff x="6136636" y="-1487208"/>
                    <a:chExt cx="4407781" cy="2981166"/>
                  </a:xfrm>
                </p:grpSpPr>
                <p:sp>
                  <p:nvSpPr>
                    <p:cNvPr id="105" name="Кружок">
                      <a:extLst>
                        <a:ext uri="{FF2B5EF4-FFF2-40B4-BE49-F238E27FC236}">
                          <a16:creationId xmlns:a16="http://schemas.microsoft.com/office/drawing/2014/main" id="{3B061997-BA72-BF46-BDC3-2D04C7E34E5B}"/>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106" name="Кружок">
                      <a:extLst>
                        <a:ext uri="{FF2B5EF4-FFF2-40B4-BE49-F238E27FC236}">
                          <a16:creationId xmlns:a16="http://schemas.microsoft.com/office/drawing/2014/main" id="{929C9BA7-B8DA-AC46-8E3F-4710F495D483}"/>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107" name="Фигура">
                      <a:extLst>
                        <a:ext uri="{FF2B5EF4-FFF2-40B4-BE49-F238E27FC236}">
                          <a16:creationId xmlns:a16="http://schemas.microsoft.com/office/drawing/2014/main" id="{234B6600-C4B7-6A4E-9879-B6842AD0DE6A}"/>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89" name="Группа 1">
                    <a:extLst>
                      <a:ext uri="{FF2B5EF4-FFF2-40B4-BE49-F238E27FC236}">
                        <a16:creationId xmlns:a16="http://schemas.microsoft.com/office/drawing/2014/main" id="{AF77BE0D-562E-E94C-826A-4B8BE6601C54}"/>
                      </a:ext>
                    </a:extLst>
                  </p:cNvPr>
                  <p:cNvGrpSpPr/>
                  <p:nvPr/>
                </p:nvGrpSpPr>
                <p:grpSpPr>
                  <a:xfrm rot="17476753">
                    <a:off x="2521272" y="-3439095"/>
                    <a:ext cx="2203891" cy="1490583"/>
                    <a:chOff x="6136636" y="-1487208"/>
                    <a:chExt cx="4407781" cy="2981166"/>
                  </a:xfrm>
                </p:grpSpPr>
                <p:sp>
                  <p:nvSpPr>
                    <p:cNvPr id="102" name="Кружок">
                      <a:extLst>
                        <a:ext uri="{FF2B5EF4-FFF2-40B4-BE49-F238E27FC236}">
                          <a16:creationId xmlns:a16="http://schemas.microsoft.com/office/drawing/2014/main" id="{BEBF4F1D-AE21-9D4C-8928-180A55E90838}"/>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103" name="Кружок">
                      <a:extLst>
                        <a:ext uri="{FF2B5EF4-FFF2-40B4-BE49-F238E27FC236}">
                          <a16:creationId xmlns:a16="http://schemas.microsoft.com/office/drawing/2014/main" id="{FC6B4AB4-E9BC-0144-88D1-0B2199039668}"/>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104" name="Фигура">
                      <a:extLst>
                        <a:ext uri="{FF2B5EF4-FFF2-40B4-BE49-F238E27FC236}">
                          <a16:creationId xmlns:a16="http://schemas.microsoft.com/office/drawing/2014/main" id="{A379DC22-180E-1246-A137-C7D4CEC06D2E}"/>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90" name="Группа 1">
                    <a:extLst>
                      <a:ext uri="{FF2B5EF4-FFF2-40B4-BE49-F238E27FC236}">
                        <a16:creationId xmlns:a16="http://schemas.microsoft.com/office/drawing/2014/main" id="{7CBDD954-AC37-BA4C-8B5B-7AFBCFE38158}"/>
                      </a:ext>
                    </a:extLst>
                  </p:cNvPr>
                  <p:cNvGrpSpPr/>
                  <p:nvPr/>
                </p:nvGrpSpPr>
                <p:grpSpPr>
                  <a:xfrm rot="18743873">
                    <a:off x="3874120" y="-2565100"/>
                    <a:ext cx="2203891" cy="1490583"/>
                    <a:chOff x="6136636" y="-1487208"/>
                    <a:chExt cx="4407781" cy="2981166"/>
                  </a:xfrm>
                </p:grpSpPr>
                <p:sp>
                  <p:nvSpPr>
                    <p:cNvPr id="99" name="Кружок">
                      <a:extLst>
                        <a:ext uri="{FF2B5EF4-FFF2-40B4-BE49-F238E27FC236}">
                          <a16:creationId xmlns:a16="http://schemas.microsoft.com/office/drawing/2014/main" id="{4CE39FCC-AD64-9244-B313-D284100EA881}"/>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100" name="Кружок">
                      <a:extLst>
                        <a:ext uri="{FF2B5EF4-FFF2-40B4-BE49-F238E27FC236}">
                          <a16:creationId xmlns:a16="http://schemas.microsoft.com/office/drawing/2014/main" id="{6DFE2F00-BF6D-EC42-99A5-40FAF91CC467}"/>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101" name="Фигура">
                      <a:extLst>
                        <a:ext uri="{FF2B5EF4-FFF2-40B4-BE49-F238E27FC236}">
                          <a16:creationId xmlns:a16="http://schemas.microsoft.com/office/drawing/2014/main" id="{2E386B6B-894B-A046-9920-2BAA9CFCD16D}"/>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91" name="Группа 1">
                    <a:extLst>
                      <a:ext uri="{FF2B5EF4-FFF2-40B4-BE49-F238E27FC236}">
                        <a16:creationId xmlns:a16="http://schemas.microsoft.com/office/drawing/2014/main" id="{17DE6CCA-EB6B-064B-BEB8-A54D9A7D9B38}"/>
                      </a:ext>
                    </a:extLst>
                  </p:cNvPr>
                  <p:cNvGrpSpPr/>
                  <p:nvPr/>
                </p:nvGrpSpPr>
                <p:grpSpPr>
                  <a:xfrm rot="20198016">
                    <a:off x="4813798" y="-1231942"/>
                    <a:ext cx="2203891" cy="1490583"/>
                    <a:chOff x="6136636" y="-1487208"/>
                    <a:chExt cx="4407781" cy="2981166"/>
                  </a:xfrm>
                </p:grpSpPr>
                <p:sp>
                  <p:nvSpPr>
                    <p:cNvPr id="96" name="Кружок">
                      <a:extLst>
                        <a:ext uri="{FF2B5EF4-FFF2-40B4-BE49-F238E27FC236}">
                          <a16:creationId xmlns:a16="http://schemas.microsoft.com/office/drawing/2014/main" id="{91E85674-C642-6848-B82D-A9917E12E8B8}"/>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97" name="Кружок">
                      <a:extLst>
                        <a:ext uri="{FF2B5EF4-FFF2-40B4-BE49-F238E27FC236}">
                          <a16:creationId xmlns:a16="http://schemas.microsoft.com/office/drawing/2014/main" id="{6FAC9094-F216-FE45-A82B-2D61E3840850}"/>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98" name="Фигура">
                      <a:extLst>
                        <a:ext uri="{FF2B5EF4-FFF2-40B4-BE49-F238E27FC236}">
                          <a16:creationId xmlns:a16="http://schemas.microsoft.com/office/drawing/2014/main" id="{3A6F2011-D953-1C44-9645-7C2E41C345AC}"/>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92" name="Группа 1">
                    <a:extLst>
                      <a:ext uri="{FF2B5EF4-FFF2-40B4-BE49-F238E27FC236}">
                        <a16:creationId xmlns:a16="http://schemas.microsoft.com/office/drawing/2014/main" id="{C9972A38-9FAF-694B-A5A8-6EF55050E2C9}"/>
                      </a:ext>
                    </a:extLst>
                  </p:cNvPr>
                  <p:cNvGrpSpPr/>
                  <p:nvPr/>
                </p:nvGrpSpPr>
                <p:grpSpPr>
                  <a:xfrm rot="14731149">
                    <a:off x="-689375" y="-3410049"/>
                    <a:ext cx="2203891" cy="1490583"/>
                    <a:chOff x="6136636" y="-1487208"/>
                    <a:chExt cx="4407781" cy="2981166"/>
                  </a:xfrm>
                </p:grpSpPr>
                <p:sp>
                  <p:nvSpPr>
                    <p:cNvPr id="93" name="Кружок">
                      <a:extLst>
                        <a:ext uri="{FF2B5EF4-FFF2-40B4-BE49-F238E27FC236}">
                          <a16:creationId xmlns:a16="http://schemas.microsoft.com/office/drawing/2014/main" id="{96F9EDDD-BBF4-C646-B58B-5E66D02AF003}"/>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94" name="Кружок">
                      <a:extLst>
                        <a:ext uri="{FF2B5EF4-FFF2-40B4-BE49-F238E27FC236}">
                          <a16:creationId xmlns:a16="http://schemas.microsoft.com/office/drawing/2014/main" id="{9E901BE0-34A8-7644-BDB3-273AD159BAF8}"/>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95" name="Фигура">
                      <a:extLst>
                        <a:ext uri="{FF2B5EF4-FFF2-40B4-BE49-F238E27FC236}">
                          <a16:creationId xmlns:a16="http://schemas.microsoft.com/office/drawing/2014/main" id="{9032C356-831D-2D4C-AD3A-AAABC2BBE5DB}"/>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grpSp>
        </p:grpSp>
      </p:grpSp>
      <p:sp>
        <p:nvSpPr>
          <p:cNvPr id="3" name="Rectangle 108">
            <a:extLst>
              <a:ext uri="{FF2B5EF4-FFF2-40B4-BE49-F238E27FC236}">
                <a16:creationId xmlns:a16="http://schemas.microsoft.com/office/drawing/2014/main" id="{7D8F59BE-7C4A-2228-1A40-B20B102AC9FE}"/>
              </a:ext>
            </a:extLst>
          </p:cNvPr>
          <p:cNvSpPr/>
          <p:nvPr/>
        </p:nvSpPr>
        <p:spPr>
          <a:xfrm>
            <a:off x="8229342" y="2018337"/>
            <a:ext cx="4002343" cy="3804055"/>
          </a:xfrm>
          <a:prstGeom prst="rect">
            <a:avLst/>
          </a:prstGeom>
        </p:spPr>
        <p:txBody>
          <a:bodyPr wrap="square">
            <a:spAutoFit/>
          </a:bodyPr>
          <a:lstStyle/>
          <a:p>
            <a:pPr marL="0" marR="0" lvl="0" indent="0" algn="l" defTabSz="914400" rtl="0" eaLnBrk="1" fontAlgn="auto" latinLnBrk="0" hangingPunct="1">
              <a:lnSpc>
                <a:spcPct val="250000"/>
              </a:lnSpc>
              <a:spcBef>
                <a:spcPts val="0"/>
              </a:spcBef>
              <a:spcAft>
                <a:spcPts val="0"/>
              </a:spcAft>
              <a:buClrTx/>
              <a:buSzTx/>
              <a:buFontTx/>
              <a:buNone/>
              <a:tabLst/>
              <a:defRPr/>
            </a:pPr>
            <a:r>
              <a:rPr lang="en-US" sz="2000" dirty="0">
                <a:solidFill>
                  <a:srgbClr val="656467">
                    <a:lumMod val="75000"/>
                  </a:srgbClr>
                </a:solidFill>
                <a:latin typeface="Century Gothic"/>
              </a:rPr>
              <a:t>1. Motivation</a:t>
            </a:r>
          </a:p>
          <a:p>
            <a:pPr marL="0" marR="0" lvl="0" indent="0" algn="l" defTabSz="914400" rtl="0" eaLnBrk="1" fontAlgn="auto" latinLnBrk="0" hangingPunct="1">
              <a:lnSpc>
                <a:spcPct val="250000"/>
              </a:lnSpc>
              <a:spcBef>
                <a:spcPts val="0"/>
              </a:spcBef>
              <a:spcAft>
                <a:spcPts val="0"/>
              </a:spcAft>
              <a:buClrTx/>
              <a:buSzTx/>
              <a:buFontTx/>
              <a:buNone/>
              <a:tabLst/>
              <a:defRPr/>
            </a:pPr>
            <a:r>
              <a:rPr lang="en-US" sz="2000" dirty="0">
                <a:solidFill>
                  <a:srgbClr val="656467">
                    <a:lumMod val="75000"/>
                  </a:srgbClr>
                </a:solidFill>
                <a:latin typeface="Century Gothic"/>
              </a:rPr>
              <a:t>2. Methodology</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56467">
                    <a:lumMod val="75000"/>
                  </a:srgbClr>
                </a:solidFill>
                <a:effectLst/>
                <a:uLnTx/>
                <a:uFillTx/>
                <a:latin typeface="Century Gothic"/>
                <a:cs typeface="Century Gothic"/>
              </a:rPr>
              <a:t>3. Experiment &amp; Results</a:t>
            </a:r>
          </a:p>
          <a:p>
            <a:pPr marL="0" marR="0" lvl="0" indent="0" algn="l" defTabSz="914400" rtl="0" eaLnBrk="1" fontAlgn="auto" latinLnBrk="0" hangingPunct="1">
              <a:lnSpc>
                <a:spcPct val="250000"/>
              </a:lnSpc>
              <a:spcBef>
                <a:spcPts val="0"/>
              </a:spcBef>
              <a:spcAft>
                <a:spcPts val="0"/>
              </a:spcAft>
              <a:buClrTx/>
              <a:buSzTx/>
              <a:buFontTx/>
              <a:buNone/>
              <a:tabLst/>
              <a:defRPr/>
            </a:pPr>
            <a:r>
              <a:rPr lang="en-US" sz="2000" b="1" dirty="0">
                <a:solidFill>
                  <a:srgbClr val="1D4E89"/>
                </a:solidFill>
                <a:latin typeface="Century Gothic"/>
              </a:rPr>
              <a:t>4. Limitations</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56467">
                    <a:lumMod val="75000"/>
                  </a:srgbClr>
                </a:solidFill>
                <a:effectLst/>
                <a:uLnTx/>
                <a:uFillTx/>
                <a:latin typeface="Century Gothic"/>
                <a:cs typeface="Century Gothic"/>
              </a:rPr>
              <a:t>5. Conclusions</a:t>
            </a:r>
          </a:p>
        </p:txBody>
      </p:sp>
      <p:sp>
        <p:nvSpPr>
          <p:cNvPr id="4" name="Marcador de número de diapositiva 2">
            <a:extLst>
              <a:ext uri="{FF2B5EF4-FFF2-40B4-BE49-F238E27FC236}">
                <a16:creationId xmlns:a16="http://schemas.microsoft.com/office/drawing/2014/main" id="{B4C2FCC8-E4BC-C451-F7F7-701B2CAA440D}"/>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35</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3106561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50000" fill="hold" nodeType="afterEffect">
                                  <p:stCondLst>
                                    <p:cond delay="0"/>
                                  </p:stCondLst>
                                  <p:childTnLst>
                                    <p:animRot by="-1320000">
                                      <p:cBhvr>
                                        <p:cTn id="6" dur="2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20000" fill="hold"/>
                                        <p:tgtEl>
                                          <p:spTgt spid="42"/>
                                        </p:tgtEl>
                                        <p:attrNameLst>
                                          <p:attrName>r</p:attrName>
                                        </p:attrNameLst>
                                      </p:cBhvr>
                                    </p:animRot>
                                  </p:childTnLst>
                                </p:cTn>
                              </p:par>
                              <p:par>
                                <p:cTn id="9" presetID="6" presetClass="emph" presetSubtype="0" repeatCount="0" decel="50000" autoRev="1" fill="hold" nodeType="withEffect">
                                  <p:stCondLst>
                                    <p:cond delay="0"/>
                                  </p:stCondLst>
                                  <p:childTnLst>
                                    <p:animScale>
                                      <p:cBhvr>
                                        <p:cTn id="10" dur="1250" fill="hold"/>
                                        <p:tgtEl>
                                          <p:spTgt spid="42"/>
                                        </p:tgtEl>
                                      </p:cBhvr>
                                      <p:by x="133000" y="13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6DFFB-AA7D-506F-6B3C-C9D36CFB17B6}"/>
            </a:ext>
          </a:extLst>
        </p:cNvPr>
        <p:cNvGrpSpPr/>
        <p:nvPr/>
      </p:nvGrpSpPr>
      <p:grpSpPr>
        <a:xfrm>
          <a:off x="0" y="0"/>
          <a:ext cx="0" cy="0"/>
          <a:chOff x="0" y="0"/>
          <a:chExt cx="0" cy="0"/>
        </a:xfrm>
      </p:grpSpPr>
      <p:sp>
        <p:nvSpPr>
          <p:cNvPr id="28" name="moving straight is what we do">
            <a:extLst>
              <a:ext uri="{FF2B5EF4-FFF2-40B4-BE49-F238E27FC236}">
                <a16:creationId xmlns:a16="http://schemas.microsoft.com/office/drawing/2014/main" id="{B90B9D44-43CB-5AC9-9C2C-AB4872D4EBA4}"/>
              </a:ext>
            </a:extLst>
          </p:cNvPr>
          <p:cNvSpPr txBox="1"/>
          <p:nvPr/>
        </p:nvSpPr>
        <p:spPr>
          <a:xfrm>
            <a:off x="4334282" y="498749"/>
            <a:ext cx="3503213" cy="435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Limitations</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grpSp>
        <p:nvGrpSpPr>
          <p:cNvPr id="5" name="Group 60">
            <a:extLst>
              <a:ext uri="{FF2B5EF4-FFF2-40B4-BE49-F238E27FC236}">
                <a16:creationId xmlns:a16="http://schemas.microsoft.com/office/drawing/2014/main" id="{8A3F34B9-FF4A-CC8A-40F4-D75DAFDD8B53}"/>
              </a:ext>
            </a:extLst>
          </p:cNvPr>
          <p:cNvGrpSpPr/>
          <p:nvPr/>
        </p:nvGrpSpPr>
        <p:grpSpPr>
          <a:xfrm>
            <a:off x="924634" y="5140822"/>
            <a:ext cx="10342729" cy="584775"/>
            <a:chOff x="3427542" y="2927241"/>
            <a:chExt cx="10342729" cy="584775"/>
          </a:xfrm>
        </p:grpSpPr>
        <p:sp>
          <p:nvSpPr>
            <p:cNvPr id="6" name="TextBox 66">
              <a:extLst>
                <a:ext uri="{FF2B5EF4-FFF2-40B4-BE49-F238E27FC236}">
                  <a16:creationId xmlns:a16="http://schemas.microsoft.com/office/drawing/2014/main" id="{0AB36153-AE34-D615-9AD9-9559D9BA664D}"/>
                </a:ext>
              </a:extLst>
            </p:cNvPr>
            <p:cNvSpPr txBox="1"/>
            <p:nvPr/>
          </p:nvSpPr>
          <p:spPr>
            <a:xfrm>
              <a:off x="3880787" y="2927241"/>
              <a:ext cx="9889484" cy="584775"/>
            </a:xfrm>
            <a:prstGeom prst="rect">
              <a:avLst/>
            </a:prstGeom>
            <a:noFill/>
          </p:spPr>
          <p:txBody>
            <a:bodyPr wrap="square" rtlCol="0">
              <a:spAutoFit/>
            </a:bodyPr>
            <a:lstStyle/>
            <a:p>
              <a:pPr marL="0" marR="0" lvl="0" indent="0" algn="just" defTabSz="914400" eaLnBrk="1" fontAlgn="auto" latinLnBrk="0" hangingPunct="1">
                <a:spcBef>
                  <a:spcPts val="0"/>
                </a:spcBef>
                <a:spcAft>
                  <a:spcPts val="0"/>
                </a:spcAft>
                <a:buClrTx/>
                <a:buSzTx/>
                <a:buFontTx/>
                <a:buNone/>
                <a:tabLst/>
                <a:defRPr/>
              </a:pPr>
              <a:r>
                <a:rPr lang="en-GB" sz="1600" b="1" kern="0" dirty="0">
                  <a:latin typeface="Century Gothic" panose="020B0502020202020204" pitchFamily="34" charset="0"/>
                </a:rPr>
                <a:t>L</a:t>
              </a:r>
              <a:r>
                <a:rPr kumimoji="0" lang="en-GB" sz="1600" b="1" i="0" u="none" strike="noStrike" kern="0" cap="none" spc="0" normalizeH="0" baseline="0" noProof="0" dirty="0" err="1">
                  <a:ln>
                    <a:noFill/>
                  </a:ln>
                  <a:effectLst/>
                  <a:uLnTx/>
                  <a:uFillTx/>
                  <a:latin typeface="Century Gothic" panose="020B0502020202020204" pitchFamily="34" charset="0"/>
                </a:rPr>
                <a:t>ong</a:t>
              </a:r>
              <a:r>
                <a:rPr kumimoji="0" lang="en-GB" sz="1600" b="1" i="0" u="none" strike="noStrike" kern="0" cap="none" spc="0" normalizeH="0" baseline="0" noProof="0" dirty="0">
                  <a:ln>
                    <a:noFill/>
                  </a:ln>
                  <a:effectLst/>
                  <a:uLnTx/>
                  <a:uFillTx/>
                  <a:latin typeface="Century Gothic" panose="020B0502020202020204" pitchFamily="34" charset="0"/>
                </a:rPr>
                <a:t>-tail scenario</a:t>
              </a:r>
            </a:p>
            <a:p>
              <a:pPr marL="0" marR="0" lvl="0" indent="0" algn="just" defTabSz="914400" eaLnBrk="1" fontAlgn="auto" latinLnBrk="0" hangingPunct="1">
                <a:spcBef>
                  <a:spcPts val="0"/>
                </a:spcBef>
                <a:spcAft>
                  <a:spcPts val="0"/>
                </a:spcAft>
                <a:buClrTx/>
                <a:buSzTx/>
                <a:buFontTx/>
                <a:buNone/>
                <a:tabLst/>
                <a:defRPr/>
              </a:pPr>
              <a:r>
                <a:rPr lang="en-GB" sz="1600" kern="0" dirty="0">
                  <a:latin typeface="Century Gothic" panose="020B0502020202020204" pitchFamily="34" charset="0"/>
                </a:rPr>
                <a:t>A </a:t>
              </a:r>
              <a:r>
                <a:rPr kumimoji="0" lang="en-GB" sz="1600" i="0" u="none" strike="noStrike" kern="0" cap="none" spc="0" normalizeH="0" baseline="0" noProof="0" dirty="0">
                  <a:ln>
                    <a:noFill/>
                  </a:ln>
                  <a:effectLst/>
                  <a:uLnTx/>
                  <a:uFillTx/>
                  <a:latin typeface="Century Gothic" panose="020B0502020202020204" pitchFamily="34" charset="0"/>
                </a:rPr>
                <a:t>large trailer with a white container occupies the entire road.</a:t>
              </a:r>
              <a:endParaRPr kumimoji="0" lang="en-US" sz="1600" i="1" u="none" strike="noStrike" kern="0" cap="none" spc="0" normalizeH="0" baseline="0" noProof="0" dirty="0">
                <a:ln>
                  <a:noFill/>
                </a:ln>
                <a:effectLst/>
                <a:uLnTx/>
                <a:uFillTx/>
                <a:latin typeface="Century Gothic" panose="020B0502020202020204" pitchFamily="34" charset="0"/>
              </a:endParaRPr>
            </a:p>
          </p:txBody>
        </p:sp>
        <p:grpSp>
          <p:nvGrpSpPr>
            <p:cNvPr id="7" name="Group 68">
              <a:extLst>
                <a:ext uri="{FF2B5EF4-FFF2-40B4-BE49-F238E27FC236}">
                  <a16:creationId xmlns:a16="http://schemas.microsoft.com/office/drawing/2014/main" id="{2656DE0D-C338-C56E-6133-4A5E70A644F2}"/>
                </a:ext>
              </a:extLst>
            </p:cNvPr>
            <p:cNvGrpSpPr/>
            <p:nvPr/>
          </p:nvGrpSpPr>
          <p:grpSpPr>
            <a:xfrm rot="5400000">
              <a:off x="3427542" y="2927241"/>
              <a:ext cx="326898" cy="326898"/>
              <a:chOff x="7325676" y="2301588"/>
              <a:chExt cx="326898" cy="326898"/>
            </a:xfrm>
          </p:grpSpPr>
          <p:sp>
            <p:nvSpPr>
              <p:cNvPr id="8" name="Oval 69">
                <a:extLst>
                  <a:ext uri="{FF2B5EF4-FFF2-40B4-BE49-F238E27FC236}">
                    <a16:creationId xmlns:a16="http://schemas.microsoft.com/office/drawing/2014/main" id="{C901F932-B453-1D95-04AB-70707F3F5852}"/>
                  </a:ext>
                </a:extLst>
              </p:cNvPr>
              <p:cNvSpPr/>
              <p:nvPr/>
            </p:nvSpPr>
            <p:spPr>
              <a:xfrm>
                <a:off x="7325676" y="2301588"/>
                <a:ext cx="326898" cy="326898"/>
              </a:xfrm>
              <a:prstGeom prst="ellipse">
                <a:avLst/>
              </a:prstGeom>
              <a:solidFill>
                <a:srgbClr val="FEC415"/>
              </a:solidFill>
              <a:ln w="12700" cap="flat" cmpd="sng" algn="ctr">
                <a:noFill/>
                <a:prstDash val="solid"/>
                <a:miter lim="800000"/>
              </a:ln>
              <a:effectLst>
                <a:outerShdw blurRad="711200" dist="342900" dir="5400000" algn="t" rotWithShape="0">
                  <a:srgbClr val="FEC415">
                    <a:alpha val="1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12" name="Freeform: Shape 15">
                <a:extLst>
                  <a:ext uri="{FF2B5EF4-FFF2-40B4-BE49-F238E27FC236}">
                    <a16:creationId xmlns:a16="http://schemas.microsoft.com/office/drawing/2014/main" id="{5C696DCB-6065-2AEB-0AD4-466DC6A46885}"/>
                  </a:ext>
                </a:extLst>
              </p:cNvPr>
              <p:cNvSpPr/>
              <p:nvPr/>
            </p:nvSpPr>
            <p:spPr>
              <a:xfrm>
                <a:off x="7414929" y="2410820"/>
                <a:ext cx="148393" cy="91319"/>
              </a:xfrm>
              <a:custGeom>
                <a:avLst/>
                <a:gdLst>
                  <a:gd name="connsiteX0" fmla="*/ 133984 w 148392"/>
                  <a:gd name="connsiteY0" fmla="*/ 88463 h 91318"/>
                  <a:gd name="connsiteX1" fmla="*/ 125914 w 148392"/>
                  <a:gd name="connsiteY1" fmla="*/ 85118 h 91318"/>
                  <a:gd name="connsiteX2" fmla="*/ 76910 w 148392"/>
                  <a:gd name="connsiteY2" fmla="*/ 36114 h 91318"/>
                  <a:gd name="connsiteX3" fmla="*/ 27906 w 148392"/>
                  <a:gd name="connsiteY3" fmla="*/ 85118 h 91318"/>
                  <a:gd name="connsiteX4" fmla="*/ 11765 w 148392"/>
                  <a:gd name="connsiteY4" fmla="*/ 84837 h 91318"/>
                  <a:gd name="connsiteX5" fmla="*/ 11765 w 148392"/>
                  <a:gd name="connsiteY5" fmla="*/ 68977 h 91318"/>
                  <a:gd name="connsiteX6" fmla="*/ 68840 w 148392"/>
                  <a:gd name="connsiteY6" fmla="*/ 11903 h 91318"/>
                  <a:gd name="connsiteX7" fmla="*/ 84980 w 148392"/>
                  <a:gd name="connsiteY7" fmla="*/ 11903 h 91318"/>
                  <a:gd name="connsiteX8" fmla="*/ 142054 w 148392"/>
                  <a:gd name="connsiteY8" fmla="*/ 68977 h 91318"/>
                  <a:gd name="connsiteX9" fmla="*/ 142052 w 148392"/>
                  <a:gd name="connsiteY9" fmla="*/ 85120 h 91318"/>
                  <a:gd name="connsiteX10" fmla="*/ 133984 w 148392"/>
                  <a:gd name="connsiteY10" fmla="*/ 88463 h 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2" h="91318">
                    <a:moveTo>
                      <a:pt x="133984" y="88463"/>
                    </a:moveTo>
                    <a:cubicBezTo>
                      <a:pt x="130957" y="88461"/>
                      <a:pt x="128054" y="87258"/>
                      <a:pt x="125914" y="85118"/>
                    </a:cubicBezTo>
                    <a:lnTo>
                      <a:pt x="76910" y="36114"/>
                    </a:lnTo>
                    <a:lnTo>
                      <a:pt x="27906" y="85118"/>
                    </a:lnTo>
                    <a:cubicBezTo>
                      <a:pt x="23371" y="89498"/>
                      <a:pt x="16145" y="89372"/>
                      <a:pt x="11765" y="84837"/>
                    </a:cubicBezTo>
                    <a:cubicBezTo>
                      <a:pt x="7493" y="80414"/>
                      <a:pt x="7493" y="73401"/>
                      <a:pt x="11765" y="68977"/>
                    </a:cubicBezTo>
                    <a:lnTo>
                      <a:pt x="68840" y="11903"/>
                    </a:lnTo>
                    <a:cubicBezTo>
                      <a:pt x="73297" y="7447"/>
                      <a:pt x="80523" y="7447"/>
                      <a:pt x="84980" y="11903"/>
                    </a:cubicBezTo>
                    <a:lnTo>
                      <a:pt x="142054" y="68977"/>
                    </a:lnTo>
                    <a:cubicBezTo>
                      <a:pt x="146512" y="73436"/>
                      <a:pt x="146511" y="80663"/>
                      <a:pt x="142052" y="85120"/>
                    </a:cubicBezTo>
                    <a:cubicBezTo>
                      <a:pt x="139912" y="87259"/>
                      <a:pt x="137010" y="88461"/>
                      <a:pt x="133984" y="88463"/>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ndParaRPr>
              </a:p>
            </p:txBody>
          </p:sp>
        </p:grpSp>
      </p:grpSp>
      <p:pic>
        <p:nvPicPr>
          <p:cNvPr id="3" name="Imagen 2">
            <a:extLst>
              <a:ext uri="{FF2B5EF4-FFF2-40B4-BE49-F238E27FC236}">
                <a16:creationId xmlns:a16="http://schemas.microsoft.com/office/drawing/2014/main" id="{0BB025D5-32D9-3C0A-FDC7-0C92A4065164}"/>
              </a:ext>
            </a:extLst>
          </p:cNvPr>
          <p:cNvPicPr>
            <a:picLocks noChangeAspect="1"/>
          </p:cNvPicPr>
          <p:nvPr/>
        </p:nvPicPr>
        <p:blipFill>
          <a:blip r:embed="rId3"/>
          <a:stretch>
            <a:fillRect/>
          </a:stretch>
        </p:blipFill>
        <p:spPr>
          <a:xfrm>
            <a:off x="179695" y="2020515"/>
            <a:ext cx="11832609" cy="2619076"/>
          </a:xfrm>
          <a:prstGeom prst="rect">
            <a:avLst/>
          </a:prstGeom>
        </p:spPr>
      </p:pic>
      <p:sp>
        <p:nvSpPr>
          <p:cNvPr id="13" name="Oval 32">
            <a:extLst>
              <a:ext uri="{FF2B5EF4-FFF2-40B4-BE49-F238E27FC236}">
                <a16:creationId xmlns:a16="http://schemas.microsoft.com/office/drawing/2014/main" id="{96678AD5-637D-0D61-1807-111C18532E03}"/>
              </a:ext>
            </a:extLst>
          </p:cNvPr>
          <p:cNvSpPr/>
          <p:nvPr/>
        </p:nvSpPr>
        <p:spPr>
          <a:xfrm rot="5400000">
            <a:off x="7601581" y="462681"/>
            <a:ext cx="471828" cy="471828"/>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pic>
        <p:nvPicPr>
          <p:cNvPr id="14" name="Gráfico 13" descr="Escarabajo contorno">
            <a:extLst>
              <a:ext uri="{FF2B5EF4-FFF2-40B4-BE49-F238E27FC236}">
                <a16:creationId xmlns:a16="http://schemas.microsoft.com/office/drawing/2014/main" id="{EBB7D6BE-0884-6019-33C1-0BC6EA1EFC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30485" y="491585"/>
            <a:ext cx="414019" cy="414019"/>
          </a:xfrm>
          <a:prstGeom prst="rect">
            <a:avLst/>
          </a:prstGeom>
        </p:spPr>
      </p:pic>
      <p:sp>
        <p:nvSpPr>
          <p:cNvPr id="15" name="Marcador de número de diapositiva 2">
            <a:extLst>
              <a:ext uri="{FF2B5EF4-FFF2-40B4-BE49-F238E27FC236}">
                <a16:creationId xmlns:a16="http://schemas.microsoft.com/office/drawing/2014/main" id="{FE8DD6E6-304F-CE44-E86D-2CACEC3EACA9}"/>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36</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333976816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55AAC-D388-C13C-19A1-9CA624BC9259}"/>
            </a:ext>
          </a:extLst>
        </p:cNvPr>
        <p:cNvGrpSpPr/>
        <p:nvPr/>
      </p:nvGrpSpPr>
      <p:grpSpPr>
        <a:xfrm>
          <a:off x="0" y="0"/>
          <a:ext cx="0" cy="0"/>
          <a:chOff x="0" y="0"/>
          <a:chExt cx="0" cy="0"/>
        </a:xfrm>
      </p:grpSpPr>
      <p:sp>
        <p:nvSpPr>
          <p:cNvPr id="28" name="moving straight is what we do">
            <a:extLst>
              <a:ext uri="{FF2B5EF4-FFF2-40B4-BE49-F238E27FC236}">
                <a16:creationId xmlns:a16="http://schemas.microsoft.com/office/drawing/2014/main" id="{FC2F1586-D7BA-1F34-195E-2AE33F5BD15D}"/>
              </a:ext>
            </a:extLst>
          </p:cNvPr>
          <p:cNvSpPr txBox="1"/>
          <p:nvPr/>
        </p:nvSpPr>
        <p:spPr>
          <a:xfrm>
            <a:off x="4334282" y="498749"/>
            <a:ext cx="3503213" cy="435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lang="en-US" sz="2400" b="1" cap="none" dirty="0">
                <a:solidFill>
                  <a:srgbClr val="000000">
                    <a:lumMod val="95000"/>
                    <a:lumOff val="5000"/>
                  </a:srgbClr>
                </a:solidFill>
                <a:latin typeface="Century Gothic" panose="020B0502020202020204" pitchFamily="34" charset="0"/>
              </a:rPr>
              <a:t>Limitations</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sp>
        <p:nvSpPr>
          <p:cNvPr id="10" name="Oval 32">
            <a:extLst>
              <a:ext uri="{FF2B5EF4-FFF2-40B4-BE49-F238E27FC236}">
                <a16:creationId xmlns:a16="http://schemas.microsoft.com/office/drawing/2014/main" id="{1F1F0D28-157C-0AF2-409C-D305924A1847}"/>
              </a:ext>
            </a:extLst>
          </p:cNvPr>
          <p:cNvSpPr/>
          <p:nvPr/>
        </p:nvSpPr>
        <p:spPr>
          <a:xfrm rot="5400000">
            <a:off x="7601581" y="462681"/>
            <a:ext cx="471828" cy="471828"/>
          </a:xfrm>
          <a:prstGeom prst="ellipse">
            <a:avLst/>
          </a:prstGeom>
          <a:solidFill>
            <a:srgbClr val="FEC415"/>
          </a:solidFill>
          <a:ln w="12700" cap="flat" cmpd="sng" algn="ctr">
            <a:noFill/>
            <a:prstDash val="solid"/>
            <a:miter lim="800000"/>
          </a:ln>
          <a:effectLst>
            <a:outerShdw blurRad="63500" sx="102000" sy="102000" algn="ctr" rotWithShape="0">
              <a:srgbClr val="33C5FE">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nvGrpSpPr>
          <p:cNvPr id="5" name="Group 60">
            <a:extLst>
              <a:ext uri="{FF2B5EF4-FFF2-40B4-BE49-F238E27FC236}">
                <a16:creationId xmlns:a16="http://schemas.microsoft.com/office/drawing/2014/main" id="{A329B6CF-7E0B-1F7A-2BBF-D2CB6FB878E8}"/>
              </a:ext>
            </a:extLst>
          </p:cNvPr>
          <p:cNvGrpSpPr/>
          <p:nvPr/>
        </p:nvGrpSpPr>
        <p:grpSpPr>
          <a:xfrm>
            <a:off x="924634" y="5140822"/>
            <a:ext cx="10342729" cy="584775"/>
            <a:chOff x="3427542" y="2927241"/>
            <a:chExt cx="10342729" cy="584775"/>
          </a:xfrm>
        </p:grpSpPr>
        <p:sp>
          <p:nvSpPr>
            <p:cNvPr id="6" name="TextBox 66">
              <a:extLst>
                <a:ext uri="{FF2B5EF4-FFF2-40B4-BE49-F238E27FC236}">
                  <a16:creationId xmlns:a16="http://schemas.microsoft.com/office/drawing/2014/main" id="{C429EDD6-4472-16EF-E1DF-841CBF06B8EF}"/>
                </a:ext>
              </a:extLst>
            </p:cNvPr>
            <p:cNvSpPr txBox="1"/>
            <p:nvPr/>
          </p:nvSpPr>
          <p:spPr>
            <a:xfrm>
              <a:off x="3880787" y="2927241"/>
              <a:ext cx="9889484" cy="584775"/>
            </a:xfrm>
            <a:prstGeom prst="rect">
              <a:avLst/>
            </a:prstGeom>
            <a:noFill/>
          </p:spPr>
          <p:txBody>
            <a:bodyPr wrap="square" rtlCol="0">
              <a:spAutoFit/>
            </a:bodyPr>
            <a:lstStyle/>
            <a:p>
              <a:pPr marL="0" marR="0" lvl="0" indent="0" algn="just" defTabSz="914400" eaLnBrk="1" fontAlgn="auto" latinLnBrk="0" hangingPunct="1">
                <a:spcBef>
                  <a:spcPts val="0"/>
                </a:spcBef>
                <a:spcAft>
                  <a:spcPts val="0"/>
                </a:spcAft>
                <a:buClrTx/>
                <a:buSzTx/>
                <a:buFontTx/>
                <a:buNone/>
                <a:tabLst/>
                <a:defRPr/>
              </a:pPr>
              <a:r>
                <a:rPr lang="en-GB" sz="1600" b="1" kern="0" dirty="0">
                  <a:latin typeface="Century Gothic" panose="020B0502020202020204" pitchFamily="34" charset="0"/>
                </a:rPr>
                <a:t>Over-cautious planner </a:t>
              </a:r>
            </a:p>
            <a:p>
              <a:pPr marL="0" marR="0" lvl="0" indent="0" algn="just" defTabSz="914400" eaLnBrk="1" fontAlgn="auto" latinLnBrk="0" hangingPunct="1">
                <a:spcBef>
                  <a:spcPts val="0"/>
                </a:spcBef>
                <a:spcAft>
                  <a:spcPts val="0"/>
                </a:spcAft>
                <a:buClrTx/>
                <a:buSzTx/>
                <a:buFontTx/>
                <a:buNone/>
                <a:tabLst/>
                <a:defRPr/>
              </a:pPr>
              <a:r>
                <a:rPr lang="en-GB" sz="1600" kern="0" dirty="0">
                  <a:latin typeface="Century Gothic" panose="020B0502020202020204" pitchFamily="34" charset="0"/>
                </a:rPr>
                <a:t>Incoming vehicle in a narrow street in a dark environment.</a:t>
              </a:r>
              <a:endParaRPr kumimoji="0" lang="en-US" sz="1600" i="1" u="none" strike="noStrike" kern="0" cap="none" spc="0" normalizeH="0" baseline="0" noProof="0" dirty="0">
                <a:ln>
                  <a:noFill/>
                </a:ln>
                <a:effectLst/>
                <a:uLnTx/>
                <a:uFillTx/>
                <a:latin typeface="Century Gothic" panose="020B0502020202020204" pitchFamily="34" charset="0"/>
              </a:endParaRPr>
            </a:p>
          </p:txBody>
        </p:sp>
        <p:grpSp>
          <p:nvGrpSpPr>
            <p:cNvPr id="7" name="Group 68">
              <a:extLst>
                <a:ext uri="{FF2B5EF4-FFF2-40B4-BE49-F238E27FC236}">
                  <a16:creationId xmlns:a16="http://schemas.microsoft.com/office/drawing/2014/main" id="{00950288-1449-CFE9-8B28-FC069B29A12C}"/>
                </a:ext>
              </a:extLst>
            </p:cNvPr>
            <p:cNvGrpSpPr/>
            <p:nvPr/>
          </p:nvGrpSpPr>
          <p:grpSpPr>
            <a:xfrm rot="5400000">
              <a:off x="3427542" y="2927241"/>
              <a:ext cx="326898" cy="326898"/>
              <a:chOff x="7325676" y="2301588"/>
              <a:chExt cx="326898" cy="326898"/>
            </a:xfrm>
          </p:grpSpPr>
          <p:sp>
            <p:nvSpPr>
              <p:cNvPr id="8" name="Oval 69">
                <a:extLst>
                  <a:ext uri="{FF2B5EF4-FFF2-40B4-BE49-F238E27FC236}">
                    <a16:creationId xmlns:a16="http://schemas.microsoft.com/office/drawing/2014/main" id="{BAE6AF60-E800-97CD-1708-523F41AC6D5A}"/>
                  </a:ext>
                </a:extLst>
              </p:cNvPr>
              <p:cNvSpPr/>
              <p:nvPr/>
            </p:nvSpPr>
            <p:spPr>
              <a:xfrm>
                <a:off x="7325676" y="2301588"/>
                <a:ext cx="326898" cy="326898"/>
              </a:xfrm>
              <a:prstGeom prst="ellipse">
                <a:avLst/>
              </a:prstGeom>
              <a:solidFill>
                <a:srgbClr val="FEC415"/>
              </a:solidFill>
              <a:ln w="12700" cap="flat" cmpd="sng" algn="ctr">
                <a:noFill/>
                <a:prstDash val="solid"/>
                <a:miter lim="800000"/>
              </a:ln>
              <a:effectLst>
                <a:outerShdw blurRad="711200" dist="342900" dir="5400000" algn="t" rotWithShape="0">
                  <a:srgbClr val="FEC415">
                    <a:alpha val="1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12" name="Freeform: Shape 15">
                <a:extLst>
                  <a:ext uri="{FF2B5EF4-FFF2-40B4-BE49-F238E27FC236}">
                    <a16:creationId xmlns:a16="http://schemas.microsoft.com/office/drawing/2014/main" id="{CA7C41D0-FA83-41A5-12EF-F9D4A5B5F7EE}"/>
                  </a:ext>
                </a:extLst>
              </p:cNvPr>
              <p:cNvSpPr/>
              <p:nvPr/>
            </p:nvSpPr>
            <p:spPr>
              <a:xfrm>
                <a:off x="7414929" y="2410820"/>
                <a:ext cx="148393" cy="91319"/>
              </a:xfrm>
              <a:custGeom>
                <a:avLst/>
                <a:gdLst>
                  <a:gd name="connsiteX0" fmla="*/ 133984 w 148392"/>
                  <a:gd name="connsiteY0" fmla="*/ 88463 h 91318"/>
                  <a:gd name="connsiteX1" fmla="*/ 125914 w 148392"/>
                  <a:gd name="connsiteY1" fmla="*/ 85118 h 91318"/>
                  <a:gd name="connsiteX2" fmla="*/ 76910 w 148392"/>
                  <a:gd name="connsiteY2" fmla="*/ 36114 h 91318"/>
                  <a:gd name="connsiteX3" fmla="*/ 27906 w 148392"/>
                  <a:gd name="connsiteY3" fmla="*/ 85118 h 91318"/>
                  <a:gd name="connsiteX4" fmla="*/ 11765 w 148392"/>
                  <a:gd name="connsiteY4" fmla="*/ 84837 h 91318"/>
                  <a:gd name="connsiteX5" fmla="*/ 11765 w 148392"/>
                  <a:gd name="connsiteY5" fmla="*/ 68977 h 91318"/>
                  <a:gd name="connsiteX6" fmla="*/ 68840 w 148392"/>
                  <a:gd name="connsiteY6" fmla="*/ 11903 h 91318"/>
                  <a:gd name="connsiteX7" fmla="*/ 84980 w 148392"/>
                  <a:gd name="connsiteY7" fmla="*/ 11903 h 91318"/>
                  <a:gd name="connsiteX8" fmla="*/ 142054 w 148392"/>
                  <a:gd name="connsiteY8" fmla="*/ 68977 h 91318"/>
                  <a:gd name="connsiteX9" fmla="*/ 142052 w 148392"/>
                  <a:gd name="connsiteY9" fmla="*/ 85120 h 91318"/>
                  <a:gd name="connsiteX10" fmla="*/ 133984 w 148392"/>
                  <a:gd name="connsiteY10" fmla="*/ 88463 h 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2" h="91318">
                    <a:moveTo>
                      <a:pt x="133984" y="88463"/>
                    </a:moveTo>
                    <a:cubicBezTo>
                      <a:pt x="130957" y="88461"/>
                      <a:pt x="128054" y="87258"/>
                      <a:pt x="125914" y="85118"/>
                    </a:cubicBezTo>
                    <a:lnTo>
                      <a:pt x="76910" y="36114"/>
                    </a:lnTo>
                    <a:lnTo>
                      <a:pt x="27906" y="85118"/>
                    </a:lnTo>
                    <a:cubicBezTo>
                      <a:pt x="23371" y="89498"/>
                      <a:pt x="16145" y="89372"/>
                      <a:pt x="11765" y="84837"/>
                    </a:cubicBezTo>
                    <a:cubicBezTo>
                      <a:pt x="7493" y="80414"/>
                      <a:pt x="7493" y="73401"/>
                      <a:pt x="11765" y="68977"/>
                    </a:cubicBezTo>
                    <a:lnTo>
                      <a:pt x="68840" y="11903"/>
                    </a:lnTo>
                    <a:cubicBezTo>
                      <a:pt x="73297" y="7447"/>
                      <a:pt x="80523" y="7447"/>
                      <a:pt x="84980" y="11903"/>
                    </a:cubicBezTo>
                    <a:lnTo>
                      <a:pt x="142054" y="68977"/>
                    </a:lnTo>
                    <a:cubicBezTo>
                      <a:pt x="146512" y="73436"/>
                      <a:pt x="146511" y="80663"/>
                      <a:pt x="142052" y="85120"/>
                    </a:cubicBezTo>
                    <a:cubicBezTo>
                      <a:pt x="139912" y="87259"/>
                      <a:pt x="137010" y="88461"/>
                      <a:pt x="133984" y="88463"/>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ndParaRPr>
              </a:p>
            </p:txBody>
          </p:sp>
        </p:grpSp>
      </p:grpSp>
      <p:pic>
        <p:nvPicPr>
          <p:cNvPr id="3" name="Imagen 2">
            <a:extLst>
              <a:ext uri="{FF2B5EF4-FFF2-40B4-BE49-F238E27FC236}">
                <a16:creationId xmlns:a16="http://schemas.microsoft.com/office/drawing/2014/main" id="{2C6CBAED-D23D-F6CD-B206-626AA9E67A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695" y="2035130"/>
            <a:ext cx="11832609" cy="2589845"/>
          </a:xfrm>
          <a:prstGeom prst="rect">
            <a:avLst/>
          </a:prstGeom>
        </p:spPr>
      </p:pic>
      <p:pic>
        <p:nvPicPr>
          <p:cNvPr id="4" name="Gráfico 3" descr="Escarabajo contorno">
            <a:extLst>
              <a:ext uri="{FF2B5EF4-FFF2-40B4-BE49-F238E27FC236}">
                <a16:creationId xmlns:a16="http://schemas.microsoft.com/office/drawing/2014/main" id="{3FDFE8D6-0E8C-2E03-3AB5-848B05F0C2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30485" y="491585"/>
            <a:ext cx="414019" cy="414019"/>
          </a:xfrm>
          <a:prstGeom prst="rect">
            <a:avLst/>
          </a:prstGeom>
        </p:spPr>
      </p:pic>
      <p:sp>
        <p:nvSpPr>
          <p:cNvPr id="14" name="Marcador de número de diapositiva 2">
            <a:extLst>
              <a:ext uri="{FF2B5EF4-FFF2-40B4-BE49-F238E27FC236}">
                <a16:creationId xmlns:a16="http://schemas.microsoft.com/office/drawing/2014/main" id="{03F110D4-EC80-00ED-4B93-EF79114705B9}"/>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37</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25270495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EDAFD92-C00D-6E42-B736-9E341D09AB62}"/>
              </a:ext>
            </a:extLst>
          </p:cNvPr>
          <p:cNvGrpSpPr/>
          <p:nvPr/>
        </p:nvGrpSpPr>
        <p:grpSpPr>
          <a:xfrm>
            <a:off x="2977559" y="2175731"/>
            <a:ext cx="6462906" cy="3004678"/>
            <a:chOff x="3931573" y="1822583"/>
            <a:chExt cx="6462906" cy="3004678"/>
          </a:xfrm>
        </p:grpSpPr>
        <p:grpSp>
          <p:nvGrpSpPr>
            <p:cNvPr id="6" name="Group 5">
              <a:extLst>
                <a:ext uri="{FF2B5EF4-FFF2-40B4-BE49-F238E27FC236}">
                  <a16:creationId xmlns:a16="http://schemas.microsoft.com/office/drawing/2014/main" id="{5C85C14C-073B-2D45-872B-E90BA0062EDC}"/>
                </a:ext>
              </a:extLst>
            </p:cNvPr>
            <p:cNvGrpSpPr/>
            <p:nvPr/>
          </p:nvGrpSpPr>
          <p:grpSpPr>
            <a:xfrm>
              <a:off x="3931573" y="1822583"/>
              <a:ext cx="6462906" cy="3004678"/>
              <a:chOff x="3931573" y="1822583"/>
              <a:chExt cx="6462906" cy="3004678"/>
            </a:xfrm>
          </p:grpSpPr>
          <p:sp>
            <p:nvSpPr>
              <p:cNvPr id="59" name="Freeform: Shape 58">
                <a:extLst>
                  <a:ext uri="{FF2B5EF4-FFF2-40B4-BE49-F238E27FC236}">
                    <a16:creationId xmlns:a16="http://schemas.microsoft.com/office/drawing/2014/main" id="{221D5DE4-D5E5-43BF-849D-DA5AD4546B54}"/>
                  </a:ext>
                </a:extLst>
              </p:cNvPr>
              <p:cNvSpPr/>
              <p:nvPr/>
            </p:nvSpPr>
            <p:spPr>
              <a:xfrm>
                <a:off x="3931573" y="1997943"/>
                <a:ext cx="6462906" cy="2829318"/>
              </a:xfrm>
              <a:custGeom>
                <a:avLst/>
                <a:gdLst>
                  <a:gd name="connsiteX0" fmla="*/ 4259771 w 4286250"/>
                  <a:gd name="connsiteY0" fmla="*/ 1196507 h 1876425"/>
                  <a:gd name="connsiteX1" fmla="*/ 4054221 w 4286250"/>
                  <a:gd name="connsiteY1" fmla="*/ 990290 h 1876425"/>
                  <a:gd name="connsiteX2" fmla="*/ 2932748 w 4286250"/>
                  <a:gd name="connsiteY2" fmla="*/ 990290 h 1876425"/>
                  <a:gd name="connsiteX3" fmla="*/ 2709672 w 4286250"/>
                  <a:gd name="connsiteY3" fmla="*/ 1245370 h 1876425"/>
                  <a:gd name="connsiteX4" fmla="*/ 2708148 w 4286250"/>
                  <a:gd name="connsiteY4" fmla="*/ 1244703 h 1876425"/>
                  <a:gd name="connsiteX5" fmla="*/ 2708339 w 4286250"/>
                  <a:gd name="connsiteY5" fmla="*/ 1250228 h 1876425"/>
                  <a:gd name="connsiteX6" fmla="*/ 2700623 w 4286250"/>
                  <a:gd name="connsiteY6" fmla="*/ 1318236 h 1876425"/>
                  <a:gd name="connsiteX7" fmla="*/ 2700814 w 4286250"/>
                  <a:gd name="connsiteY7" fmla="*/ 1318998 h 1876425"/>
                  <a:gd name="connsiteX8" fmla="*/ 2520791 w 4286250"/>
                  <a:gd name="connsiteY8" fmla="*/ 1522929 h 1876425"/>
                  <a:gd name="connsiteX9" fmla="*/ 1612487 w 4286250"/>
                  <a:gd name="connsiteY9" fmla="*/ 1522929 h 1876425"/>
                  <a:gd name="connsiteX10" fmla="*/ 1432370 w 4286250"/>
                  <a:gd name="connsiteY10" fmla="*/ 1318903 h 1876425"/>
                  <a:gd name="connsiteX11" fmla="*/ 1612487 w 4286250"/>
                  <a:gd name="connsiteY11" fmla="*/ 1114782 h 1876425"/>
                  <a:gd name="connsiteX12" fmla="*/ 2108073 w 4286250"/>
                  <a:gd name="connsiteY12" fmla="*/ 1007054 h 1876425"/>
                  <a:gd name="connsiteX13" fmla="*/ 2719959 w 4286250"/>
                  <a:gd name="connsiteY13" fmla="*/ 859607 h 1876425"/>
                  <a:gd name="connsiteX14" fmla="*/ 2975229 w 4286250"/>
                  <a:gd name="connsiteY14" fmla="*/ 508421 h 1876425"/>
                  <a:gd name="connsiteX15" fmla="*/ 2975229 w 4286250"/>
                  <a:gd name="connsiteY15" fmla="*/ 508325 h 1876425"/>
                  <a:gd name="connsiteX16" fmla="*/ 2975229 w 4286250"/>
                  <a:gd name="connsiteY16" fmla="*/ 507563 h 1876425"/>
                  <a:gd name="connsiteX17" fmla="*/ 2975229 w 4286250"/>
                  <a:gd name="connsiteY17" fmla="*/ 499658 h 1876425"/>
                  <a:gd name="connsiteX18" fmla="*/ 2975229 w 4286250"/>
                  <a:gd name="connsiteY18" fmla="*/ 378595 h 1876425"/>
                  <a:gd name="connsiteX19" fmla="*/ 2956560 w 4286250"/>
                  <a:gd name="connsiteY19" fmla="*/ 399836 h 1876425"/>
                  <a:gd name="connsiteX20" fmla="*/ 2719959 w 4286250"/>
                  <a:gd name="connsiteY20" fmla="*/ 147518 h 1876425"/>
                  <a:gd name="connsiteX21" fmla="*/ 1486376 w 4286250"/>
                  <a:gd name="connsiteY21" fmla="*/ 147518 h 1876425"/>
                  <a:gd name="connsiteX22" fmla="*/ 1241870 w 4286250"/>
                  <a:gd name="connsiteY22" fmla="*/ 582620 h 1876425"/>
                  <a:gd name="connsiteX23" fmla="*/ 1241489 w 4286250"/>
                  <a:gd name="connsiteY23" fmla="*/ 584811 h 1876425"/>
                  <a:gd name="connsiteX24" fmla="*/ 1108805 w 4286250"/>
                  <a:gd name="connsiteY24" fmla="*/ 878181 h 1876425"/>
                  <a:gd name="connsiteX25" fmla="*/ 374142 w 4286250"/>
                  <a:gd name="connsiteY25" fmla="*/ 878181 h 1876425"/>
                  <a:gd name="connsiteX26" fmla="*/ 374142 w 4286250"/>
                  <a:gd name="connsiteY26" fmla="*/ 454033 h 1876425"/>
                  <a:gd name="connsiteX27" fmla="*/ 541401 w 4286250"/>
                  <a:gd name="connsiteY27" fmla="*/ 389263 h 1876425"/>
                  <a:gd name="connsiteX28" fmla="*/ 455867 w 4286250"/>
                  <a:gd name="connsiteY28" fmla="*/ 270962 h 1876425"/>
                  <a:gd name="connsiteX29" fmla="*/ 217170 w 4286250"/>
                  <a:gd name="connsiteY29" fmla="*/ 363355 h 1876425"/>
                  <a:gd name="connsiteX30" fmla="*/ 34004 w 4286250"/>
                  <a:gd name="connsiteY30" fmla="*/ 538043 h 1876425"/>
                  <a:gd name="connsiteX31" fmla="*/ 0 w 4286250"/>
                  <a:gd name="connsiteY31" fmla="*/ 539948 h 1876425"/>
                  <a:gd name="connsiteX32" fmla="*/ 0 w 4286250"/>
                  <a:gd name="connsiteY32" fmla="*/ 666059 h 1876425"/>
                  <a:gd name="connsiteX33" fmla="*/ 217170 w 4286250"/>
                  <a:gd name="connsiteY33" fmla="*/ 968764 h 1876425"/>
                  <a:gd name="connsiteX34" fmla="*/ 1265777 w 4286250"/>
                  <a:gd name="connsiteY34" fmla="*/ 968764 h 1876425"/>
                  <a:gd name="connsiteX35" fmla="*/ 1483424 w 4286250"/>
                  <a:gd name="connsiteY35" fmla="*/ 657963 h 1876425"/>
                  <a:gd name="connsiteX36" fmla="*/ 1475994 w 4286250"/>
                  <a:gd name="connsiteY36" fmla="*/ 604147 h 1876425"/>
                  <a:gd name="connsiteX37" fmla="*/ 1625918 w 4286250"/>
                  <a:gd name="connsiteY37" fmla="*/ 228100 h 1876425"/>
                  <a:gd name="connsiteX38" fmla="*/ 2580323 w 4286250"/>
                  <a:gd name="connsiteY38" fmla="*/ 228100 h 1876425"/>
                  <a:gd name="connsiteX39" fmla="*/ 2580323 w 4286250"/>
                  <a:gd name="connsiteY39" fmla="*/ 779121 h 1876425"/>
                  <a:gd name="connsiteX40" fmla="*/ 1932908 w 4286250"/>
                  <a:gd name="connsiteY40" fmla="*/ 880658 h 1876425"/>
                  <a:gd name="connsiteX41" fmla="*/ 1451134 w 4286250"/>
                  <a:gd name="connsiteY41" fmla="*/ 1021818 h 1876425"/>
                  <a:gd name="connsiteX42" fmla="*/ 1220819 w 4286250"/>
                  <a:gd name="connsiteY42" fmla="*/ 1258610 h 1876425"/>
                  <a:gd name="connsiteX43" fmla="*/ 1213580 w 4286250"/>
                  <a:gd name="connsiteY43" fmla="*/ 1258419 h 1876425"/>
                  <a:gd name="connsiteX44" fmla="*/ 1196245 w 4286250"/>
                  <a:gd name="connsiteY44" fmla="*/ 1254228 h 1876425"/>
                  <a:gd name="connsiteX45" fmla="*/ 1196245 w 4286250"/>
                  <a:gd name="connsiteY45" fmla="*/ 1390436 h 1876425"/>
                  <a:gd name="connsiteX46" fmla="*/ 1196816 w 4286250"/>
                  <a:gd name="connsiteY46" fmla="*/ 1391579 h 1876425"/>
                  <a:gd name="connsiteX47" fmla="*/ 1451134 w 4286250"/>
                  <a:gd name="connsiteY47" fmla="*/ 1732383 h 1876425"/>
                  <a:gd name="connsiteX48" fmla="*/ 2681859 w 4286250"/>
                  <a:gd name="connsiteY48" fmla="*/ 1732383 h 1876425"/>
                  <a:gd name="connsiteX49" fmla="*/ 2935320 w 4286250"/>
                  <a:gd name="connsiteY49" fmla="*/ 1340810 h 1876425"/>
                  <a:gd name="connsiteX50" fmla="*/ 2935320 w 4286250"/>
                  <a:gd name="connsiteY50" fmla="*/ 1340810 h 1876425"/>
                  <a:gd name="connsiteX51" fmla="*/ 3097340 w 4286250"/>
                  <a:gd name="connsiteY51" fmla="*/ 1085445 h 1876425"/>
                  <a:gd name="connsiteX52" fmla="*/ 3889343 w 4286250"/>
                  <a:gd name="connsiteY52" fmla="*/ 1085445 h 1876425"/>
                  <a:gd name="connsiteX53" fmla="*/ 3889343 w 4286250"/>
                  <a:gd name="connsiteY53" fmla="*/ 1542645 h 1876425"/>
                  <a:gd name="connsiteX54" fmla="*/ 3635693 w 4286250"/>
                  <a:gd name="connsiteY54" fmla="*/ 1626656 h 1876425"/>
                  <a:gd name="connsiteX55" fmla="*/ 3690938 w 4286250"/>
                  <a:gd name="connsiteY55" fmla="*/ 1757339 h 1876425"/>
                  <a:gd name="connsiteX56" fmla="*/ 4054126 w 4286250"/>
                  <a:gd name="connsiteY56" fmla="*/ 1637705 h 1876425"/>
                  <a:gd name="connsiteX57" fmla="*/ 4286155 w 4286250"/>
                  <a:gd name="connsiteY57" fmla="*/ 1319189 h 1876425"/>
                  <a:gd name="connsiteX58" fmla="*/ 4286346 w 4286250"/>
                  <a:gd name="connsiteY58" fmla="*/ 1319189 h 1876425"/>
                  <a:gd name="connsiteX59" fmla="*/ 4286346 w 4286250"/>
                  <a:gd name="connsiteY59" fmla="*/ 1173551 h 1876425"/>
                  <a:gd name="connsiteX60" fmla="*/ 4259771 w 4286250"/>
                  <a:gd name="connsiteY60" fmla="*/ 1196507 h 18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86250" h="1876425">
                    <a:moveTo>
                      <a:pt x="4259771" y="1196507"/>
                    </a:moveTo>
                    <a:cubicBezTo>
                      <a:pt x="4225100" y="1120973"/>
                      <a:pt x="4156805" y="1049536"/>
                      <a:pt x="4054221" y="990290"/>
                    </a:cubicBezTo>
                    <a:cubicBezTo>
                      <a:pt x="3744563" y="811506"/>
                      <a:pt x="3242405" y="811506"/>
                      <a:pt x="2932748" y="990290"/>
                    </a:cubicBezTo>
                    <a:cubicBezTo>
                      <a:pt x="2808256" y="1062204"/>
                      <a:pt x="2734056" y="1152025"/>
                      <a:pt x="2709672" y="1245370"/>
                    </a:cubicBezTo>
                    <a:lnTo>
                      <a:pt x="2708148" y="1244703"/>
                    </a:lnTo>
                    <a:cubicBezTo>
                      <a:pt x="2708243" y="1246513"/>
                      <a:pt x="2708243" y="1248418"/>
                      <a:pt x="2708339" y="1250228"/>
                    </a:cubicBezTo>
                    <a:cubicBezTo>
                      <a:pt x="2702909" y="1272802"/>
                      <a:pt x="2700242" y="1295472"/>
                      <a:pt x="2700623" y="1318236"/>
                    </a:cubicBezTo>
                    <a:cubicBezTo>
                      <a:pt x="2700719" y="1318522"/>
                      <a:pt x="2700719" y="1318808"/>
                      <a:pt x="2700814" y="1318998"/>
                    </a:cubicBezTo>
                    <a:cubicBezTo>
                      <a:pt x="2680430" y="1393674"/>
                      <a:pt x="2620423" y="1465397"/>
                      <a:pt x="2520791" y="1522929"/>
                    </a:cubicBezTo>
                    <a:cubicBezTo>
                      <a:pt x="2269998" y="1667709"/>
                      <a:pt x="1863281" y="1667709"/>
                      <a:pt x="1612487" y="1522929"/>
                    </a:cubicBezTo>
                    <a:cubicBezTo>
                      <a:pt x="1512761" y="1465397"/>
                      <a:pt x="1452848" y="1393579"/>
                      <a:pt x="1432370" y="1318903"/>
                    </a:cubicBezTo>
                    <a:cubicBezTo>
                      <a:pt x="1452753" y="1244227"/>
                      <a:pt x="1512761" y="1172409"/>
                      <a:pt x="1612487" y="1114782"/>
                    </a:cubicBezTo>
                    <a:cubicBezTo>
                      <a:pt x="1748409" y="1036296"/>
                      <a:pt x="1930146" y="1000482"/>
                      <a:pt x="2108073" y="1007054"/>
                    </a:cubicBezTo>
                    <a:cubicBezTo>
                      <a:pt x="2329720" y="1006388"/>
                      <a:pt x="2550890" y="957239"/>
                      <a:pt x="2719959" y="859607"/>
                    </a:cubicBezTo>
                    <a:cubicBezTo>
                      <a:pt x="2888171" y="762548"/>
                      <a:pt x="2973134" y="635675"/>
                      <a:pt x="2975229" y="508421"/>
                    </a:cubicBezTo>
                    <a:lnTo>
                      <a:pt x="2975229" y="508325"/>
                    </a:lnTo>
                    <a:lnTo>
                      <a:pt x="2975229" y="507563"/>
                    </a:lnTo>
                    <a:cubicBezTo>
                      <a:pt x="2975229" y="504896"/>
                      <a:pt x="2975229" y="502325"/>
                      <a:pt x="2975229" y="499658"/>
                    </a:cubicBezTo>
                    <a:lnTo>
                      <a:pt x="2975229" y="378595"/>
                    </a:lnTo>
                    <a:lnTo>
                      <a:pt x="2956560" y="399836"/>
                    </a:lnTo>
                    <a:cubicBezTo>
                      <a:pt x="2922937" y="307348"/>
                      <a:pt x="2844260" y="219337"/>
                      <a:pt x="2719959" y="147518"/>
                    </a:cubicBezTo>
                    <a:cubicBezTo>
                      <a:pt x="2379345" y="-49173"/>
                      <a:pt x="1826990" y="-49173"/>
                      <a:pt x="1486376" y="147518"/>
                    </a:cubicBezTo>
                    <a:cubicBezTo>
                      <a:pt x="1281113" y="266009"/>
                      <a:pt x="1199769" y="428887"/>
                      <a:pt x="1241870" y="582620"/>
                    </a:cubicBezTo>
                    <a:lnTo>
                      <a:pt x="1241489" y="584811"/>
                    </a:lnTo>
                    <a:cubicBezTo>
                      <a:pt x="1290542" y="685776"/>
                      <a:pt x="1246442" y="798743"/>
                      <a:pt x="1108805" y="878181"/>
                    </a:cubicBezTo>
                    <a:cubicBezTo>
                      <a:pt x="905923" y="995339"/>
                      <a:pt x="577025" y="995339"/>
                      <a:pt x="374142" y="878181"/>
                    </a:cubicBezTo>
                    <a:cubicBezTo>
                      <a:pt x="171260" y="761024"/>
                      <a:pt x="171260" y="571190"/>
                      <a:pt x="374142" y="454033"/>
                    </a:cubicBezTo>
                    <a:cubicBezTo>
                      <a:pt x="423577" y="425458"/>
                      <a:pt x="480632" y="403931"/>
                      <a:pt x="541401" y="389263"/>
                    </a:cubicBezTo>
                    <a:lnTo>
                      <a:pt x="455867" y="270962"/>
                    </a:lnTo>
                    <a:cubicBezTo>
                      <a:pt x="369094" y="291822"/>
                      <a:pt x="287750" y="322588"/>
                      <a:pt x="217170" y="363355"/>
                    </a:cubicBezTo>
                    <a:cubicBezTo>
                      <a:pt x="129445" y="414028"/>
                      <a:pt x="68580" y="474131"/>
                      <a:pt x="34004" y="538043"/>
                    </a:cubicBezTo>
                    <a:cubicBezTo>
                      <a:pt x="14288" y="539091"/>
                      <a:pt x="0" y="539948"/>
                      <a:pt x="0" y="539948"/>
                    </a:cubicBezTo>
                    <a:lnTo>
                      <a:pt x="0" y="666059"/>
                    </a:lnTo>
                    <a:cubicBezTo>
                      <a:pt x="0" y="775597"/>
                      <a:pt x="72390" y="885134"/>
                      <a:pt x="217170" y="968764"/>
                    </a:cubicBezTo>
                    <a:cubicBezTo>
                      <a:pt x="506730" y="1135928"/>
                      <a:pt x="976217" y="1135928"/>
                      <a:pt x="1265777" y="968764"/>
                    </a:cubicBezTo>
                    <a:cubicBezTo>
                      <a:pt x="1414748" y="882753"/>
                      <a:pt x="1487805" y="770644"/>
                      <a:pt x="1483424" y="657963"/>
                    </a:cubicBezTo>
                    <a:cubicBezTo>
                      <a:pt x="1484662" y="644438"/>
                      <a:pt x="1488377" y="620244"/>
                      <a:pt x="1475994" y="604147"/>
                    </a:cubicBezTo>
                    <a:cubicBezTo>
                      <a:pt x="1408748" y="516517"/>
                      <a:pt x="1450277" y="329541"/>
                      <a:pt x="1625918" y="228100"/>
                    </a:cubicBezTo>
                    <a:cubicBezTo>
                      <a:pt x="1889474" y="75890"/>
                      <a:pt x="2316766" y="75890"/>
                      <a:pt x="2580323" y="228100"/>
                    </a:cubicBezTo>
                    <a:cubicBezTo>
                      <a:pt x="2843879" y="380309"/>
                      <a:pt x="2843879" y="627007"/>
                      <a:pt x="2580323" y="779121"/>
                    </a:cubicBezTo>
                    <a:cubicBezTo>
                      <a:pt x="2404872" y="880372"/>
                      <a:pt x="2156936" y="914186"/>
                      <a:pt x="1932908" y="880658"/>
                    </a:cubicBezTo>
                    <a:cubicBezTo>
                      <a:pt x="1756601" y="896374"/>
                      <a:pt x="1587056" y="943427"/>
                      <a:pt x="1451134" y="1021818"/>
                    </a:cubicBezTo>
                    <a:cubicBezTo>
                      <a:pt x="1333786" y="1089541"/>
                      <a:pt x="1257110" y="1171837"/>
                      <a:pt x="1220819" y="1258610"/>
                    </a:cubicBezTo>
                    <a:lnTo>
                      <a:pt x="1213580" y="1258419"/>
                    </a:lnTo>
                    <a:cubicBezTo>
                      <a:pt x="1203579" y="1255943"/>
                      <a:pt x="1196245" y="1254228"/>
                      <a:pt x="1196245" y="1254228"/>
                    </a:cubicBezTo>
                    <a:lnTo>
                      <a:pt x="1196245" y="1390436"/>
                    </a:lnTo>
                    <a:lnTo>
                      <a:pt x="1196816" y="1391579"/>
                    </a:lnTo>
                    <a:cubicBezTo>
                      <a:pt x="1203008" y="1515309"/>
                      <a:pt x="1287589" y="1637895"/>
                      <a:pt x="1451134" y="1732383"/>
                    </a:cubicBezTo>
                    <a:cubicBezTo>
                      <a:pt x="1790986" y="1928598"/>
                      <a:pt x="2342007" y="1928598"/>
                      <a:pt x="2681859" y="1732383"/>
                    </a:cubicBezTo>
                    <a:cubicBezTo>
                      <a:pt x="2867787" y="1625037"/>
                      <a:pt x="2952845" y="1481114"/>
                      <a:pt x="2935320" y="1340810"/>
                    </a:cubicBezTo>
                    <a:lnTo>
                      <a:pt x="2935320" y="1340810"/>
                    </a:lnTo>
                    <a:cubicBezTo>
                      <a:pt x="2922270" y="1249371"/>
                      <a:pt x="2976182" y="1155359"/>
                      <a:pt x="3097340" y="1085445"/>
                    </a:cubicBezTo>
                    <a:cubicBezTo>
                      <a:pt x="3316034" y="959144"/>
                      <a:pt x="3670649" y="959144"/>
                      <a:pt x="3889343" y="1085445"/>
                    </a:cubicBezTo>
                    <a:cubicBezTo>
                      <a:pt x="4108037" y="1211747"/>
                      <a:pt x="4108037" y="1416439"/>
                      <a:pt x="3889343" y="1542645"/>
                    </a:cubicBezTo>
                    <a:cubicBezTo>
                      <a:pt x="3816477" y="1584651"/>
                      <a:pt x="3728561" y="1612654"/>
                      <a:pt x="3635693" y="1626656"/>
                    </a:cubicBezTo>
                    <a:lnTo>
                      <a:pt x="3690938" y="1757339"/>
                    </a:lnTo>
                    <a:cubicBezTo>
                      <a:pt x="3824002" y="1737622"/>
                      <a:pt x="3949922" y="1697808"/>
                      <a:pt x="4054126" y="1637705"/>
                    </a:cubicBezTo>
                    <a:cubicBezTo>
                      <a:pt x="4206716" y="1549598"/>
                      <a:pt x="4283869" y="1434632"/>
                      <a:pt x="4286155" y="1319189"/>
                    </a:cubicBezTo>
                    <a:lnTo>
                      <a:pt x="4286346" y="1319189"/>
                    </a:lnTo>
                    <a:lnTo>
                      <a:pt x="4286346" y="1173551"/>
                    </a:lnTo>
                    <a:lnTo>
                      <a:pt x="4259771" y="1196507"/>
                    </a:lnTo>
                    <a:close/>
                  </a:path>
                </a:pathLst>
              </a:custGeom>
              <a:solidFill>
                <a:srgbClr val="7F7F7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4D0D4760-8C20-4C4F-AF78-08A84F83D93E}"/>
                  </a:ext>
                </a:extLst>
              </p:cNvPr>
              <p:cNvSpPr/>
              <p:nvPr/>
            </p:nvSpPr>
            <p:spPr>
              <a:xfrm>
                <a:off x="3931612" y="1822583"/>
                <a:ext cx="4552758" cy="2829316"/>
              </a:xfrm>
              <a:custGeom>
                <a:avLst/>
                <a:gdLst>
                  <a:gd name="connsiteX0" fmla="*/ 2932722 w 3019425"/>
                  <a:gd name="connsiteY0" fmla="*/ 990386 h 1876425"/>
                  <a:gd name="connsiteX1" fmla="*/ 3026638 w 3019425"/>
                  <a:gd name="connsiteY1" fmla="*/ 943904 h 1876425"/>
                  <a:gd name="connsiteX2" fmla="*/ 2934150 w 3019425"/>
                  <a:gd name="connsiteY2" fmla="*/ 1106686 h 1876425"/>
                  <a:gd name="connsiteX3" fmla="*/ 2933388 w 3019425"/>
                  <a:gd name="connsiteY3" fmla="*/ 1106686 h 1876425"/>
                  <a:gd name="connsiteX4" fmla="*/ 2933388 w 3019425"/>
                  <a:gd name="connsiteY4" fmla="*/ 1420820 h 1876425"/>
                  <a:gd name="connsiteX5" fmla="*/ 2926245 w 3019425"/>
                  <a:gd name="connsiteY5" fmla="*/ 1455015 h 1876425"/>
                  <a:gd name="connsiteX6" fmla="*/ 2681929 w 3019425"/>
                  <a:gd name="connsiteY6" fmla="*/ 1732478 h 1876425"/>
                  <a:gd name="connsiteX7" fmla="*/ 1451203 w 3019425"/>
                  <a:gd name="connsiteY7" fmla="*/ 1732478 h 1876425"/>
                  <a:gd name="connsiteX8" fmla="*/ 1196314 w 3019425"/>
                  <a:gd name="connsiteY8" fmla="*/ 1374434 h 1876425"/>
                  <a:gd name="connsiteX9" fmla="*/ 1451203 w 3019425"/>
                  <a:gd name="connsiteY9" fmla="*/ 1021913 h 1876425"/>
                  <a:gd name="connsiteX10" fmla="*/ 1685518 w 3019425"/>
                  <a:gd name="connsiteY10" fmla="*/ 925330 h 1876425"/>
                  <a:gd name="connsiteX11" fmla="*/ 1748669 w 3019425"/>
                  <a:gd name="connsiteY11" fmla="*/ 909328 h 1876425"/>
                  <a:gd name="connsiteX12" fmla="*/ 1881066 w 3019425"/>
                  <a:gd name="connsiteY12" fmla="*/ 886277 h 1876425"/>
                  <a:gd name="connsiteX13" fmla="*/ 1932978 w 3019425"/>
                  <a:gd name="connsiteY13" fmla="*/ 880658 h 1876425"/>
                  <a:gd name="connsiteX14" fmla="*/ 2580297 w 3019425"/>
                  <a:gd name="connsiteY14" fmla="*/ 779216 h 1876425"/>
                  <a:gd name="connsiteX15" fmla="*/ 2774988 w 3019425"/>
                  <a:gd name="connsiteY15" fmla="*/ 540329 h 1876425"/>
                  <a:gd name="connsiteX16" fmla="*/ 2775178 w 3019425"/>
                  <a:gd name="connsiteY16" fmla="*/ 538901 h 1876425"/>
                  <a:gd name="connsiteX17" fmla="*/ 2776226 w 3019425"/>
                  <a:gd name="connsiteY17" fmla="*/ 531852 h 1876425"/>
                  <a:gd name="connsiteX18" fmla="*/ 2777940 w 3019425"/>
                  <a:gd name="connsiteY18" fmla="*/ 503658 h 1876425"/>
                  <a:gd name="connsiteX19" fmla="*/ 2776226 w 3019425"/>
                  <a:gd name="connsiteY19" fmla="*/ 475655 h 1876425"/>
                  <a:gd name="connsiteX20" fmla="*/ 2580297 w 3019425"/>
                  <a:gd name="connsiteY20" fmla="*/ 228100 h 1876425"/>
                  <a:gd name="connsiteX21" fmla="*/ 1625892 w 3019425"/>
                  <a:gd name="connsiteY21" fmla="*/ 228100 h 1876425"/>
                  <a:gd name="connsiteX22" fmla="*/ 1429391 w 3019425"/>
                  <a:gd name="connsiteY22" fmla="*/ 482132 h 1876425"/>
                  <a:gd name="connsiteX23" fmla="*/ 1429391 w 3019425"/>
                  <a:gd name="connsiteY23" fmla="*/ 525375 h 1876425"/>
                  <a:gd name="connsiteX24" fmla="*/ 1429677 w 3019425"/>
                  <a:gd name="connsiteY24" fmla="*/ 528042 h 1876425"/>
                  <a:gd name="connsiteX25" fmla="*/ 1429677 w 3019425"/>
                  <a:gd name="connsiteY25" fmla="*/ 528518 h 1876425"/>
                  <a:gd name="connsiteX26" fmla="*/ 1429867 w 3019425"/>
                  <a:gd name="connsiteY26" fmla="*/ 530042 h 1876425"/>
                  <a:gd name="connsiteX27" fmla="*/ 1429772 w 3019425"/>
                  <a:gd name="connsiteY27" fmla="*/ 530042 h 1876425"/>
                  <a:gd name="connsiteX28" fmla="*/ 1429581 w 3019425"/>
                  <a:gd name="connsiteY28" fmla="*/ 529947 h 1876425"/>
                  <a:gd name="connsiteX29" fmla="*/ 1429391 w 3019425"/>
                  <a:gd name="connsiteY29" fmla="*/ 529947 h 1876425"/>
                  <a:gd name="connsiteX30" fmla="*/ 1428819 w 3019425"/>
                  <a:gd name="connsiteY30" fmla="*/ 529852 h 1876425"/>
                  <a:gd name="connsiteX31" fmla="*/ 1428438 w 3019425"/>
                  <a:gd name="connsiteY31" fmla="*/ 529757 h 1876425"/>
                  <a:gd name="connsiteX32" fmla="*/ 1428534 w 3019425"/>
                  <a:gd name="connsiteY32" fmla="*/ 530423 h 1876425"/>
                  <a:gd name="connsiteX33" fmla="*/ 1429391 w 3019425"/>
                  <a:gd name="connsiteY33" fmla="*/ 539091 h 1876425"/>
                  <a:gd name="connsiteX34" fmla="*/ 1429581 w 3019425"/>
                  <a:gd name="connsiteY34" fmla="*/ 540139 h 1876425"/>
                  <a:gd name="connsiteX35" fmla="*/ 1429581 w 3019425"/>
                  <a:gd name="connsiteY35" fmla="*/ 578525 h 1876425"/>
                  <a:gd name="connsiteX36" fmla="*/ 1429677 w 3019425"/>
                  <a:gd name="connsiteY36" fmla="*/ 581573 h 1876425"/>
                  <a:gd name="connsiteX37" fmla="*/ 1430534 w 3019425"/>
                  <a:gd name="connsiteY37" fmla="*/ 599956 h 1876425"/>
                  <a:gd name="connsiteX38" fmla="*/ 1472920 w 3019425"/>
                  <a:gd name="connsiteY38" fmla="*/ 716066 h 1876425"/>
                  <a:gd name="connsiteX39" fmla="*/ 1463490 w 3019425"/>
                  <a:gd name="connsiteY39" fmla="*/ 761119 h 1876425"/>
                  <a:gd name="connsiteX40" fmla="*/ 1463490 w 3019425"/>
                  <a:gd name="connsiteY40" fmla="*/ 761214 h 1876425"/>
                  <a:gd name="connsiteX41" fmla="*/ 1454442 w 3019425"/>
                  <a:gd name="connsiteY41" fmla="*/ 783407 h 1876425"/>
                  <a:gd name="connsiteX42" fmla="*/ 1452537 w 3019425"/>
                  <a:gd name="connsiteY42" fmla="*/ 787313 h 1876425"/>
                  <a:gd name="connsiteX43" fmla="*/ 1265751 w 3019425"/>
                  <a:gd name="connsiteY43" fmla="*/ 968764 h 1876425"/>
                  <a:gd name="connsiteX44" fmla="*/ 217144 w 3019425"/>
                  <a:gd name="connsiteY44" fmla="*/ 968764 h 1876425"/>
                  <a:gd name="connsiteX45" fmla="*/ 546 w 3019425"/>
                  <a:gd name="connsiteY45" fmla="*/ 682442 h 1876425"/>
                  <a:gd name="connsiteX46" fmla="*/ 217144 w 3019425"/>
                  <a:gd name="connsiteY46" fmla="*/ 363355 h 1876425"/>
                  <a:gd name="connsiteX47" fmla="*/ 508800 w 3019425"/>
                  <a:gd name="connsiteY47" fmla="*/ 265057 h 1876425"/>
                  <a:gd name="connsiteX48" fmla="*/ 541375 w 3019425"/>
                  <a:gd name="connsiteY48" fmla="*/ 389263 h 1876425"/>
                  <a:gd name="connsiteX49" fmla="*/ 374116 w 3019425"/>
                  <a:gd name="connsiteY49" fmla="*/ 454033 h 1876425"/>
                  <a:gd name="connsiteX50" fmla="*/ 222764 w 3019425"/>
                  <a:gd name="connsiteY50" fmla="*/ 682633 h 1876425"/>
                  <a:gd name="connsiteX51" fmla="*/ 374116 w 3019425"/>
                  <a:gd name="connsiteY51" fmla="*/ 878181 h 1876425"/>
                  <a:gd name="connsiteX52" fmla="*/ 1108779 w 3019425"/>
                  <a:gd name="connsiteY52" fmla="*/ 878181 h 1876425"/>
                  <a:gd name="connsiteX53" fmla="*/ 1260036 w 3019425"/>
                  <a:gd name="connsiteY53" fmla="*/ 682538 h 1876425"/>
                  <a:gd name="connsiteX54" fmla="*/ 1241463 w 3019425"/>
                  <a:gd name="connsiteY54" fmla="*/ 584811 h 1876425"/>
                  <a:gd name="connsiteX55" fmla="*/ 1241748 w 3019425"/>
                  <a:gd name="connsiteY55" fmla="*/ 582620 h 1876425"/>
                  <a:gd name="connsiteX56" fmla="*/ 1231461 w 3019425"/>
                  <a:gd name="connsiteY56" fmla="*/ 488228 h 1876425"/>
                  <a:gd name="connsiteX57" fmla="*/ 1486255 w 3019425"/>
                  <a:gd name="connsiteY57" fmla="*/ 147518 h 1876425"/>
                  <a:gd name="connsiteX58" fmla="*/ 2719933 w 3019425"/>
                  <a:gd name="connsiteY58" fmla="*/ 147518 h 1876425"/>
                  <a:gd name="connsiteX59" fmla="*/ 2975203 w 3019425"/>
                  <a:gd name="connsiteY59" fmla="*/ 513374 h 1876425"/>
                  <a:gd name="connsiteX60" fmla="*/ 2719933 w 3019425"/>
                  <a:gd name="connsiteY60" fmla="*/ 859798 h 1876425"/>
                  <a:gd name="connsiteX61" fmla="*/ 2107952 w 3019425"/>
                  <a:gd name="connsiteY61" fmla="*/ 1007245 h 1876425"/>
                  <a:gd name="connsiteX62" fmla="*/ 1612461 w 3019425"/>
                  <a:gd name="connsiteY62" fmla="*/ 1114973 h 1876425"/>
                  <a:gd name="connsiteX63" fmla="*/ 1424343 w 3019425"/>
                  <a:gd name="connsiteY63" fmla="*/ 1379101 h 1876425"/>
                  <a:gd name="connsiteX64" fmla="*/ 1612461 w 3019425"/>
                  <a:gd name="connsiteY64" fmla="*/ 1639419 h 1876425"/>
                  <a:gd name="connsiteX65" fmla="*/ 2520765 w 3019425"/>
                  <a:gd name="connsiteY65" fmla="*/ 1639419 h 1876425"/>
                  <a:gd name="connsiteX66" fmla="*/ 2708122 w 3019425"/>
                  <a:gd name="connsiteY66" fmla="*/ 1361099 h 1876425"/>
                  <a:gd name="connsiteX67" fmla="*/ 2700597 w 3019425"/>
                  <a:gd name="connsiteY67" fmla="*/ 1318332 h 1876425"/>
                  <a:gd name="connsiteX68" fmla="*/ 2932722 w 3019425"/>
                  <a:gd name="connsiteY68" fmla="*/ 990386 h 18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019425" h="1876425">
                    <a:moveTo>
                      <a:pt x="2932722" y="990386"/>
                    </a:moveTo>
                    <a:cubicBezTo>
                      <a:pt x="2962345" y="973241"/>
                      <a:pt x="2993777" y="957810"/>
                      <a:pt x="3026638" y="943904"/>
                    </a:cubicBezTo>
                    <a:cubicBezTo>
                      <a:pt x="2969774" y="993243"/>
                      <a:pt x="2939008" y="1049726"/>
                      <a:pt x="2934150" y="1106686"/>
                    </a:cubicBezTo>
                    <a:lnTo>
                      <a:pt x="2933388" y="1106686"/>
                    </a:lnTo>
                    <a:lnTo>
                      <a:pt x="2933388" y="1420820"/>
                    </a:lnTo>
                    <a:cubicBezTo>
                      <a:pt x="2931674" y="1432250"/>
                      <a:pt x="2929293" y="1443681"/>
                      <a:pt x="2926245" y="1455015"/>
                    </a:cubicBezTo>
                    <a:cubicBezTo>
                      <a:pt x="2898908" y="1556647"/>
                      <a:pt x="2817469" y="1654183"/>
                      <a:pt x="2681929" y="1732478"/>
                    </a:cubicBezTo>
                    <a:cubicBezTo>
                      <a:pt x="2342076" y="1928694"/>
                      <a:pt x="1791055" y="1928694"/>
                      <a:pt x="1451203" y="1732478"/>
                    </a:cubicBezTo>
                    <a:cubicBezTo>
                      <a:pt x="1280039" y="1633704"/>
                      <a:pt x="1195076" y="1503974"/>
                      <a:pt x="1196314" y="1374434"/>
                    </a:cubicBezTo>
                    <a:cubicBezTo>
                      <a:pt x="1197552" y="1246799"/>
                      <a:pt x="1282515" y="1119354"/>
                      <a:pt x="1451203" y="1021913"/>
                    </a:cubicBezTo>
                    <a:cubicBezTo>
                      <a:pt x="1521498" y="981242"/>
                      <a:pt x="1600841" y="949047"/>
                      <a:pt x="1685518" y="925330"/>
                    </a:cubicBezTo>
                    <a:cubicBezTo>
                      <a:pt x="1706283" y="919424"/>
                      <a:pt x="1727333" y="914090"/>
                      <a:pt x="1748669" y="909328"/>
                    </a:cubicBezTo>
                    <a:cubicBezTo>
                      <a:pt x="1791817" y="899517"/>
                      <a:pt x="1836108" y="891802"/>
                      <a:pt x="1881066" y="886277"/>
                    </a:cubicBezTo>
                    <a:cubicBezTo>
                      <a:pt x="1898307" y="884087"/>
                      <a:pt x="1915547" y="882182"/>
                      <a:pt x="1932978" y="880658"/>
                    </a:cubicBezTo>
                    <a:cubicBezTo>
                      <a:pt x="2156910" y="914281"/>
                      <a:pt x="2404846" y="880467"/>
                      <a:pt x="2580297" y="779216"/>
                    </a:cubicBezTo>
                    <a:cubicBezTo>
                      <a:pt x="2695930" y="712541"/>
                      <a:pt x="2760891" y="627578"/>
                      <a:pt x="2774988" y="540329"/>
                    </a:cubicBezTo>
                    <a:cubicBezTo>
                      <a:pt x="2775083" y="539853"/>
                      <a:pt x="2775178" y="539377"/>
                      <a:pt x="2775178" y="538901"/>
                    </a:cubicBezTo>
                    <a:cubicBezTo>
                      <a:pt x="2775559" y="536519"/>
                      <a:pt x="2775940" y="534233"/>
                      <a:pt x="2776226" y="531852"/>
                    </a:cubicBezTo>
                    <a:cubicBezTo>
                      <a:pt x="2777369" y="522518"/>
                      <a:pt x="2777940" y="513088"/>
                      <a:pt x="2777940" y="503658"/>
                    </a:cubicBezTo>
                    <a:cubicBezTo>
                      <a:pt x="2777940" y="494324"/>
                      <a:pt x="2777369" y="484989"/>
                      <a:pt x="2776226" y="475655"/>
                    </a:cubicBezTo>
                    <a:cubicBezTo>
                      <a:pt x="2764987" y="385453"/>
                      <a:pt x="2699740" y="297061"/>
                      <a:pt x="2580297" y="228100"/>
                    </a:cubicBezTo>
                    <a:cubicBezTo>
                      <a:pt x="2316740" y="75986"/>
                      <a:pt x="1889448" y="75986"/>
                      <a:pt x="1625892" y="228100"/>
                    </a:cubicBezTo>
                    <a:cubicBezTo>
                      <a:pt x="1503495" y="298775"/>
                      <a:pt x="1438154" y="389739"/>
                      <a:pt x="1429391" y="482132"/>
                    </a:cubicBezTo>
                    <a:cubicBezTo>
                      <a:pt x="1427962" y="496514"/>
                      <a:pt x="1427962" y="510992"/>
                      <a:pt x="1429391" y="525375"/>
                    </a:cubicBezTo>
                    <a:cubicBezTo>
                      <a:pt x="1429486" y="526232"/>
                      <a:pt x="1429486" y="527185"/>
                      <a:pt x="1429677" y="528042"/>
                    </a:cubicBezTo>
                    <a:lnTo>
                      <a:pt x="1429677" y="528518"/>
                    </a:lnTo>
                    <a:cubicBezTo>
                      <a:pt x="1429772" y="528995"/>
                      <a:pt x="1429772" y="529566"/>
                      <a:pt x="1429867" y="530042"/>
                    </a:cubicBezTo>
                    <a:lnTo>
                      <a:pt x="1429772" y="530042"/>
                    </a:lnTo>
                    <a:lnTo>
                      <a:pt x="1429581" y="529947"/>
                    </a:lnTo>
                    <a:lnTo>
                      <a:pt x="1429391" y="529947"/>
                    </a:lnTo>
                    <a:lnTo>
                      <a:pt x="1428819" y="529852"/>
                    </a:lnTo>
                    <a:lnTo>
                      <a:pt x="1428438" y="529757"/>
                    </a:lnTo>
                    <a:cubicBezTo>
                      <a:pt x="1428438" y="529947"/>
                      <a:pt x="1428438" y="530233"/>
                      <a:pt x="1428534" y="530423"/>
                    </a:cubicBezTo>
                    <a:cubicBezTo>
                      <a:pt x="1428724" y="533281"/>
                      <a:pt x="1429010" y="536138"/>
                      <a:pt x="1429391" y="539091"/>
                    </a:cubicBezTo>
                    <a:cubicBezTo>
                      <a:pt x="1429486" y="539472"/>
                      <a:pt x="1429486" y="539758"/>
                      <a:pt x="1429581" y="540139"/>
                    </a:cubicBezTo>
                    <a:lnTo>
                      <a:pt x="1429581" y="578525"/>
                    </a:lnTo>
                    <a:cubicBezTo>
                      <a:pt x="1429581" y="579477"/>
                      <a:pt x="1429581" y="580620"/>
                      <a:pt x="1429677" y="581573"/>
                    </a:cubicBezTo>
                    <a:cubicBezTo>
                      <a:pt x="1429677" y="587764"/>
                      <a:pt x="1429962" y="593860"/>
                      <a:pt x="1430534" y="599956"/>
                    </a:cubicBezTo>
                    <a:cubicBezTo>
                      <a:pt x="1434249" y="639485"/>
                      <a:pt x="1448346" y="678632"/>
                      <a:pt x="1472920" y="716066"/>
                    </a:cubicBezTo>
                    <a:cubicBezTo>
                      <a:pt x="1471587" y="731401"/>
                      <a:pt x="1468539" y="746450"/>
                      <a:pt x="1463490" y="761119"/>
                    </a:cubicBezTo>
                    <a:lnTo>
                      <a:pt x="1463490" y="761214"/>
                    </a:lnTo>
                    <a:cubicBezTo>
                      <a:pt x="1461014" y="768739"/>
                      <a:pt x="1457966" y="776168"/>
                      <a:pt x="1454442" y="783407"/>
                    </a:cubicBezTo>
                    <a:cubicBezTo>
                      <a:pt x="1453870" y="784741"/>
                      <a:pt x="1453203" y="786074"/>
                      <a:pt x="1452537" y="787313"/>
                    </a:cubicBezTo>
                    <a:cubicBezTo>
                      <a:pt x="1418723" y="853797"/>
                      <a:pt x="1356525" y="916376"/>
                      <a:pt x="1265751" y="968764"/>
                    </a:cubicBezTo>
                    <a:cubicBezTo>
                      <a:pt x="976191" y="1135928"/>
                      <a:pt x="506704" y="1135928"/>
                      <a:pt x="217144" y="968764"/>
                    </a:cubicBezTo>
                    <a:cubicBezTo>
                      <a:pt x="79603" y="889421"/>
                      <a:pt x="7404" y="786551"/>
                      <a:pt x="546" y="682442"/>
                    </a:cubicBezTo>
                    <a:cubicBezTo>
                      <a:pt x="-7074" y="567571"/>
                      <a:pt x="65125" y="451175"/>
                      <a:pt x="217144" y="363355"/>
                    </a:cubicBezTo>
                    <a:cubicBezTo>
                      <a:pt x="287724" y="322683"/>
                      <a:pt x="398119" y="278868"/>
                      <a:pt x="508800" y="265057"/>
                    </a:cubicBezTo>
                    <a:lnTo>
                      <a:pt x="541375" y="389263"/>
                    </a:lnTo>
                    <a:cubicBezTo>
                      <a:pt x="480510" y="403931"/>
                      <a:pt x="423551" y="425458"/>
                      <a:pt x="374116" y="454033"/>
                    </a:cubicBezTo>
                    <a:cubicBezTo>
                      <a:pt x="265341" y="516803"/>
                      <a:pt x="214953" y="600432"/>
                      <a:pt x="222764" y="682633"/>
                    </a:cubicBezTo>
                    <a:cubicBezTo>
                      <a:pt x="229527" y="753785"/>
                      <a:pt x="279914" y="823793"/>
                      <a:pt x="374116" y="878181"/>
                    </a:cubicBezTo>
                    <a:cubicBezTo>
                      <a:pt x="576999" y="995339"/>
                      <a:pt x="905897" y="995339"/>
                      <a:pt x="1108779" y="878181"/>
                    </a:cubicBezTo>
                    <a:cubicBezTo>
                      <a:pt x="1202982" y="823793"/>
                      <a:pt x="1253369" y="753689"/>
                      <a:pt x="1260036" y="682538"/>
                    </a:cubicBezTo>
                    <a:cubicBezTo>
                      <a:pt x="1263180" y="649676"/>
                      <a:pt x="1256893" y="616625"/>
                      <a:pt x="1241463" y="584811"/>
                    </a:cubicBezTo>
                    <a:lnTo>
                      <a:pt x="1241748" y="582620"/>
                    </a:lnTo>
                    <a:cubicBezTo>
                      <a:pt x="1233271" y="551378"/>
                      <a:pt x="1229747" y="519755"/>
                      <a:pt x="1231461" y="488228"/>
                    </a:cubicBezTo>
                    <a:cubicBezTo>
                      <a:pt x="1237843" y="364593"/>
                      <a:pt x="1322711" y="242006"/>
                      <a:pt x="1486255" y="147518"/>
                    </a:cubicBezTo>
                    <a:cubicBezTo>
                      <a:pt x="1826964" y="-49173"/>
                      <a:pt x="2379224" y="-49173"/>
                      <a:pt x="2719933" y="147518"/>
                    </a:cubicBezTo>
                    <a:cubicBezTo>
                      <a:pt x="2894527" y="248388"/>
                      <a:pt x="2979680" y="381262"/>
                      <a:pt x="2975203" y="513374"/>
                    </a:cubicBezTo>
                    <a:cubicBezTo>
                      <a:pt x="2971012" y="639008"/>
                      <a:pt x="2885954" y="763881"/>
                      <a:pt x="2719933" y="859798"/>
                    </a:cubicBezTo>
                    <a:cubicBezTo>
                      <a:pt x="2550864" y="957429"/>
                      <a:pt x="2329599" y="1006483"/>
                      <a:pt x="2107952" y="1007245"/>
                    </a:cubicBezTo>
                    <a:cubicBezTo>
                      <a:pt x="1930120" y="1000673"/>
                      <a:pt x="1748383" y="1036487"/>
                      <a:pt x="1612461" y="1114973"/>
                    </a:cubicBezTo>
                    <a:cubicBezTo>
                      <a:pt x="1486160" y="1187839"/>
                      <a:pt x="1423485" y="1283565"/>
                      <a:pt x="1424343" y="1379101"/>
                    </a:cubicBezTo>
                    <a:cubicBezTo>
                      <a:pt x="1425105" y="1473303"/>
                      <a:pt x="1487874" y="1567506"/>
                      <a:pt x="1612461" y="1639419"/>
                    </a:cubicBezTo>
                    <a:cubicBezTo>
                      <a:pt x="1863255" y="1784199"/>
                      <a:pt x="2269877" y="1784199"/>
                      <a:pt x="2520765" y="1639419"/>
                    </a:cubicBezTo>
                    <a:cubicBezTo>
                      <a:pt x="2653258" y="1562933"/>
                      <a:pt x="2715647" y="1461302"/>
                      <a:pt x="2708122" y="1361099"/>
                    </a:cubicBezTo>
                    <a:cubicBezTo>
                      <a:pt x="2707074" y="1346811"/>
                      <a:pt x="2704503" y="1332524"/>
                      <a:pt x="2700597" y="1318332"/>
                    </a:cubicBezTo>
                    <a:cubicBezTo>
                      <a:pt x="2698692" y="1199745"/>
                      <a:pt x="2775940" y="1080778"/>
                      <a:pt x="2932722" y="990386"/>
                    </a:cubicBezTo>
                    <a:close/>
                  </a:path>
                </a:pathLst>
              </a:custGeom>
              <a:solidFill>
                <a:srgbClr val="A6A6A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31D4FDA3-D5AD-4765-B883-666AC2BA0F91}"/>
                  </a:ext>
                </a:extLst>
              </p:cNvPr>
              <p:cNvSpPr/>
              <p:nvPr/>
            </p:nvSpPr>
            <p:spPr>
              <a:xfrm>
                <a:off x="9413841" y="3245821"/>
                <a:ext cx="976617" cy="1220771"/>
              </a:xfrm>
              <a:custGeom>
                <a:avLst/>
                <a:gdLst>
                  <a:gd name="connsiteX0" fmla="*/ 647890 w 647700"/>
                  <a:gd name="connsiteY0" fmla="*/ 332613 h 809625"/>
                  <a:gd name="connsiteX1" fmla="*/ 418338 w 647700"/>
                  <a:gd name="connsiteY1" fmla="*/ 46482 h 809625"/>
                  <a:gd name="connsiteX2" fmla="*/ 324326 w 647700"/>
                  <a:gd name="connsiteY2" fmla="*/ 0 h 809625"/>
                  <a:gd name="connsiteX3" fmla="*/ 416909 w 647700"/>
                  <a:gd name="connsiteY3" fmla="*/ 162782 h 809625"/>
                  <a:gd name="connsiteX4" fmla="*/ 418338 w 647700"/>
                  <a:gd name="connsiteY4" fmla="*/ 162782 h 809625"/>
                  <a:gd name="connsiteX5" fmla="*/ 418338 w 647700"/>
                  <a:gd name="connsiteY5" fmla="*/ 373380 h 809625"/>
                  <a:gd name="connsiteX6" fmla="*/ 418052 w 647700"/>
                  <a:gd name="connsiteY6" fmla="*/ 373475 h 809625"/>
                  <a:gd name="connsiteX7" fmla="*/ 417481 w 647700"/>
                  <a:gd name="connsiteY7" fmla="*/ 373380 h 809625"/>
                  <a:gd name="connsiteX8" fmla="*/ 253651 w 647700"/>
                  <a:gd name="connsiteY8" fmla="*/ 598837 h 809625"/>
                  <a:gd name="connsiteX9" fmla="*/ 0 w 647700"/>
                  <a:gd name="connsiteY9" fmla="*/ 682847 h 809625"/>
                  <a:gd name="connsiteX10" fmla="*/ 45720 w 647700"/>
                  <a:gd name="connsiteY10" fmla="*/ 791147 h 809625"/>
                  <a:gd name="connsiteX11" fmla="*/ 55245 w 647700"/>
                  <a:gd name="connsiteY11" fmla="*/ 813530 h 809625"/>
                  <a:gd name="connsiteX12" fmla="*/ 418433 w 647700"/>
                  <a:gd name="connsiteY12" fmla="*/ 693896 h 809625"/>
                  <a:gd name="connsiteX13" fmla="*/ 647890 w 647700"/>
                  <a:gd name="connsiteY13" fmla="*/ 332613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7700" h="809625">
                    <a:moveTo>
                      <a:pt x="647890" y="332613"/>
                    </a:moveTo>
                    <a:cubicBezTo>
                      <a:pt x="633127" y="228219"/>
                      <a:pt x="556546" y="126302"/>
                      <a:pt x="418338" y="46482"/>
                    </a:cubicBezTo>
                    <a:cubicBezTo>
                      <a:pt x="388715" y="29337"/>
                      <a:pt x="357188" y="13811"/>
                      <a:pt x="324326" y="0"/>
                    </a:cubicBezTo>
                    <a:cubicBezTo>
                      <a:pt x="381190" y="49340"/>
                      <a:pt x="411956" y="105823"/>
                      <a:pt x="416909" y="162782"/>
                    </a:cubicBezTo>
                    <a:lnTo>
                      <a:pt x="418338" y="162782"/>
                    </a:lnTo>
                    <a:lnTo>
                      <a:pt x="418338" y="373380"/>
                    </a:lnTo>
                    <a:cubicBezTo>
                      <a:pt x="418243" y="373380"/>
                      <a:pt x="418147" y="373475"/>
                      <a:pt x="418052" y="373475"/>
                    </a:cubicBezTo>
                    <a:cubicBezTo>
                      <a:pt x="417862" y="373475"/>
                      <a:pt x="417671" y="373380"/>
                      <a:pt x="417481" y="373380"/>
                    </a:cubicBezTo>
                    <a:cubicBezTo>
                      <a:pt x="416052" y="455105"/>
                      <a:pt x="361569" y="536543"/>
                      <a:pt x="253651" y="598837"/>
                    </a:cubicBezTo>
                    <a:cubicBezTo>
                      <a:pt x="180785" y="640842"/>
                      <a:pt x="92869" y="668846"/>
                      <a:pt x="0" y="682847"/>
                    </a:cubicBezTo>
                    <a:lnTo>
                      <a:pt x="45720" y="791147"/>
                    </a:lnTo>
                    <a:lnTo>
                      <a:pt x="55245" y="813530"/>
                    </a:lnTo>
                    <a:cubicBezTo>
                      <a:pt x="188309" y="793814"/>
                      <a:pt x="314230" y="753999"/>
                      <a:pt x="418433" y="693896"/>
                    </a:cubicBezTo>
                    <a:cubicBezTo>
                      <a:pt x="589693" y="594932"/>
                      <a:pt x="666274" y="461963"/>
                      <a:pt x="647890" y="332613"/>
                    </a:cubicBezTo>
                    <a:close/>
                  </a:path>
                </a:pathLst>
              </a:custGeom>
              <a:solidFill>
                <a:srgbClr val="A6A6A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026A8B3F-37C8-468C-B8C9-DFF60D6D965D}"/>
                  </a:ext>
                </a:extLst>
              </p:cNvPr>
              <p:cNvSpPr/>
              <p:nvPr/>
            </p:nvSpPr>
            <p:spPr>
              <a:xfrm>
                <a:off x="8481184" y="3114379"/>
                <a:ext cx="1407478" cy="215431"/>
              </a:xfrm>
              <a:custGeom>
                <a:avLst/>
                <a:gdLst>
                  <a:gd name="connsiteX0" fmla="*/ 0 w 933450"/>
                  <a:gd name="connsiteY0" fmla="*/ 144566 h 142875"/>
                  <a:gd name="connsiteX1" fmla="*/ 70771 w 933450"/>
                  <a:gd name="connsiteY1" fmla="*/ 94655 h 142875"/>
                  <a:gd name="connsiteX2" fmla="*/ 862774 w 933450"/>
                  <a:gd name="connsiteY2" fmla="*/ 94655 h 142875"/>
                  <a:gd name="connsiteX3" fmla="*/ 933545 w 933450"/>
                  <a:gd name="connsiteY3" fmla="*/ 144566 h 142875"/>
                  <a:gd name="connsiteX4" fmla="*/ 0 w 933450"/>
                  <a:gd name="connsiteY4" fmla="*/ 144566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0" h="142875">
                    <a:moveTo>
                      <a:pt x="0" y="144566"/>
                    </a:moveTo>
                    <a:cubicBezTo>
                      <a:pt x="20288" y="126944"/>
                      <a:pt x="43815" y="110180"/>
                      <a:pt x="70771" y="94655"/>
                    </a:cubicBezTo>
                    <a:cubicBezTo>
                      <a:pt x="289465" y="-31552"/>
                      <a:pt x="644080" y="-31552"/>
                      <a:pt x="862774" y="94655"/>
                    </a:cubicBezTo>
                    <a:cubicBezTo>
                      <a:pt x="889730" y="110180"/>
                      <a:pt x="913257" y="126944"/>
                      <a:pt x="933545" y="144566"/>
                    </a:cubicBezTo>
                    <a:cubicBezTo>
                      <a:pt x="656272" y="27694"/>
                      <a:pt x="277273" y="27694"/>
                      <a:pt x="0" y="144566"/>
                    </a:cubicBezTo>
                    <a:close/>
                  </a:path>
                </a:pathLst>
              </a:custGeom>
              <a:solidFill>
                <a:srgbClr val="A6A6A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3" name="Freeform: Shape 82">
              <a:extLst>
                <a:ext uri="{FF2B5EF4-FFF2-40B4-BE49-F238E27FC236}">
                  <a16:creationId xmlns:a16="http://schemas.microsoft.com/office/drawing/2014/main" id="{534708CA-9F2F-4BCD-953D-AA83591098AF}"/>
                </a:ext>
              </a:extLst>
            </p:cNvPr>
            <p:cNvSpPr/>
            <p:nvPr/>
          </p:nvSpPr>
          <p:spPr>
            <a:xfrm>
              <a:off x="9413697" y="4275436"/>
              <a:ext cx="71810" cy="359051"/>
            </a:xfrm>
            <a:custGeom>
              <a:avLst/>
              <a:gdLst>
                <a:gd name="connsiteX0" fmla="*/ 0 w 47625"/>
                <a:gd name="connsiteY0" fmla="*/ 116300 h 238125"/>
                <a:gd name="connsiteX1" fmla="*/ 0 w 47625"/>
                <a:gd name="connsiteY1" fmla="*/ 0 h 238125"/>
                <a:gd name="connsiteX2" fmla="*/ 55245 w 47625"/>
                <a:gd name="connsiteY2" fmla="*/ 130683 h 238125"/>
                <a:gd name="connsiteX3" fmla="*/ 55245 w 47625"/>
                <a:gd name="connsiteY3" fmla="*/ 246983 h 238125"/>
              </a:gdLst>
              <a:ahLst/>
              <a:cxnLst>
                <a:cxn ang="0">
                  <a:pos x="connsiteX0" y="connsiteY0"/>
                </a:cxn>
                <a:cxn ang="0">
                  <a:pos x="connsiteX1" y="connsiteY1"/>
                </a:cxn>
                <a:cxn ang="0">
                  <a:pos x="connsiteX2" y="connsiteY2"/>
                </a:cxn>
                <a:cxn ang="0">
                  <a:pos x="connsiteX3" y="connsiteY3"/>
                </a:cxn>
              </a:cxnLst>
              <a:rect l="l" t="t" r="r" b="b"/>
              <a:pathLst>
                <a:path w="47625" h="238125">
                  <a:moveTo>
                    <a:pt x="0" y="116300"/>
                  </a:moveTo>
                  <a:lnTo>
                    <a:pt x="0" y="0"/>
                  </a:lnTo>
                  <a:lnTo>
                    <a:pt x="55245" y="130683"/>
                  </a:lnTo>
                  <a:lnTo>
                    <a:pt x="55245" y="246983"/>
                  </a:lnTo>
                  <a:close/>
                </a:path>
              </a:pathLst>
            </a:custGeom>
            <a:solidFill>
              <a:srgbClr val="6C6C6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 name="Group 8">
            <a:extLst>
              <a:ext uri="{FF2B5EF4-FFF2-40B4-BE49-F238E27FC236}">
                <a16:creationId xmlns:a16="http://schemas.microsoft.com/office/drawing/2014/main" id="{C3EFC782-CC30-2846-A97F-7E60E57499D7}"/>
              </a:ext>
            </a:extLst>
          </p:cNvPr>
          <p:cNvGrpSpPr/>
          <p:nvPr/>
        </p:nvGrpSpPr>
        <p:grpSpPr>
          <a:xfrm>
            <a:off x="5095526" y="2196233"/>
            <a:ext cx="2103891" cy="1494654"/>
            <a:chOff x="6049540" y="1843085"/>
            <a:chExt cx="2103891" cy="1494654"/>
          </a:xfrm>
        </p:grpSpPr>
        <p:sp>
          <p:nvSpPr>
            <p:cNvPr id="61" name="Freeform: Shape 60">
              <a:extLst>
                <a:ext uri="{FF2B5EF4-FFF2-40B4-BE49-F238E27FC236}">
                  <a16:creationId xmlns:a16="http://schemas.microsoft.com/office/drawing/2014/main" id="{5A32CE00-3D61-4F65-A5A9-9A1B13093B96}"/>
                </a:ext>
              </a:extLst>
            </p:cNvPr>
            <p:cNvSpPr/>
            <p:nvPr/>
          </p:nvSpPr>
          <p:spPr>
            <a:xfrm>
              <a:off x="8094690" y="2451171"/>
              <a:ext cx="57448" cy="129258"/>
            </a:xfrm>
            <a:custGeom>
              <a:avLst/>
              <a:gdLst>
                <a:gd name="connsiteX0" fmla="*/ 0 w 38100"/>
                <a:gd name="connsiteY0" fmla="*/ 0 h 85725"/>
                <a:gd name="connsiteX1" fmla="*/ 17050 w 38100"/>
                <a:gd name="connsiteY1" fmla="*/ 86773 h 85725"/>
                <a:gd name="connsiteX2" fmla="*/ 45339 w 38100"/>
                <a:gd name="connsiteY2" fmla="*/ 88201 h 85725"/>
                <a:gd name="connsiteX3" fmla="*/ 45339 w 38100"/>
                <a:gd name="connsiteY3" fmla="*/ 88201 h 85725"/>
                <a:gd name="connsiteX4" fmla="*/ 0 w 38100"/>
                <a:gd name="connsiteY4" fmla="*/ 0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5725">
                  <a:moveTo>
                    <a:pt x="0" y="0"/>
                  </a:moveTo>
                  <a:cubicBezTo>
                    <a:pt x="11239" y="28575"/>
                    <a:pt x="17050" y="57626"/>
                    <a:pt x="17050" y="86773"/>
                  </a:cubicBezTo>
                  <a:lnTo>
                    <a:pt x="45339" y="88201"/>
                  </a:lnTo>
                  <a:lnTo>
                    <a:pt x="45339" y="88201"/>
                  </a:lnTo>
                  <a:cubicBezTo>
                    <a:pt x="45339" y="88106"/>
                    <a:pt x="51340" y="46768"/>
                    <a:pt x="0" y="0"/>
                  </a:cubicBezTo>
                  <a:close/>
                </a:path>
              </a:pathLst>
            </a:custGeom>
            <a:solidFill>
              <a:srgbClr val="A6A6A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B5B32A4E-E660-4A85-9C2B-BEBD6DE0745A}"/>
                </a:ext>
              </a:extLst>
            </p:cNvPr>
            <p:cNvSpPr/>
            <p:nvPr/>
          </p:nvSpPr>
          <p:spPr>
            <a:xfrm>
              <a:off x="6086883" y="1843282"/>
              <a:ext cx="2025044" cy="1493650"/>
            </a:xfrm>
            <a:custGeom>
              <a:avLst/>
              <a:gdLst>
                <a:gd name="connsiteX0" fmla="*/ 1297496 w 1343025"/>
                <a:gd name="connsiteY0" fmla="*/ 242376 h 990600"/>
                <a:gd name="connsiteX1" fmla="*/ 1149667 w 1343025"/>
                <a:gd name="connsiteY1" fmla="*/ 113788 h 990600"/>
                <a:gd name="connsiteX2" fmla="*/ 197358 w 1343025"/>
                <a:gd name="connsiteY2" fmla="*/ 113883 h 990600"/>
                <a:gd name="connsiteX3" fmla="*/ 0 w 1343025"/>
                <a:gd name="connsiteY3" fmla="*/ 388775 h 990600"/>
                <a:gd name="connsiteX4" fmla="*/ 0 w 1343025"/>
                <a:gd name="connsiteY4" fmla="*/ 525363 h 990600"/>
                <a:gd name="connsiteX5" fmla="*/ 1619 w 1343025"/>
                <a:gd name="connsiteY5" fmla="*/ 533460 h 990600"/>
                <a:gd name="connsiteX6" fmla="*/ 190 w 1343025"/>
                <a:gd name="connsiteY6" fmla="*/ 526411 h 990600"/>
                <a:gd name="connsiteX7" fmla="*/ 190 w 1343025"/>
                <a:gd name="connsiteY7" fmla="*/ 564797 h 990600"/>
                <a:gd name="connsiteX8" fmla="*/ 286 w 1343025"/>
                <a:gd name="connsiteY8" fmla="*/ 567845 h 990600"/>
                <a:gd name="connsiteX9" fmla="*/ 1143 w 1343025"/>
                <a:gd name="connsiteY9" fmla="*/ 586228 h 990600"/>
                <a:gd name="connsiteX10" fmla="*/ 43434 w 1343025"/>
                <a:gd name="connsiteY10" fmla="*/ 702243 h 990600"/>
                <a:gd name="connsiteX11" fmla="*/ 43243 w 1343025"/>
                <a:gd name="connsiteY11" fmla="*/ 703767 h 990600"/>
                <a:gd name="connsiteX12" fmla="*/ 54102 w 1343025"/>
                <a:gd name="connsiteY12" fmla="*/ 737104 h 990600"/>
                <a:gd name="connsiteX13" fmla="*/ 53530 w 1343025"/>
                <a:gd name="connsiteY13" fmla="*/ 743200 h 990600"/>
                <a:gd name="connsiteX14" fmla="*/ 54197 w 1343025"/>
                <a:gd name="connsiteY14" fmla="*/ 752344 h 990600"/>
                <a:gd name="connsiteX15" fmla="*/ 53435 w 1343025"/>
                <a:gd name="connsiteY15" fmla="*/ 759869 h 990600"/>
                <a:gd name="connsiteX16" fmla="*/ 53721 w 1343025"/>
                <a:gd name="connsiteY16" fmla="*/ 768441 h 990600"/>
                <a:gd name="connsiteX17" fmla="*/ 53435 w 1343025"/>
                <a:gd name="connsiteY17" fmla="*/ 771680 h 990600"/>
                <a:gd name="connsiteX18" fmla="*/ 179451 w 1343025"/>
                <a:gd name="connsiteY18" fmla="*/ 873407 h 990600"/>
                <a:gd name="connsiteX19" fmla="*/ 256127 w 1343025"/>
                <a:gd name="connsiteY19" fmla="*/ 911697 h 990600"/>
                <a:gd name="connsiteX20" fmla="*/ 1167384 w 1343025"/>
                <a:gd name="connsiteY20" fmla="*/ 873407 h 990600"/>
                <a:gd name="connsiteX21" fmla="*/ 1346835 w 1343025"/>
                <a:gd name="connsiteY21" fmla="*/ 686336 h 990600"/>
                <a:gd name="connsiteX22" fmla="*/ 1346835 w 1343025"/>
                <a:gd name="connsiteY22" fmla="*/ 388775 h 990600"/>
                <a:gd name="connsiteX23" fmla="*/ 1297496 w 1343025"/>
                <a:gd name="connsiteY23" fmla="*/ 242376 h 990600"/>
                <a:gd name="connsiteX24" fmla="*/ 37528 w 1343025"/>
                <a:gd name="connsiteY24" fmla="*/ 633472 h 990600"/>
                <a:gd name="connsiteX25" fmla="*/ 4953 w 1343025"/>
                <a:gd name="connsiteY25" fmla="*/ 551938 h 990600"/>
                <a:gd name="connsiteX26" fmla="*/ 37528 w 1343025"/>
                <a:gd name="connsiteY26" fmla="*/ 633472 h 990600"/>
                <a:gd name="connsiteX27" fmla="*/ 37528 w 1343025"/>
                <a:gd name="connsiteY27" fmla="*/ 633472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43025" h="990600">
                  <a:moveTo>
                    <a:pt x="1297496" y="242376"/>
                  </a:moveTo>
                  <a:cubicBezTo>
                    <a:pt x="1264730" y="195608"/>
                    <a:pt x="1215295" y="151793"/>
                    <a:pt x="1149667" y="113788"/>
                  </a:cubicBezTo>
                  <a:cubicBezTo>
                    <a:pt x="886682" y="-37945"/>
                    <a:pt x="460343" y="-37945"/>
                    <a:pt x="197358" y="113883"/>
                  </a:cubicBezTo>
                  <a:cubicBezTo>
                    <a:pt x="65818" y="189702"/>
                    <a:pt x="0" y="289239"/>
                    <a:pt x="0" y="388775"/>
                  </a:cubicBezTo>
                  <a:lnTo>
                    <a:pt x="0" y="525363"/>
                  </a:lnTo>
                  <a:cubicBezTo>
                    <a:pt x="381" y="528030"/>
                    <a:pt x="1048" y="530697"/>
                    <a:pt x="1619" y="533460"/>
                  </a:cubicBezTo>
                  <a:cubicBezTo>
                    <a:pt x="1048" y="531078"/>
                    <a:pt x="571" y="528792"/>
                    <a:pt x="190" y="526411"/>
                  </a:cubicBezTo>
                  <a:lnTo>
                    <a:pt x="190" y="564797"/>
                  </a:lnTo>
                  <a:cubicBezTo>
                    <a:pt x="190" y="565749"/>
                    <a:pt x="190" y="566892"/>
                    <a:pt x="286" y="567845"/>
                  </a:cubicBezTo>
                  <a:cubicBezTo>
                    <a:pt x="286" y="574036"/>
                    <a:pt x="571" y="580132"/>
                    <a:pt x="1143" y="586228"/>
                  </a:cubicBezTo>
                  <a:cubicBezTo>
                    <a:pt x="4858" y="625662"/>
                    <a:pt x="18955" y="664809"/>
                    <a:pt x="43434" y="702243"/>
                  </a:cubicBezTo>
                  <a:cubicBezTo>
                    <a:pt x="43434" y="702719"/>
                    <a:pt x="43339" y="703195"/>
                    <a:pt x="43243" y="703767"/>
                  </a:cubicBezTo>
                  <a:cubicBezTo>
                    <a:pt x="50768" y="712815"/>
                    <a:pt x="54007" y="724341"/>
                    <a:pt x="54102" y="737104"/>
                  </a:cubicBezTo>
                  <a:cubicBezTo>
                    <a:pt x="54102" y="738819"/>
                    <a:pt x="53816" y="741009"/>
                    <a:pt x="53530" y="743200"/>
                  </a:cubicBezTo>
                  <a:cubicBezTo>
                    <a:pt x="53911" y="743962"/>
                    <a:pt x="54197" y="746724"/>
                    <a:pt x="54197" y="752344"/>
                  </a:cubicBezTo>
                  <a:cubicBezTo>
                    <a:pt x="54197" y="754916"/>
                    <a:pt x="53911" y="757392"/>
                    <a:pt x="53435" y="759869"/>
                  </a:cubicBezTo>
                  <a:cubicBezTo>
                    <a:pt x="53626" y="762726"/>
                    <a:pt x="53626" y="765584"/>
                    <a:pt x="53721" y="768441"/>
                  </a:cubicBezTo>
                  <a:cubicBezTo>
                    <a:pt x="53721" y="769584"/>
                    <a:pt x="53530" y="770632"/>
                    <a:pt x="53435" y="771680"/>
                  </a:cubicBezTo>
                  <a:cubicBezTo>
                    <a:pt x="85534" y="808827"/>
                    <a:pt x="127444" y="843308"/>
                    <a:pt x="179451" y="873407"/>
                  </a:cubicBezTo>
                  <a:cubicBezTo>
                    <a:pt x="203740" y="887409"/>
                    <a:pt x="229362" y="900172"/>
                    <a:pt x="256127" y="911697"/>
                  </a:cubicBezTo>
                  <a:cubicBezTo>
                    <a:pt x="529685" y="1029617"/>
                    <a:pt x="918972" y="1016853"/>
                    <a:pt x="1167384" y="873407"/>
                  </a:cubicBezTo>
                  <a:cubicBezTo>
                    <a:pt x="1256062" y="822353"/>
                    <a:pt x="1315783" y="756535"/>
                    <a:pt x="1346835" y="686336"/>
                  </a:cubicBezTo>
                  <a:lnTo>
                    <a:pt x="1346835" y="388775"/>
                  </a:lnTo>
                  <a:cubicBezTo>
                    <a:pt x="1346835" y="338959"/>
                    <a:pt x="1330357" y="289239"/>
                    <a:pt x="1297496" y="242376"/>
                  </a:cubicBezTo>
                  <a:close/>
                  <a:moveTo>
                    <a:pt x="37528" y="633472"/>
                  </a:moveTo>
                  <a:cubicBezTo>
                    <a:pt x="21526" y="606993"/>
                    <a:pt x="10668" y="579561"/>
                    <a:pt x="4953" y="551938"/>
                  </a:cubicBezTo>
                  <a:cubicBezTo>
                    <a:pt x="10668" y="579656"/>
                    <a:pt x="21526" y="606993"/>
                    <a:pt x="37528" y="633472"/>
                  </a:cubicBezTo>
                  <a:lnTo>
                    <a:pt x="37528" y="633472"/>
                  </a:lnTo>
                  <a:close/>
                </a:path>
              </a:pathLst>
            </a:custGeom>
            <a:solidFill>
              <a:srgbClr val="24A5C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219429DE-63CB-45D4-898E-94B875919086}"/>
                </a:ext>
              </a:extLst>
            </p:cNvPr>
            <p:cNvSpPr/>
            <p:nvPr/>
          </p:nvSpPr>
          <p:spPr>
            <a:xfrm>
              <a:off x="6086883" y="1843085"/>
              <a:ext cx="2025044" cy="1163323"/>
            </a:xfrm>
            <a:custGeom>
              <a:avLst/>
              <a:gdLst>
                <a:gd name="connsiteX0" fmla="*/ 1346835 w 1343025"/>
                <a:gd name="connsiteY0" fmla="*/ 388811 h 771525"/>
                <a:gd name="connsiteX1" fmla="*/ 673418 w 1343025"/>
                <a:gd name="connsiteY1" fmla="*/ 777621 h 771525"/>
                <a:gd name="connsiteX2" fmla="*/ 0 w 1343025"/>
                <a:gd name="connsiteY2" fmla="*/ 388811 h 771525"/>
                <a:gd name="connsiteX3" fmla="*/ 673418 w 1343025"/>
                <a:gd name="connsiteY3" fmla="*/ 0 h 771525"/>
                <a:gd name="connsiteX4" fmla="*/ 1346835 w 1343025"/>
                <a:gd name="connsiteY4" fmla="*/ 388811 h 771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025" h="771525">
                  <a:moveTo>
                    <a:pt x="1346835" y="388811"/>
                  </a:moveTo>
                  <a:cubicBezTo>
                    <a:pt x="1346835" y="603545"/>
                    <a:pt x="1045336" y="777621"/>
                    <a:pt x="673418" y="777621"/>
                  </a:cubicBezTo>
                  <a:cubicBezTo>
                    <a:pt x="301499" y="777621"/>
                    <a:pt x="0" y="603545"/>
                    <a:pt x="0" y="388811"/>
                  </a:cubicBezTo>
                  <a:cubicBezTo>
                    <a:pt x="0" y="174076"/>
                    <a:pt x="301499" y="0"/>
                    <a:pt x="673418" y="0"/>
                  </a:cubicBezTo>
                  <a:cubicBezTo>
                    <a:pt x="1045336" y="0"/>
                    <a:pt x="1346835" y="174076"/>
                    <a:pt x="1346835" y="388811"/>
                  </a:cubicBezTo>
                  <a:close/>
                </a:path>
              </a:pathLst>
            </a:custGeom>
            <a:solidFill>
              <a:srgbClr val="2CBBD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F1E5C053-D3E5-4FA7-9AD4-629630217575}"/>
                </a:ext>
              </a:extLst>
            </p:cNvPr>
            <p:cNvSpPr/>
            <p:nvPr/>
          </p:nvSpPr>
          <p:spPr>
            <a:xfrm>
              <a:off x="6366224" y="2004371"/>
              <a:ext cx="1464926" cy="847359"/>
            </a:xfrm>
            <a:custGeom>
              <a:avLst/>
              <a:gdLst>
                <a:gd name="connsiteX0" fmla="*/ 976312 w 971550"/>
                <a:gd name="connsiteY0" fmla="*/ 281845 h 561975"/>
                <a:gd name="connsiteX1" fmla="*/ 488156 w 971550"/>
                <a:gd name="connsiteY1" fmla="*/ 563689 h 561975"/>
                <a:gd name="connsiteX2" fmla="*/ 0 w 971550"/>
                <a:gd name="connsiteY2" fmla="*/ 281845 h 561975"/>
                <a:gd name="connsiteX3" fmla="*/ 488156 w 971550"/>
                <a:gd name="connsiteY3" fmla="*/ 0 h 561975"/>
                <a:gd name="connsiteX4" fmla="*/ 976312 w 971550"/>
                <a:gd name="connsiteY4" fmla="*/ 281845 h 56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0" h="561975">
                  <a:moveTo>
                    <a:pt x="976312" y="281845"/>
                  </a:moveTo>
                  <a:cubicBezTo>
                    <a:pt x="976312" y="437503"/>
                    <a:pt x="757757" y="563689"/>
                    <a:pt x="488156" y="563689"/>
                  </a:cubicBezTo>
                  <a:cubicBezTo>
                    <a:pt x="218555" y="563689"/>
                    <a:pt x="0" y="437503"/>
                    <a:pt x="0" y="281845"/>
                  </a:cubicBezTo>
                  <a:cubicBezTo>
                    <a:pt x="0" y="126186"/>
                    <a:pt x="218555" y="0"/>
                    <a:pt x="488156" y="0"/>
                  </a:cubicBezTo>
                  <a:cubicBezTo>
                    <a:pt x="757757" y="0"/>
                    <a:pt x="976312" y="126186"/>
                    <a:pt x="976312" y="281845"/>
                  </a:cubicBezTo>
                  <a:close/>
                </a:path>
              </a:pathLst>
            </a:custGeom>
            <a:solidFill>
              <a:srgbClr val="24A5C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728D25FD-00E4-4B89-9B92-9637F92D9629}"/>
                </a:ext>
              </a:extLst>
            </p:cNvPr>
            <p:cNvSpPr/>
            <p:nvPr/>
          </p:nvSpPr>
          <p:spPr>
            <a:xfrm>
              <a:off x="6366394" y="2004371"/>
              <a:ext cx="1464926" cy="445223"/>
            </a:xfrm>
            <a:custGeom>
              <a:avLst/>
              <a:gdLst>
                <a:gd name="connsiteX0" fmla="*/ 142856 w 971550"/>
                <a:gd name="connsiteY0" fmla="*/ 124016 h 295275"/>
                <a:gd name="connsiteX1" fmla="*/ 833228 w 971550"/>
                <a:gd name="connsiteY1" fmla="*/ 124016 h 295275"/>
                <a:gd name="connsiteX2" fmla="*/ 974770 w 971550"/>
                <a:gd name="connsiteY2" fmla="*/ 302609 h 295275"/>
                <a:gd name="connsiteX3" fmla="*/ 833228 w 971550"/>
                <a:gd name="connsiteY3" fmla="*/ 82582 h 295275"/>
                <a:gd name="connsiteX4" fmla="*/ 142856 w 971550"/>
                <a:gd name="connsiteY4" fmla="*/ 82582 h 295275"/>
                <a:gd name="connsiteX5" fmla="*/ 1315 w 971550"/>
                <a:gd name="connsiteY5" fmla="*/ 302609 h 295275"/>
                <a:gd name="connsiteX6" fmla="*/ 142856 w 971550"/>
                <a:gd name="connsiteY6" fmla="*/ 124016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550" h="295275">
                  <a:moveTo>
                    <a:pt x="142856" y="124016"/>
                  </a:moveTo>
                  <a:cubicBezTo>
                    <a:pt x="333547" y="13906"/>
                    <a:pt x="642633" y="13906"/>
                    <a:pt x="833228" y="124016"/>
                  </a:cubicBezTo>
                  <a:cubicBezTo>
                    <a:pt x="919429" y="173736"/>
                    <a:pt x="966483" y="237553"/>
                    <a:pt x="974770" y="302609"/>
                  </a:cubicBezTo>
                  <a:cubicBezTo>
                    <a:pt x="984771" y="223742"/>
                    <a:pt x="937718" y="142875"/>
                    <a:pt x="833228" y="82582"/>
                  </a:cubicBezTo>
                  <a:cubicBezTo>
                    <a:pt x="642538" y="-27527"/>
                    <a:pt x="333451" y="-27527"/>
                    <a:pt x="142856" y="82582"/>
                  </a:cubicBezTo>
                  <a:cubicBezTo>
                    <a:pt x="38367" y="142875"/>
                    <a:pt x="-8687" y="223742"/>
                    <a:pt x="1315" y="302609"/>
                  </a:cubicBezTo>
                  <a:cubicBezTo>
                    <a:pt x="9601" y="237553"/>
                    <a:pt x="56655" y="173736"/>
                    <a:pt x="142856" y="124016"/>
                  </a:cubicBezTo>
                  <a:close/>
                </a:path>
              </a:pathLst>
            </a:custGeom>
            <a:solidFill>
              <a:srgbClr val="000000">
                <a:alpha val="15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695A083D-D9DD-4CA0-AF53-0A0EA58555A3}"/>
                </a:ext>
              </a:extLst>
            </p:cNvPr>
            <p:cNvSpPr/>
            <p:nvPr/>
          </p:nvSpPr>
          <p:spPr>
            <a:xfrm>
              <a:off x="6049540" y="2605277"/>
              <a:ext cx="2068130" cy="732462"/>
            </a:xfrm>
            <a:custGeom>
              <a:avLst/>
              <a:gdLst>
                <a:gd name="connsiteX0" fmla="*/ 1371219 w 1371600"/>
                <a:gd name="connsiteY0" fmla="*/ 10382 h 485775"/>
                <a:gd name="connsiteX1" fmla="*/ 1370552 w 1371600"/>
                <a:gd name="connsiteY1" fmla="*/ 19812 h 485775"/>
                <a:gd name="connsiteX2" fmla="*/ 1370362 w 1371600"/>
                <a:gd name="connsiteY2" fmla="*/ 21241 h 485775"/>
                <a:gd name="connsiteX3" fmla="*/ 1369314 w 1371600"/>
                <a:gd name="connsiteY3" fmla="*/ 29813 h 485775"/>
                <a:gd name="connsiteX4" fmla="*/ 1174432 w 1371600"/>
                <a:gd name="connsiteY4" fmla="*/ 274892 h 485775"/>
                <a:gd name="connsiteX5" fmla="*/ 476441 w 1371600"/>
                <a:gd name="connsiteY5" fmla="*/ 367189 h 485775"/>
                <a:gd name="connsiteX6" fmla="*/ 222123 w 1371600"/>
                <a:gd name="connsiteY6" fmla="*/ 274892 h 485775"/>
                <a:gd name="connsiteX7" fmla="*/ 63151 w 1371600"/>
                <a:gd name="connsiteY7" fmla="*/ 129445 h 485775"/>
                <a:gd name="connsiteX8" fmla="*/ 26860 w 1371600"/>
                <a:gd name="connsiteY8" fmla="*/ 31432 h 485775"/>
                <a:gd name="connsiteX9" fmla="*/ 24955 w 1371600"/>
                <a:gd name="connsiteY9" fmla="*/ 22003 h 485775"/>
                <a:gd name="connsiteX10" fmla="*/ 24955 w 1371600"/>
                <a:gd name="connsiteY10" fmla="*/ 21050 h 485775"/>
                <a:gd name="connsiteX11" fmla="*/ 27051 w 1371600"/>
                <a:gd name="connsiteY11" fmla="*/ 31432 h 485775"/>
                <a:gd name="connsiteX12" fmla="*/ 26860 w 1371600"/>
                <a:gd name="connsiteY12" fmla="*/ 30194 h 485775"/>
                <a:gd name="connsiteX13" fmla="*/ 25146 w 1371600"/>
                <a:gd name="connsiteY13" fmla="*/ 10954 h 485775"/>
                <a:gd name="connsiteX14" fmla="*/ 25051 w 1371600"/>
                <a:gd name="connsiteY14" fmla="*/ 9430 h 485775"/>
                <a:gd name="connsiteX15" fmla="*/ 25051 w 1371600"/>
                <a:gd name="connsiteY15" fmla="*/ 8953 h 485775"/>
                <a:gd name="connsiteX16" fmla="*/ 24765 w 1371600"/>
                <a:gd name="connsiteY16" fmla="*/ 0 h 485775"/>
                <a:gd name="connsiteX17" fmla="*/ 24765 w 1371600"/>
                <a:gd name="connsiteY17" fmla="*/ 9811 h 485775"/>
                <a:gd name="connsiteX18" fmla="*/ 24193 w 1371600"/>
                <a:gd name="connsiteY18" fmla="*/ 10763 h 485775"/>
                <a:gd name="connsiteX19" fmla="*/ 23908 w 1371600"/>
                <a:gd name="connsiteY19" fmla="*/ 11335 h 485775"/>
                <a:gd name="connsiteX20" fmla="*/ 0 w 1371600"/>
                <a:gd name="connsiteY20" fmla="*/ 80867 h 485775"/>
                <a:gd name="connsiteX21" fmla="*/ 24765 w 1371600"/>
                <a:gd name="connsiteY21" fmla="*/ 184023 h 485775"/>
                <a:gd name="connsiteX22" fmla="*/ 58864 w 1371600"/>
                <a:gd name="connsiteY22" fmla="*/ 242030 h 485775"/>
                <a:gd name="connsiteX23" fmla="*/ 58864 w 1371600"/>
                <a:gd name="connsiteY23" fmla="*/ 242125 h 485775"/>
                <a:gd name="connsiteX24" fmla="*/ 204216 w 1371600"/>
                <a:gd name="connsiteY24" fmla="*/ 367951 h 485775"/>
                <a:gd name="connsiteX25" fmla="*/ 280892 w 1371600"/>
                <a:gd name="connsiteY25" fmla="*/ 406241 h 485775"/>
                <a:gd name="connsiteX26" fmla="*/ 1192149 w 1371600"/>
                <a:gd name="connsiteY26" fmla="*/ 367951 h 485775"/>
                <a:gd name="connsiteX27" fmla="*/ 1371600 w 1371600"/>
                <a:gd name="connsiteY27" fmla="*/ 180880 h 485775"/>
                <a:gd name="connsiteX28" fmla="*/ 1371600 w 1371600"/>
                <a:gd name="connsiteY28" fmla="*/ 10382 h 485775"/>
                <a:gd name="connsiteX29" fmla="*/ 1371219 w 1371600"/>
                <a:gd name="connsiteY29" fmla="*/ 1038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600" h="485775">
                  <a:moveTo>
                    <a:pt x="1371219" y="10382"/>
                  </a:moveTo>
                  <a:cubicBezTo>
                    <a:pt x="1371124" y="13525"/>
                    <a:pt x="1370838" y="16669"/>
                    <a:pt x="1370552" y="19812"/>
                  </a:cubicBezTo>
                  <a:cubicBezTo>
                    <a:pt x="1370552" y="20288"/>
                    <a:pt x="1370457" y="20765"/>
                    <a:pt x="1370362" y="21241"/>
                  </a:cubicBezTo>
                  <a:cubicBezTo>
                    <a:pt x="1370171" y="24098"/>
                    <a:pt x="1369790" y="26956"/>
                    <a:pt x="1369314" y="29813"/>
                  </a:cubicBezTo>
                  <a:cubicBezTo>
                    <a:pt x="1357598" y="119158"/>
                    <a:pt x="1292638" y="206597"/>
                    <a:pt x="1174432" y="274892"/>
                  </a:cubicBezTo>
                  <a:cubicBezTo>
                    <a:pt x="985647" y="383858"/>
                    <a:pt x="712756" y="414623"/>
                    <a:pt x="476441" y="367189"/>
                  </a:cubicBezTo>
                  <a:cubicBezTo>
                    <a:pt x="383572" y="348520"/>
                    <a:pt x="296323" y="317754"/>
                    <a:pt x="222123" y="274892"/>
                  </a:cubicBezTo>
                  <a:cubicBezTo>
                    <a:pt x="148590" y="232410"/>
                    <a:pt x="95631" y="182594"/>
                    <a:pt x="63151" y="129445"/>
                  </a:cubicBezTo>
                  <a:cubicBezTo>
                    <a:pt x="44577" y="98393"/>
                    <a:pt x="31242" y="63818"/>
                    <a:pt x="26860" y="31432"/>
                  </a:cubicBezTo>
                  <a:cubicBezTo>
                    <a:pt x="26099" y="28194"/>
                    <a:pt x="25432" y="25146"/>
                    <a:pt x="24955" y="22003"/>
                  </a:cubicBezTo>
                  <a:lnTo>
                    <a:pt x="24955" y="21050"/>
                  </a:lnTo>
                  <a:cubicBezTo>
                    <a:pt x="25432" y="24479"/>
                    <a:pt x="26194" y="27908"/>
                    <a:pt x="27051" y="31432"/>
                  </a:cubicBezTo>
                  <a:cubicBezTo>
                    <a:pt x="26956" y="31051"/>
                    <a:pt x="26956" y="30575"/>
                    <a:pt x="26860" y="30194"/>
                  </a:cubicBezTo>
                  <a:cubicBezTo>
                    <a:pt x="26003" y="23717"/>
                    <a:pt x="25432" y="17431"/>
                    <a:pt x="25146" y="10954"/>
                  </a:cubicBezTo>
                  <a:cubicBezTo>
                    <a:pt x="25051" y="10477"/>
                    <a:pt x="25051" y="9906"/>
                    <a:pt x="25051" y="9430"/>
                  </a:cubicBezTo>
                  <a:lnTo>
                    <a:pt x="25051" y="8953"/>
                  </a:lnTo>
                  <a:cubicBezTo>
                    <a:pt x="24955" y="5905"/>
                    <a:pt x="24765" y="3048"/>
                    <a:pt x="24765" y="0"/>
                  </a:cubicBezTo>
                  <a:lnTo>
                    <a:pt x="24765" y="9811"/>
                  </a:lnTo>
                  <a:cubicBezTo>
                    <a:pt x="24575" y="10097"/>
                    <a:pt x="24384" y="10477"/>
                    <a:pt x="24193" y="10763"/>
                  </a:cubicBezTo>
                  <a:cubicBezTo>
                    <a:pt x="24003" y="10954"/>
                    <a:pt x="23908" y="11144"/>
                    <a:pt x="23908" y="11335"/>
                  </a:cubicBezTo>
                  <a:cubicBezTo>
                    <a:pt x="1333" y="46768"/>
                    <a:pt x="0" y="80867"/>
                    <a:pt x="0" y="80867"/>
                  </a:cubicBezTo>
                  <a:cubicBezTo>
                    <a:pt x="1143" y="111347"/>
                    <a:pt x="13049" y="154400"/>
                    <a:pt x="24765" y="184023"/>
                  </a:cubicBezTo>
                  <a:cubicBezTo>
                    <a:pt x="33718" y="203835"/>
                    <a:pt x="45053" y="223171"/>
                    <a:pt x="58864" y="242030"/>
                  </a:cubicBezTo>
                  <a:cubicBezTo>
                    <a:pt x="58769" y="242125"/>
                    <a:pt x="58769" y="242125"/>
                    <a:pt x="58864" y="242125"/>
                  </a:cubicBezTo>
                  <a:cubicBezTo>
                    <a:pt x="92678" y="288608"/>
                    <a:pt x="141160" y="331470"/>
                    <a:pt x="204216" y="367951"/>
                  </a:cubicBezTo>
                  <a:cubicBezTo>
                    <a:pt x="228505" y="381953"/>
                    <a:pt x="254127" y="394716"/>
                    <a:pt x="280892" y="406241"/>
                  </a:cubicBezTo>
                  <a:cubicBezTo>
                    <a:pt x="554450" y="524161"/>
                    <a:pt x="943737" y="511397"/>
                    <a:pt x="1192149" y="367951"/>
                  </a:cubicBezTo>
                  <a:cubicBezTo>
                    <a:pt x="1280827" y="316897"/>
                    <a:pt x="1340548" y="251079"/>
                    <a:pt x="1371600" y="180880"/>
                  </a:cubicBezTo>
                  <a:lnTo>
                    <a:pt x="1371600" y="10382"/>
                  </a:lnTo>
                  <a:lnTo>
                    <a:pt x="1371219" y="10382"/>
                  </a:lnTo>
                  <a:close/>
                </a:path>
              </a:pathLst>
            </a:custGeom>
            <a:solidFill>
              <a:srgbClr val="000000">
                <a:alpha val="15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1377DE3A-5B79-40C9-81C9-EB27A00929A5}"/>
                </a:ext>
              </a:extLst>
            </p:cNvPr>
            <p:cNvSpPr/>
            <p:nvPr/>
          </p:nvSpPr>
          <p:spPr>
            <a:xfrm>
              <a:off x="6157111" y="2540359"/>
              <a:ext cx="1996320" cy="789910"/>
            </a:xfrm>
            <a:custGeom>
              <a:avLst/>
              <a:gdLst>
                <a:gd name="connsiteX0" fmla="*/ 1300258 w 1323975"/>
                <a:gd name="connsiteY0" fmla="*/ 0 h 523875"/>
                <a:gd name="connsiteX1" fmla="*/ 1300258 w 1323975"/>
                <a:gd name="connsiteY1" fmla="*/ 99917 h 523875"/>
                <a:gd name="connsiteX2" fmla="*/ 1299972 w 1323975"/>
                <a:gd name="connsiteY2" fmla="*/ 99917 h 523875"/>
                <a:gd name="connsiteX3" fmla="*/ 1299115 w 1323975"/>
                <a:gd name="connsiteY3" fmla="*/ 126206 h 523875"/>
                <a:gd name="connsiteX4" fmla="*/ 1103090 w 1323975"/>
                <a:gd name="connsiteY4" fmla="*/ 379857 h 523875"/>
                <a:gd name="connsiteX5" fmla="*/ 272701 w 1323975"/>
                <a:gd name="connsiteY5" fmla="*/ 435674 h 523875"/>
                <a:gd name="connsiteX6" fmla="*/ 150781 w 1323975"/>
                <a:gd name="connsiteY6" fmla="*/ 379857 h 523875"/>
                <a:gd name="connsiteX7" fmla="*/ 0 w 1323975"/>
                <a:gd name="connsiteY7" fmla="*/ 246793 h 523875"/>
                <a:gd name="connsiteX8" fmla="*/ 6572 w 1323975"/>
                <a:gd name="connsiteY8" fmla="*/ 310420 h 523875"/>
                <a:gd name="connsiteX9" fmla="*/ 6382 w 1323975"/>
                <a:gd name="connsiteY9" fmla="*/ 311182 h 523875"/>
                <a:gd name="connsiteX10" fmla="*/ 132778 w 1323975"/>
                <a:gd name="connsiteY10" fmla="*/ 413385 h 523875"/>
                <a:gd name="connsiteX11" fmla="*/ 209455 w 1323975"/>
                <a:gd name="connsiteY11" fmla="*/ 451676 h 523875"/>
                <a:gd name="connsiteX12" fmla="*/ 1120711 w 1323975"/>
                <a:gd name="connsiteY12" fmla="*/ 413385 h 523875"/>
                <a:gd name="connsiteX13" fmla="*/ 1300162 w 1323975"/>
                <a:gd name="connsiteY13" fmla="*/ 226314 h 523875"/>
                <a:gd name="connsiteX14" fmla="*/ 1323689 w 1323975"/>
                <a:gd name="connsiteY14" fmla="*/ 139541 h 523875"/>
                <a:gd name="connsiteX15" fmla="*/ 1300258 w 1323975"/>
                <a:gd name="connsiteY15"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23975" h="523875">
                  <a:moveTo>
                    <a:pt x="1300258" y="0"/>
                  </a:moveTo>
                  <a:lnTo>
                    <a:pt x="1300258" y="99917"/>
                  </a:lnTo>
                  <a:lnTo>
                    <a:pt x="1299972" y="99917"/>
                  </a:lnTo>
                  <a:cubicBezTo>
                    <a:pt x="1300258" y="108680"/>
                    <a:pt x="1299972" y="117443"/>
                    <a:pt x="1299115" y="126206"/>
                  </a:cubicBezTo>
                  <a:cubicBezTo>
                    <a:pt x="1290447" y="218408"/>
                    <a:pt x="1225105" y="309277"/>
                    <a:pt x="1103090" y="379857"/>
                  </a:cubicBezTo>
                  <a:cubicBezTo>
                    <a:pt x="877729" y="509968"/>
                    <a:pt x="532352" y="528542"/>
                    <a:pt x="272701" y="435674"/>
                  </a:cubicBezTo>
                  <a:cubicBezTo>
                    <a:pt x="229362" y="420148"/>
                    <a:pt x="188404" y="401574"/>
                    <a:pt x="150781" y="379857"/>
                  </a:cubicBezTo>
                  <a:cubicBezTo>
                    <a:pt x="82963" y="340614"/>
                    <a:pt x="32766" y="295275"/>
                    <a:pt x="0" y="246793"/>
                  </a:cubicBezTo>
                  <a:cubicBezTo>
                    <a:pt x="8287" y="266319"/>
                    <a:pt x="8858" y="289655"/>
                    <a:pt x="6572" y="310420"/>
                  </a:cubicBezTo>
                  <a:cubicBezTo>
                    <a:pt x="6572" y="310706"/>
                    <a:pt x="6477" y="310896"/>
                    <a:pt x="6382" y="311182"/>
                  </a:cubicBezTo>
                  <a:cubicBezTo>
                    <a:pt x="38576" y="348520"/>
                    <a:pt x="80581" y="383191"/>
                    <a:pt x="132778" y="413385"/>
                  </a:cubicBezTo>
                  <a:cubicBezTo>
                    <a:pt x="157067" y="427387"/>
                    <a:pt x="182689" y="440150"/>
                    <a:pt x="209455" y="451676"/>
                  </a:cubicBezTo>
                  <a:cubicBezTo>
                    <a:pt x="483013" y="569595"/>
                    <a:pt x="872299" y="556832"/>
                    <a:pt x="1120711" y="413385"/>
                  </a:cubicBezTo>
                  <a:cubicBezTo>
                    <a:pt x="1209389" y="362331"/>
                    <a:pt x="1269111" y="296513"/>
                    <a:pt x="1300162" y="226314"/>
                  </a:cubicBezTo>
                  <a:cubicBezTo>
                    <a:pt x="1312735" y="197930"/>
                    <a:pt x="1320641" y="168783"/>
                    <a:pt x="1323689" y="139541"/>
                  </a:cubicBezTo>
                  <a:cubicBezTo>
                    <a:pt x="1336167" y="78772"/>
                    <a:pt x="1321784" y="33147"/>
                    <a:pt x="1300258" y="0"/>
                  </a:cubicBezTo>
                  <a:close/>
                </a:path>
              </a:pathLst>
            </a:custGeom>
            <a:solidFill>
              <a:srgbClr val="9A9A9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Freeform: Shape 90">
              <a:extLst>
                <a:ext uri="{FF2B5EF4-FFF2-40B4-BE49-F238E27FC236}">
                  <a16:creationId xmlns:a16="http://schemas.microsoft.com/office/drawing/2014/main" id="{688DDD7F-3445-456A-9E6E-C26AA21318A9}"/>
                </a:ext>
              </a:extLst>
            </p:cNvPr>
            <p:cNvSpPr/>
            <p:nvPr/>
          </p:nvSpPr>
          <p:spPr>
            <a:xfrm>
              <a:off x="6087166" y="2694896"/>
              <a:ext cx="14362" cy="14362"/>
            </a:xfrm>
            <a:custGeom>
              <a:avLst/>
              <a:gdLst>
                <a:gd name="connsiteX0" fmla="*/ 95 w 0"/>
                <a:gd name="connsiteY0" fmla="*/ 3048 h 0"/>
                <a:gd name="connsiteX1" fmla="*/ 0 w 0"/>
                <a:gd name="connsiteY1" fmla="*/ 3048 h 0"/>
                <a:gd name="connsiteX2" fmla="*/ 0 w 0"/>
                <a:gd name="connsiteY2" fmla="*/ 0 h 0"/>
                <a:gd name="connsiteX3" fmla="*/ 95 w 0"/>
                <a:gd name="connsiteY3" fmla="*/ 3048 h 0"/>
              </a:gdLst>
              <a:ahLst/>
              <a:cxnLst>
                <a:cxn ang="0">
                  <a:pos x="connsiteX0" y="connsiteY0"/>
                </a:cxn>
                <a:cxn ang="0">
                  <a:pos x="connsiteX1" y="connsiteY1"/>
                </a:cxn>
                <a:cxn ang="0">
                  <a:pos x="connsiteX2" y="connsiteY2"/>
                </a:cxn>
                <a:cxn ang="0">
                  <a:pos x="connsiteX3" y="connsiteY3"/>
                </a:cxn>
              </a:cxnLst>
              <a:rect l="l" t="t" r="r" b="b"/>
              <a:pathLst>
                <a:path>
                  <a:moveTo>
                    <a:pt x="95" y="3048"/>
                  </a:moveTo>
                  <a:lnTo>
                    <a:pt x="0" y="3048"/>
                  </a:lnTo>
                  <a:lnTo>
                    <a:pt x="0" y="0"/>
                  </a:lnTo>
                  <a:cubicBezTo>
                    <a:pt x="0" y="952"/>
                    <a:pt x="0" y="2095"/>
                    <a:pt x="95" y="3048"/>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TextBox 96">
              <a:extLst>
                <a:ext uri="{FF2B5EF4-FFF2-40B4-BE49-F238E27FC236}">
                  <a16:creationId xmlns:a16="http://schemas.microsoft.com/office/drawing/2014/main" id="{3015DC86-13F2-4281-9781-19E5199DAB6A}"/>
                </a:ext>
              </a:extLst>
            </p:cNvPr>
            <p:cNvSpPr txBox="1"/>
            <p:nvPr/>
          </p:nvSpPr>
          <p:spPr>
            <a:xfrm>
              <a:off x="6711476" y="1977865"/>
              <a:ext cx="819455" cy="938719"/>
            </a:xfrm>
            <a:prstGeom prst="rect">
              <a:avLst/>
            </a:prstGeom>
            <a:noFill/>
            <a:scene3d>
              <a:camera prst="isometricTopUp">
                <a:rot lat="19334316" lon="18553884" rev="3806100"/>
              </a:camera>
              <a:lightRig rig="threePt" dir="t"/>
            </a:scene3d>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5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a:t>
              </a:r>
            </a:p>
          </p:txBody>
        </p:sp>
      </p:grpSp>
      <p:grpSp>
        <p:nvGrpSpPr>
          <p:cNvPr id="8" name="Group 7">
            <a:extLst>
              <a:ext uri="{FF2B5EF4-FFF2-40B4-BE49-F238E27FC236}">
                <a16:creationId xmlns:a16="http://schemas.microsoft.com/office/drawing/2014/main" id="{306A0BEB-459D-6848-9E67-C74EBC697058}"/>
              </a:ext>
            </a:extLst>
          </p:cNvPr>
          <p:cNvGrpSpPr/>
          <p:nvPr/>
        </p:nvGrpSpPr>
        <p:grpSpPr>
          <a:xfrm>
            <a:off x="3283326" y="2522968"/>
            <a:ext cx="1622908" cy="1156288"/>
            <a:chOff x="4237340" y="2169820"/>
            <a:chExt cx="1622908" cy="1156288"/>
          </a:xfrm>
        </p:grpSpPr>
        <p:sp>
          <p:nvSpPr>
            <p:cNvPr id="77" name="Freeform: Shape 76">
              <a:extLst>
                <a:ext uri="{FF2B5EF4-FFF2-40B4-BE49-F238E27FC236}">
                  <a16:creationId xmlns:a16="http://schemas.microsoft.com/office/drawing/2014/main" id="{B3ACB509-64B6-421F-AC55-953A5E042AA0}"/>
                </a:ext>
              </a:extLst>
            </p:cNvPr>
            <p:cNvSpPr/>
            <p:nvPr/>
          </p:nvSpPr>
          <p:spPr>
            <a:xfrm>
              <a:off x="4266207" y="2169874"/>
              <a:ext cx="1565460" cy="1148961"/>
            </a:xfrm>
            <a:custGeom>
              <a:avLst/>
              <a:gdLst>
                <a:gd name="connsiteX0" fmla="*/ 1038987 w 1038225"/>
                <a:gd name="connsiteY0" fmla="*/ 299907 h 762000"/>
                <a:gd name="connsiteX1" fmla="*/ 1038987 w 1038225"/>
                <a:gd name="connsiteY1" fmla="*/ 529459 h 762000"/>
                <a:gd name="connsiteX2" fmla="*/ 900589 w 1038225"/>
                <a:gd name="connsiteY2" fmla="*/ 673763 h 762000"/>
                <a:gd name="connsiteX3" fmla="*/ 138398 w 1038225"/>
                <a:gd name="connsiteY3" fmla="*/ 673763 h 762000"/>
                <a:gd name="connsiteX4" fmla="*/ 0 w 1038225"/>
                <a:gd name="connsiteY4" fmla="*/ 531840 h 762000"/>
                <a:gd name="connsiteX5" fmla="*/ 0 w 1038225"/>
                <a:gd name="connsiteY5" fmla="*/ 299907 h 762000"/>
                <a:gd name="connsiteX6" fmla="*/ 152210 w 1038225"/>
                <a:gd name="connsiteY6" fmla="*/ 87880 h 762000"/>
                <a:gd name="connsiteX7" fmla="*/ 886873 w 1038225"/>
                <a:gd name="connsiteY7" fmla="*/ 87785 h 762000"/>
                <a:gd name="connsiteX8" fmla="*/ 1000982 w 1038225"/>
                <a:gd name="connsiteY8" fmla="*/ 187035 h 762000"/>
                <a:gd name="connsiteX9" fmla="*/ 1038987 w 1038225"/>
                <a:gd name="connsiteY9" fmla="*/ 299907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8225" h="762000">
                  <a:moveTo>
                    <a:pt x="1038987" y="299907"/>
                  </a:moveTo>
                  <a:lnTo>
                    <a:pt x="1038987" y="529459"/>
                  </a:lnTo>
                  <a:cubicBezTo>
                    <a:pt x="1015079" y="583561"/>
                    <a:pt x="968978" y="634329"/>
                    <a:pt x="900589" y="673763"/>
                  </a:cubicBezTo>
                  <a:cubicBezTo>
                    <a:pt x="690182" y="795207"/>
                    <a:pt x="348901" y="795207"/>
                    <a:pt x="138398" y="673763"/>
                  </a:cubicBezTo>
                  <a:cubicBezTo>
                    <a:pt x="70009" y="634234"/>
                    <a:pt x="23908" y="584799"/>
                    <a:pt x="0" y="531840"/>
                  </a:cubicBezTo>
                  <a:lnTo>
                    <a:pt x="0" y="299907"/>
                  </a:lnTo>
                  <a:cubicBezTo>
                    <a:pt x="0" y="223135"/>
                    <a:pt x="50768" y="146364"/>
                    <a:pt x="152210" y="87880"/>
                  </a:cubicBezTo>
                  <a:cubicBezTo>
                    <a:pt x="355092" y="-29277"/>
                    <a:pt x="683990" y="-29277"/>
                    <a:pt x="886873" y="87785"/>
                  </a:cubicBezTo>
                  <a:cubicBezTo>
                    <a:pt x="937546" y="117122"/>
                    <a:pt x="975646" y="150936"/>
                    <a:pt x="1000982" y="187035"/>
                  </a:cubicBezTo>
                  <a:cubicBezTo>
                    <a:pt x="1026319" y="223135"/>
                    <a:pt x="1038987" y="261521"/>
                    <a:pt x="1038987" y="299907"/>
                  </a:cubicBezTo>
                  <a:close/>
                </a:path>
              </a:pathLst>
            </a:custGeom>
            <a:solidFill>
              <a:srgbClr val="00BAB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32D53E45-313E-45DE-8FA5-F6E12B3CA139}"/>
                </a:ext>
              </a:extLst>
            </p:cNvPr>
            <p:cNvSpPr/>
            <p:nvPr/>
          </p:nvSpPr>
          <p:spPr>
            <a:xfrm>
              <a:off x="4266207" y="2757801"/>
              <a:ext cx="1565460" cy="560119"/>
            </a:xfrm>
            <a:custGeom>
              <a:avLst/>
              <a:gdLst>
                <a:gd name="connsiteX0" fmla="*/ 1038987 w 1038225"/>
                <a:gd name="connsiteY0" fmla="*/ 8001 h 371475"/>
                <a:gd name="connsiteX1" fmla="*/ 1038987 w 1038225"/>
                <a:gd name="connsiteY1" fmla="*/ 139541 h 371475"/>
                <a:gd name="connsiteX2" fmla="*/ 900589 w 1038225"/>
                <a:gd name="connsiteY2" fmla="*/ 283845 h 371475"/>
                <a:gd name="connsiteX3" fmla="*/ 138398 w 1038225"/>
                <a:gd name="connsiteY3" fmla="*/ 283845 h 371475"/>
                <a:gd name="connsiteX4" fmla="*/ 0 w 1038225"/>
                <a:gd name="connsiteY4" fmla="*/ 141922 h 371475"/>
                <a:gd name="connsiteX5" fmla="*/ 0 w 1038225"/>
                <a:gd name="connsiteY5" fmla="*/ 0 h 371475"/>
                <a:gd name="connsiteX6" fmla="*/ 191 w 1038225"/>
                <a:gd name="connsiteY6" fmla="*/ 7144 h 371475"/>
                <a:gd name="connsiteX7" fmla="*/ 191 w 1038225"/>
                <a:gd name="connsiteY7" fmla="*/ 7239 h 371475"/>
                <a:gd name="connsiteX8" fmla="*/ 1619 w 1038225"/>
                <a:gd name="connsiteY8" fmla="*/ 23241 h 371475"/>
                <a:gd name="connsiteX9" fmla="*/ 152210 w 1038225"/>
                <a:gd name="connsiteY9" fmla="*/ 212026 h 371475"/>
                <a:gd name="connsiteX10" fmla="*/ 886873 w 1038225"/>
                <a:gd name="connsiteY10" fmla="*/ 212026 h 371475"/>
                <a:gd name="connsiteX11" fmla="*/ 1037273 w 1038225"/>
                <a:gd name="connsiteY11" fmla="*/ 22955 h 371475"/>
                <a:gd name="connsiteX12" fmla="*/ 1038701 w 1038225"/>
                <a:gd name="connsiteY12" fmla="*/ 8001 h 371475"/>
                <a:gd name="connsiteX13" fmla="*/ 1038987 w 1038225"/>
                <a:gd name="connsiteY13" fmla="*/ 800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8225" h="371475">
                  <a:moveTo>
                    <a:pt x="1038987" y="8001"/>
                  </a:moveTo>
                  <a:lnTo>
                    <a:pt x="1038987" y="139541"/>
                  </a:lnTo>
                  <a:cubicBezTo>
                    <a:pt x="1015079" y="193643"/>
                    <a:pt x="968978" y="244411"/>
                    <a:pt x="900589" y="283845"/>
                  </a:cubicBezTo>
                  <a:cubicBezTo>
                    <a:pt x="690182" y="405289"/>
                    <a:pt x="348901" y="405289"/>
                    <a:pt x="138398" y="283845"/>
                  </a:cubicBezTo>
                  <a:cubicBezTo>
                    <a:pt x="70009" y="244316"/>
                    <a:pt x="23908" y="194881"/>
                    <a:pt x="0" y="141922"/>
                  </a:cubicBezTo>
                  <a:lnTo>
                    <a:pt x="0" y="0"/>
                  </a:lnTo>
                  <a:cubicBezTo>
                    <a:pt x="0" y="2381"/>
                    <a:pt x="95" y="4763"/>
                    <a:pt x="191" y="7144"/>
                  </a:cubicBezTo>
                  <a:lnTo>
                    <a:pt x="191" y="7239"/>
                  </a:lnTo>
                  <a:cubicBezTo>
                    <a:pt x="381" y="12573"/>
                    <a:pt x="857" y="17907"/>
                    <a:pt x="1619" y="23241"/>
                  </a:cubicBezTo>
                  <a:cubicBezTo>
                    <a:pt x="10763" y="92011"/>
                    <a:pt x="61055" y="159353"/>
                    <a:pt x="152210" y="212026"/>
                  </a:cubicBezTo>
                  <a:cubicBezTo>
                    <a:pt x="355092" y="329184"/>
                    <a:pt x="683990" y="329184"/>
                    <a:pt x="886873" y="212026"/>
                  </a:cubicBezTo>
                  <a:cubicBezTo>
                    <a:pt x="978122" y="159353"/>
                    <a:pt x="1028224" y="91916"/>
                    <a:pt x="1037273" y="22955"/>
                  </a:cubicBezTo>
                  <a:cubicBezTo>
                    <a:pt x="1038035" y="18002"/>
                    <a:pt x="1038511" y="12954"/>
                    <a:pt x="1038701" y="8001"/>
                  </a:cubicBezTo>
                  <a:lnTo>
                    <a:pt x="1038987" y="8001"/>
                  </a:lnTo>
                  <a:close/>
                </a:path>
              </a:pathLst>
            </a:custGeom>
            <a:solidFill>
              <a:srgbClr val="000000">
                <a:alpha val="1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40D57180-2AA7-4D78-B950-E2CA58DE4B9E}"/>
                </a:ext>
              </a:extLst>
            </p:cNvPr>
            <p:cNvSpPr/>
            <p:nvPr/>
          </p:nvSpPr>
          <p:spPr>
            <a:xfrm>
              <a:off x="4266209" y="2169820"/>
              <a:ext cx="1565460" cy="890445"/>
            </a:xfrm>
            <a:custGeom>
              <a:avLst/>
              <a:gdLst>
                <a:gd name="connsiteX0" fmla="*/ 1038987 w 1038225"/>
                <a:gd name="connsiteY0" fmla="*/ 299942 h 590550"/>
                <a:gd name="connsiteX1" fmla="*/ 519494 w 1038225"/>
                <a:gd name="connsiteY1" fmla="*/ 599884 h 590550"/>
                <a:gd name="connsiteX2" fmla="*/ 0 w 1038225"/>
                <a:gd name="connsiteY2" fmla="*/ 299942 h 590550"/>
                <a:gd name="connsiteX3" fmla="*/ 519494 w 1038225"/>
                <a:gd name="connsiteY3" fmla="*/ 0 h 590550"/>
                <a:gd name="connsiteX4" fmla="*/ 1038987 w 1038225"/>
                <a:gd name="connsiteY4" fmla="*/ 299942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25" h="590550">
                  <a:moveTo>
                    <a:pt x="1038987" y="299942"/>
                  </a:moveTo>
                  <a:cubicBezTo>
                    <a:pt x="1038987" y="465596"/>
                    <a:pt x="806402" y="599884"/>
                    <a:pt x="519494" y="599884"/>
                  </a:cubicBezTo>
                  <a:cubicBezTo>
                    <a:pt x="232585" y="599884"/>
                    <a:pt x="0" y="465596"/>
                    <a:pt x="0" y="299942"/>
                  </a:cubicBezTo>
                  <a:cubicBezTo>
                    <a:pt x="0" y="134289"/>
                    <a:pt x="232585" y="0"/>
                    <a:pt x="519494" y="0"/>
                  </a:cubicBezTo>
                  <a:cubicBezTo>
                    <a:pt x="806402" y="0"/>
                    <a:pt x="1038987" y="134289"/>
                    <a:pt x="1038987" y="299942"/>
                  </a:cubicBezTo>
                  <a:close/>
                </a:path>
              </a:pathLst>
            </a:custGeom>
            <a:solidFill>
              <a:srgbClr val="00D2C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908F2E12-C144-4E81-AC2A-2BAD710F794C}"/>
                </a:ext>
              </a:extLst>
            </p:cNvPr>
            <p:cNvSpPr/>
            <p:nvPr/>
          </p:nvSpPr>
          <p:spPr>
            <a:xfrm>
              <a:off x="4481639" y="2294196"/>
              <a:ext cx="1134599" cy="646290"/>
            </a:xfrm>
            <a:custGeom>
              <a:avLst/>
              <a:gdLst>
                <a:gd name="connsiteX0" fmla="*/ 753237 w 752475"/>
                <a:gd name="connsiteY0" fmla="*/ 217456 h 428625"/>
                <a:gd name="connsiteX1" fmla="*/ 376618 w 752475"/>
                <a:gd name="connsiteY1" fmla="*/ 434912 h 428625"/>
                <a:gd name="connsiteX2" fmla="*/ 0 w 752475"/>
                <a:gd name="connsiteY2" fmla="*/ 217456 h 428625"/>
                <a:gd name="connsiteX3" fmla="*/ 376618 w 752475"/>
                <a:gd name="connsiteY3" fmla="*/ 0 h 428625"/>
                <a:gd name="connsiteX4" fmla="*/ 753237 w 752475"/>
                <a:gd name="connsiteY4" fmla="*/ 217456 h 42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475" h="428625">
                  <a:moveTo>
                    <a:pt x="753237" y="217456"/>
                  </a:moveTo>
                  <a:cubicBezTo>
                    <a:pt x="753237" y="337553"/>
                    <a:pt x="584619" y="434912"/>
                    <a:pt x="376618" y="434912"/>
                  </a:cubicBezTo>
                  <a:cubicBezTo>
                    <a:pt x="168618" y="434912"/>
                    <a:pt x="0" y="337553"/>
                    <a:pt x="0" y="217456"/>
                  </a:cubicBezTo>
                  <a:cubicBezTo>
                    <a:pt x="0" y="97358"/>
                    <a:pt x="168618" y="0"/>
                    <a:pt x="376618" y="0"/>
                  </a:cubicBezTo>
                  <a:cubicBezTo>
                    <a:pt x="584619" y="0"/>
                    <a:pt x="753237" y="97358"/>
                    <a:pt x="753237" y="217456"/>
                  </a:cubicBezTo>
                  <a:close/>
                </a:path>
              </a:pathLst>
            </a:custGeom>
            <a:solidFill>
              <a:srgbClr val="00BAB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404A355C-9C4F-4568-A1F5-904433CF99C0}"/>
                </a:ext>
              </a:extLst>
            </p:cNvPr>
            <p:cNvSpPr/>
            <p:nvPr/>
          </p:nvSpPr>
          <p:spPr>
            <a:xfrm>
              <a:off x="4481832" y="2294051"/>
              <a:ext cx="1134599" cy="344687"/>
            </a:xfrm>
            <a:custGeom>
              <a:avLst/>
              <a:gdLst>
                <a:gd name="connsiteX0" fmla="*/ 110171 w 752475"/>
                <a:gd name="connsiteY0" fmla="*/ 95726 h 228600"/>
                <a:gd name="connsiteX1" fmla="*/ 642809 w 752475"/>
                <a:gd name="connsiteY1" fmla="*/ 95726 h 228600"/>
                <a:gd name="connsiteX2" fmla="*/ 751965 w 752475"/>
                <a:gd name="connsiteY2" fmla="*/ 233458 h 228600"/>
                <a:gd name="connsiteX3" fmla="*/ 642809 w 752475"/>
                <a:gd name="connsiteY3" fmla="*/ 63722 h 228600"/>
                <a:gd name="connsiteX4" fmla="*/ 110171 w 752475"/>
                <a:gd name="connsiteY4" fmla="*/ 63722 h 228600"/>
                <a:gd name="connsiteX5" fmla="*/ 1014 w 752475"/>
                <a:gd name="connsiteY5" fmla="*/ 233458 h 228600"/>
                <a:gd name="connsiteX6" fmla="*/ 110171 w 752475"/>
                <a:gd name="connsiteY6" fmla="*/ 95726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475" h="228600">
                  <a:moveTo>
                    <a:pt x="110171" y="95726"/>
                  </a:moveTo>
                  <a:cubicBezTo>
                    <a:pt x="257237" y="10763"/>
                    <a:pt x="495743" y="10763"/>
                    <a:pt x="642809" y="95726"/>
                  </a:cubicBezTo>
                  <a:cubicBezTo>
                    <a:pt x="709293" y="134112"/>
                    <a:pt x="745584" y="183261"/>
                    <a:pt x="751965" y="233458"/>
                  </a:cubicBezTo>
                  <a:cubicBezTo>
                    <a:pt x="759681" y="172593"/>
                    <a:pt x="723390" y="110204"/>
                    <a:pt x="642809" y="63722"/>
                  </a:cubicBezTo>
                  <a:cubicBezTo>
                    <a:pt x="495743" y="-21241"/>
                    <a:pt x="257237" y="-21241"/>
                    <a:pt x="110171" y="63722"/>
                  </a:cubicBezTo>
                  <a:cubicBezTo>
                    <a:pt x="29589" y="110204"/>
                    <a:pt x="-6701" y="172593"/>
                    <a:pt x="1014" y="233458"/>
                  </a:cubicBezTo>
                  <a:cubicBezTo>
                    <a:pt x="7396" y="183356"/>
                    <a:pt x="43686" y="134112"/>
                    <a:pt x="110171" y="95726"/>
                  </a:cubicBezTo>
                  <a:close/>
                </a:path>
              </a:pathLst>
            </a:custGeom>
            <a:solidFill>
              <a:srgbClr val="000000">
                <a:alpha val="15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3E567C29-9DF8-4546-937D-4F90F2D07C6C}"/>
                </a:ext>
              </a:extLst>
            </p:cNvPr>
            <p:cNvSpPr/>
            <p:nvPr/>
          </p:nvSpPr>
          <p:spPr>
            <a:xfrm>
              <a:off x="4237340" y="2708540"/>
              <a:ext cx="1622908" cy="617568"/>
            </a:xfrm>
            <a:custGeom>
              <a:avLst/>
              <a:gdLst>
                <a:gd name="connsiteX0" fmla="*/ 1058132 w 1076325"/>
                <a:gd name="connsiteY0" fmla="*/ 0 h 409575"/>
                <a:gd name="connsiteX1" fmla="*/ 1058132 w 1076325"/>
                <a:gd name="connsiteY1" fmla="*/ 77057 h 409575"/>
                <a:gd name="connsiteX2" fmla="*/ 1057942 w 1076325"/>
                <a:gd name="connsiteY2" fmla="*/ 77057 h 409575"/>
                <a:gd name="connsiteX3" fmla="*/ 1057275 w 1076325"/>
                <a:gd name="connsiteY3" fmla="*/ 97346 h 409575"/>
                <a:gd name="connsiteX4" fmla="*/ 906018 w 1076325"/>
                <a:gd name="connsiteY4" fmla="*/ 292989 h 409575"/>
                <a:gd name="connsiteX5" fmla="*/ 171355 w 1076325"/>
                <a:gd name="connsiteY5" fmla="*/ 292989 h 409575"/>
                <a:gd name="connsiteX6" fmla="*/ 20002 w 1076325"/>
                <a:gd name="connsiteY6" fmla="*/ 97441 h 409575"/>
                <a:gd name="connsiteX7" fmla="*/ 19336 w 1076325"/>
                <a:gd name="connsiteY7" fmla="*/ 83249 h 409575"/>
                <a:gd name="connsiteX8" fmla="*/ 19240 w 1076325"/>
                <a:gd name="connsiteY8" fmla="*/ 80867 h 409575"/>
                <a:gd name="connsiteX9" fmla="*/ 19240 w 1076325"/>
                <a:gd name="connsiteY9" fmla="*/ 42386 h 409575"/>
                <a:gd name="connsiteX10" fmla="*/ 0 w 1076325"/>
                <a:gd name="connsiteY10" fmla="*/ 97441 h 409575"/>
                <a:gd name="connsiteX11" fmla="*/ 19145 w 1076325"/>
                <a:gd name="connsiteY11" fmla="*/ 176974 h 409575"/>
                <a:gd name="connsiteX12" fmla="*/ 157544 w 1076325"/>
                <a:gd name="connsiteY12" fmla="*/ 318897 h 409575"/>
                <a:gd name="connsiteX13" fmla="*/ 919734 w 1076325"/>
                <a:gd name="connsiteY13" fmla="*/ 318897 h 409575"/>
                <a:gd name="connsiteX14" fmla="*/ 1058132 w 1076325"/>
                <a:gd name="connsiteY14" fmla="*/ 174593 h 409575"/>
                <a:gd name="connsiteX15" fmla="*/ 1076325 w 1076325"/>
                <a:gd name="connsiteY15" fmla="*/ 107632 h 409575"/>
                <a:gd name="connsiteX16" fmla="*/ 1058132 w 1076325"/>
                <a:gd name="connsiteY16" fmla="*/ 0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6325" h="409575">
                  <a:moveTo>
                    <a:pt x="1058132" y="0"/>
                  </a:moveTo>
                  <a:lnTo>
                    <a:pt x="1058132" y="77057"/>
                  </a:lnTo>
                  <a:lnTo>
                    <a:pt x="1057942" y="77057"/>
                  </a:lnTo>
                  <a:cubicBezTo>
                    <a:pt x="1058132" y="83820"/>
                    <a:pt x="1057942" y="90583"/>
                    <a:pt x="1057275" y="97346"/>
                  </a:cubicBezTo>
                  <a:cubicBezTo>
                    <a:pt x="1050608" y="168497"/>
                    <a:pt x="1000220" y="238601"/>
                    <a:pt x="906018" y="292989"/>
                  </a:cubicBezTo>
                  <a:cubicBezTo>
                    <a:pt x="703136" y="410147"/>
                    <a:pt x="374237" y="410147"/>
                    <a:pt x="171355" y="292989"/>
                  </a:cubicBezTo>
                  <a:cubicBezTo>
                    <a:pt x="77152" y="238601"/>
                    <a:pt x="26765" y="168593"/>
                    <a:pt x="20002" y="97441"/>
                  </a:cubicBezTo>
                  <a:cubicBezTo>
                    <a:pt x="19526" y="92678"/>
                    <a:pt x="19336" y="88011"/>
                    <a:pt x="19336" y="83249"/>
                  </a:cubicBezTo>
                  <a:cubicBezTo>
                    <a:pt x="19240" y="82487"/>
                    <a:pt x="19240" y="81629"/>
                    <a:pt x="19240" y="80867"/>
                  </a:cubicBezTo>
                  <a:lnTo>
                    <a:pt x="19240" y="42386"/>
                  </a:lnTo>
                  <a:cubicBezTo>
                    <a:pt x="1048" y="70199"/>
                    <a:pt x="0" y="97441"/>
                    <a:pt x="0" y="97441"/>
                  </a:cubicBezTo>
                  <a:cubicBezTo>
                    <a:pt x="1048" y="124301"/>
                    <a:pt x="7429" y="151067"/>
                    <a:pt x="19145" y="176974"/>
                  </a:cubicBezTo>
                  <a:cubicBezTo>
                    <a:pt x="43053" y="229934"/>
                    <a:pt x="89154" y="279368"/>
                    <a:pt x="157544" y="318897"/>
                  </a:cubicBezTo>
                  <a:cubicBezTo>
                    <a:pt x="368046" y="440341"/>
                    <a:pt x="709327" y="440341"/>
                    <a:pt x="919734" y="318897"/>
                  </a:cubicBezTo>
                  <a:cubicBezTo>
                    <a:pt x="988124" y="279464"/>
                    <a:pt x="1034224" y="228695"/>
                    <a:pt x="1058132" y="174593"/>
                  </a:cubicBezTo>
                  <a:cubicBezTo>
                    <a:pt x="1067848" y="152686"/>
                    <a:pt x="1073944" y="130207"/>
                    <a:pt x="1076325" y="107632"/>
                  </a:cubicBezTo>
                  <a:cubicBezTo>
                    <a:pt x="1085850" y="60770"/>
                    <a:pt x="1074801" y="25527"/>
                    <a:pt x="1058132" y="0"/>
                  </a:cubicBezTo>
                  <a:close/>
                </a:path>
              </a:pathLst>
            </a:custGeom>
            <a:solidFill>
              <a:srgbClr val="8D8D8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DAE9D37D-CDCA-4C2A-A9B6-661DE820CB90}"/>
                </a:ext>
              </a:extLst>
            </p:cNvPr>
            <p:cNvSpPr/>
            <p:nvPr/>
          </p:nvSpPr>
          <p:spPr>
            <a:xfrm>
              <a:off x="4266352" y="2826882"/>
              <a:ext cx="14362" cy="14362"/>
            </a:xfrm>
            <a:custGeom>
              <a:avLst/>
              <a:gdLst>
                <a:gd name="connsiteX0" fmla="*/ 95 w 0"/>
                <a:gd name="connsiteY0" fmla="*/ 2381 h 0"/>
                <a:gd name="connsiteX1" fmla="*/ 0 w 0"/>
                <a:gd name="connsiteY1" fmla="*/ 2381 h 0"/>
                <a:gd name="connsiteX2" fmla="*/ 0 w 0"/>
                <a:gd name="connsiteY2" fmla="*/ 0 h 0"/>
                <a:gd name="connsiteX3" fmla="*/ 95 w 0"/>
                <a:gd name="connsiteY3" fmla="*/ 2381 h 0"/>
              </a:gdLst>
              <a:ahLst/>
              <a:cxnLst>
                <a:cxn ang="0">
                  <a:pos x="connsiteX0" y="connsiteY0"/>
                </a:cxn>
                <a:cxn ang="0">
                  <a:pos x="connsiteX1" y="connsiteY1"/>
                </a:cxn>
                <a:cxn ang="0">
                  <a:pos x="connsiteX2" y="connsiteY2"/>
                </a:cxn>
                <a:cxn ang="0">
                  <a:pos x="connsiteX3" y="connsiteY3"/>
                </a:cxn>
              </a:cxnLst>
              <a:rect l="l" t="t" r="r" b="b"/>
              <a:pathLst>
                <a:path>
                  <a:moveTo>
                    <a:pt x="95" y="2381"/>
                  </a:moveTo>
                  <a:lnTo>
                    <a:pt x="0" y="2381"/>
                  </a:lnTo>
                  <a:lnTo>
                    <a:pt x="0" y="0"/>
                  </a:lnTo>
                  <a:cubicBezTo>
                    <a:pt x="0" y="762"/>
                    <a:pt x="0" y="1619"/>
                    <a:pt x="95" y="2381"/>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29CCD2F7-D164-4D2F-80D8-7016394C72A7}"/>
                </a:ext>
              </a:extLst>
            </p:cNvPr>
            <p:cNvSpPr txBox="1"/>
            <p:nvPr/>
          </p:nvSpPr>
          <p:spPr>
            <a:xfrm>
              <a:off x="4806580" y="2242867"/>
              <a:ext cx="484428" cy="784830"/>
            </a:xfrm>
            <a:prstGeom prst="rect">
              <a:avLst/>
            </a:prstGeom>
            <a:noFill/>
            <a:scene3d>
              <a:camera prst="isometricTopUp">
                <a:rot lat="19476216" lon="18883142" rev="3609748"/>
              </a:camera>
              <a:lightRig rig="threePt" dir="t"/>
            </a:scene3d>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S</a:t>
              </a:r>
            </a:p>
          </p:txBody>
        </p:sp>
      </p:grpSp>
      <p:grpSp>
        <p:nvGrpSpPr>
          <p:cNvPr id="10" name="Group 9">
            <a:extLst>
              <a:ext uri="{FF2B5EF4-FFF2-40B4-BE49-F238E27FC236}">
                <a16:creationId xmlns:a16="http://schemas.microsoft.com/office/drawing/2014/main" id="{B35D9542-FD0B-8D4B-8A65-3D08E0FA15A6}"/>
              </a:ext>
            </a:extLst>
          </p:cNvPr>
          <p:cNvGrpSpPr/>
          <p:nvPr/>
        </p:nvGrpSpPr>
        <p:grpSpPr>
          <a:xfrm>
            <a:off x="5079529" y="3427488"/>
            <a:ext cx="2025044" cy="1423848"/>
            <a:chOff x="6033543" y="3074340"/>
            <a:chExt cx="2025044" cy="1423848"/>
          </a:xfrm>
        </p:grpSpPr>
        <p:sp>
          <p:nvSpPr>
            <p:cNvPr id="72" name="Freeform: Shape 71">
              <a:extLst>
                <a:ext uri="{FF2B5EF4-FFF2-40B4-BE49-F238E27FC236}">
                  <a16:creationId xmlns:a16="http://schemas.microsoft.com/office/drawing/2014/main" id="{A83ABC69-D23A-4DDA-BB45-4FA2A19856FD}"/>
                </a:ext>
              </a:extLst>
            </p:cNvPr>
            <p:cNvSpPr/>
            <p:nvPr/>
          </p:nvSpPr>
          <p:spPr>
            <a:xfrm>
              <a:off x="6079268" y="3074340"/>
              <a:ext cx="1924510" cy="1421840"/>
            </a:xfrm>
            <a:custGeom>
              <a:avLst/>
              <a:gdLst>
                <a:gd name="connsiteX0" fmla="*/ 1284542 w 1276350"/>
                <a:gd name="connsiteY0" fmla="*/ 370808 h 942975"/>
                <a:gd name="connsiteX1" fmla="*/ 1284542 w 1276350"/>
                <a:gd name="connsiteY1" fmla="*/ 663321 h 942975"/>
                <a:gd name="connsiteX2" fmla="*/ 1284351 w 1276350"/>
                <a:gd name="connsiteY2" fmla="*/ 669989 h 942975"/>
                <a:gd name="connsiteX3" fmla="*/ 1284160 w 1276350"/>
                <a:gd name="connsiteY3" fmla="*/ 674751 h 942975"/>
                <a:gd name="connsiteX4" fmla="*/ 1117949 w 1276350"/>
                <a:gd name="connsiteY4" fmla="*/ 833056 h 942975"/>
                <a:gd name="connsiteX5" fmla="*/ 166497 w 1276350"/>
                <a:gd name="connsiteY5" fmla="*/ 833056 h 942975"/>
                <a:gd name="connsiteX6" fmla="*/ 381 w 1276350"/>
                <a:gd name="connsiteY6" fmla="*/ 674751 h 942975"/>
                <a:gd name="connsiteX7" fmla="*/ 191 w 1276350"/>
                <a:gd name="connsiteY7" fmla="*/ 669989 h 942975"/>
                <a:gd name="connsiteX8" fmla="*/ 0 w 1276350"/>
                <a:gd name="connsiteY8" fmla="*/ 663321 h 942975"/>
                <a:gd name="connsiteX9" fmla="*/ 0 w 1276350"/>
                <a:gd name="connsiteY9" fmla="*/ 370808 h 942975"/>
                <a:gd name="connsiteX10" fmla="*/ 188119 w 1276350"/>
                <a:gd name="connsiteY10" fmla="*/ 108585 h 942975"/>
                <a:gd name="connsiteX11" fmla="*/ 1096423 w 1276350"/>
                <a:gd name="connsiteY11" fmla="*/ 108585 h 942975"/>
                <a:gd name="connsiteX12" fmla="*/ 1284542 w 1276350"/>
                <a:gd name="connsiteY12" fmla="*/ 370808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350" h="942975">
                  <a:moveTo>
                    <a:pt x="1284542" y="370808"/>
                  </a:moveTo>
                  <a:lnTo>
                    <a:pt x="1284542" y="663321"/>
                  </a:lnTo>
                  <a:cubicBezTo>
                    <a:pt x="1284542" y="665512"/>
                    <a:pt x="1284542" y="667798"/>
                    <a:pt x="1284351" y="669989"/>
                  </a:cubicBezTo>
                  <a:cubicBezTo>
                    <a:pt x="1284351" y="671608"/>
                    <a:pt x="1284256" y="673132"/>
                    <a:pt x="1284160" y="674751"/>
                  </a:cubicBezTo>
                  <a:cubicBezTo>
                    <a:pt x="1252918" y="732663"/>
                    <a:pt x="1197483" y="787146"/>
                    <a:pt x="1117949" y="833056"/>
                  </a:cubicBezTo>
                  <a:cubicBezTo>
                    <a:pt x="855250" y="984790"/>
                    <a:pt x="429197" y="984790"/>
                    <a:pt x="166497" y="833056"/>
                  </a:cubicBezTo>
                  <a:cubicBezTo>
                    <a:pt x="86963" y="787146"/>
                    <a:pt x="31623" y="732663"/>
                    <a:pt x="381" y="674751"/>
                  </a:cubicBezTo>
                  <a:cubicBezTo>
                    <a:pt x="286" y="673132"/>
                    <a:pt x="191" y="671608"/>
                    <a:pt x="191" y="669989"/>
                  </a:cubicBezTo>
                  <a:lnTo>
                    <a:pt x="0" y="663321"/>
                  </a:lnTo>
                  <a:lnTo>
                    <a:pt x="0" y="370808"/>
                  </a:lnTo>
                  <a:cubicBezTo>
                    <a:pt x="0" y="275939"/>
                    <a:pt x="62675" y="180975"/>
                    <a:pt x="188119" y="108585"/>
                  </a:cubicBezTo>
                  <a:cubicBezTo>
                    <a:pt x="438912" y="-36195"/>
                    <a:pt x="845534" y="-36195"/>
                    <a:pt x="1096423" y="108585"/>
                  </a:cubicBezTo>
                  <a:cubicBezTo>
                    <a:pt x="1221772" y="180975"/>
                    <a:pt x="1284542" y="275939"/>
                    <a:pt x="1284542" y="370808"/>
                  </a:cubicBezTo>
                  <a:close/>
                </a:path>
              </a:pathLst>
            </a:custGeom>
            <a:solidFill>
              <a:srgbClr val="4782B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B4C4BD8D-A5CA-4C1A-A621-0F3535DA97B8}"/>
                </a:ext>
              </a:extLst>
            </p:cNvPr>
            <p:cNvSpPr/>
            <p:nvPr/>
          </p:nvSpPr>
          <p:spPr>
            <a:xfrm>
              <a:off x="6079268" y="3831650"/>
              <a:ext cx="1924510" cy="660652"/>
            </a:xfrm>
            <a:custGeom>
              <a:avLst/>
              <a:gdLst>
                <a:gd name="connsiteX0" fmla="*/ 1284542 w 1276350"/>
                <a:gd name="connsiteY0" fmla="*/ 0 h 438150"/>
                <a:gd name="connsiteX1" fmla="*/ 1284542 w 1276350"/>
                <a:gd name="connsiteY1" fmla="*/ 161068 h 438150"/>
                <a:gd name="connsiteX2" fmla="*/ 1284351 w 1276350"/>
                <a:gd name="connsiteY2" fmla="*/ 167735 h 438150"/>
                <a:gd name="connsiteX3" fmla="*/ 1284160 w 1276350"/>
                <a:gd name="connsiteY3" fmla="*/ 172498 h 438150"/>
                <a:gd name="connsiteX4" fmla="*/ 1117949 w 1276350"/>
                <a:gd name="connsiteY4" fmla="*/ 330803 h 438150"/>
                <a:gd name="connsiteX5" fmla="*/ 166497 w 1276350"/>
                <a:gd name="connsiteY5" fmla="*/ 330803 h 438150"/>
                <a:gd name="connsiteX6" fmla="*/ 381 w 1276350"/>
                <a:gd name="connsiteY6" fmla="*/ 172498 h 438150"/>
                <a:gd name="connsiteX7" fmla="*/ 191 w 1276350"/>
                <a:gd name="connsiteY7" fmla="*/ 167735 h 438150"/>
                <a:gd name="connsiteX8" fmla="*/ 0 w 1276350"/>
                <a:gd name="connsiteY8" fmla="*/ 161068 h 438150"/>
                <a:gd name="connsiteX9" fmla="*/ 0 w 1276350"/>
                <a:gd name="connsiteY9" fmla="*/ 0 h 438150"/>
                <a:gd name="connsiteX10" fmla="*/ 188119 w 1276350"/>
                <a:gd name="connsiteY10" fmla="*/ 262223 h 438150"/>
                <a:gd name="connsiteX11" fmla="*/ 1096423 w 1276350"/>
                <a:gd name="connsiteY11" fmla="*/ 262223 h 438150"/>
                <a:gd name="connsiteX12" fmla="*/ 1284542 w 1276350"/>
                <a:gd name="connsiteY12" fmla="*/ 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350" h="438150">
                  <a:moveTo>
                    <a:pt x="1284542" y="0"/>
                  </a:moveTo>
                  <a:lnTo>
                    <a:pt x="1284542" y="161068"/>
                  </a:lnTo>
                  <a:cubicBezTo>
                    <a:pt x="1284542" y="163259"/>
                    <a:pt x="1284542" y="165545"/>
                    <a:pt x="1284351" y="167735"/>
                  </a:cubicBezTo>
                  <a:cubicBezTo>
                    <a:pt x="1284351" y="169354"/>
                    <a:pt x="1284256" y="170879"/>
                    <a:pt x="1284160" y="172498"/>
                  </a:cubicBezTo>
                  <a:cubicBezTo>
                    <a:pt x="1252918" y="230410"/>
                    <a:pt x="1197483" y="284893"/>
                    <a:pt x="1117949" y="330803"/>
                  </a:cubicBezTo>
                  <a:cubicBezTo>
                    <a:pt x="855250" y="482537"/>
                    <a:pt x="429197" y="482537"/>
                    <a:pt x="166497" y="330803"/>
                  </a:cubicBezTo>
                  <a:cubicBezTo>
                    <a:pt x="86963" y="284893"/>
                    <a:pt x="31623" y="230410"/>
                    <a:pt x="381" y="172498"/>
                  </a:cubicBezTo>
                  <a:cubicBezTo>
                    <a:pt x="286" y="170879"/>
                    <a:pt x="191" y="169354"/>
                    <a:pt x="191" y="167735"/>
                  </a:cubicBezTo>
                  <a:lnTo>
                    <a:pt x="0" y="161068"/>
                  </a:lnTo>
                  <a:lnTo>
                    <a:pt x="0" y="0"/>
                  </a:lnTo>
                  <a:cubicBezTo>
                    <a:pt x="0" y="94964"/>
                    <a:pt x="62675" y="189833"/>
                    <a:pt x="188119" y="262223"/>
                  </a:cubicBezTo>
                  <a:cubicBezTo>
                    <a:pt x="438912" y="407099"/>
                    <a:pt x="845534" y="407099"/>
                    <a:pt x="1096423" y="262223"/>
                  </a:cubicBezTo>
                  <a:cubicBezTo>
                    <a:pt x="1221772" y="189833"/>
                    <a:pt x="1284542" y="94964"/>
                    <a:pt x="1284542" y="0"/>
                  </a:cubicBezTo>
                  <a:close/>
                </a:path>
              </a:pathLst>
            </a:custGeom>
            <a:solidFill>
              <a:srgbClr val="000000">
                <a:alpha val="1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B06C525A-51EC-4594-A4BA-6AF9F163F20A}"/>
                </a:ext>
              </a:extLst>
            </p:cNvPr>
            <p:cNvSpPr/>
            <p:nvPr/>
          </p:nvSpPr>
          <p:spPr>
            <a:xfrm>
              <a:off x="6033543" y="3722640"/>
              <a:ext cx="2025044" cy="775548"/>
            </a:xfrm>
            <a:custGeom>
              <a:avLst/>
              <a:gdLst>
                <a:gd name="connsiteX0" fmla="*/ 1314486 w 1343025"/>
                <a:gd name="connsiteY0" fmla="*/ 249555 h 514350"/>
                <a:gd name="connsiteX1" fmla="*/ 1148275 w 1343025"/>
                <a:gd name="connsiteY1" fmla="*/ 407860 h 514350"/>
                <a:gd name="connsiteX2" fmla="*/ 196823 w 1343025"/>
                <a:gd name="connsiteY2" fmla="*/ 407860 h 514350"/>
                <a:gd name="connsiteX3" fmla="*/ 30707 w 1343025"/>
                <a:gd name="connsiteY3" fmla="*/ 249555 h 514350"/>
                <a:gd name="connsiteX4" fmla="*/ 227 w 1343025"/>
                <a:gd name="connsiteY4" fmla="*/ 123063 h 514350"/>
                <a:gd name="connsiteX5" fmla="*/ 30326 w 1343025"/>
                <a:gd name="connsiteY5" fmla="*/ 36576 h 514350"/>
                <a:gd name="connsiteX6" fmla="*/ 30326 w 1343025"/>
                <a:gd name="connsiteY6" fmla="*/ 123730 h 514350"/>
                <a:gd name="connsiteX7" fmla="*/ 218444 w 1343025"/>
                <a:gd name="connsiteY7" fmla="*/ 384048 h 514350"/>
                <a:gd name="connsiteX8" fmla="*/ 1126748 w 1343025"/>
                <a:gd name="connsiteY8" fmla="*/ 384048 h 514350"/>
                <a:gd name="connsiteX9" fmla="*/ 1314677 w 1343025"/>
                <a:gd name="connsiteY9" fmla="*/ 121539 h 514350"/>
                <a:gd name="connsiteX10" fmla="*/ 1314867 w 1343025"/>
                <a:gd name="connsiteY10" fmla="*/ 121539 h 514350"/>
                <a:gd name="connsiteX11" fmla="*/ 1314867 w 1343025"/>
                <a:gd name="connsiteY11" fmla="*/ 0 h 514350"/>
                <a:gd name="connsiteX12" fmla="*/ 1344776 w 1343025"/>
                <a:gd name="connsiteY12" fmla="*/ 118967 h 514350"/>
                <a:gd name="connsiteX13" fmla="*/ 1314486 w 1343025"/>
                <a:gd name="connsiteY13" fmla="*/ 24955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3025" h="514350">
                  <a:moveTo>
                    <a:pt x="1314486" y="249555"/>
                  </a:moveTo>
                  <a:cubicBezTo>
                    <a:pt x="1283244" y="307467"/>
                    <a:pt x="1227809" y="361950"/>
                    <a:pt x="1148275" y="407860"/>
                  </a:cubicBezTo>
                  <a:cubicBezTo>
                    <a:pt x="885575" y="559594"/>
                    <a:pt x="459522" y="559594"/>
                    <a:pt x="196823" y="407860"/>
                  </a:cubicBezTo>
                  <a:cubicBezTo>
                    <a:pt x="117289" y="361950"/>
                    <a:pt x="61949" y="307467"/>
                    <a:pt x="30707" y="249555"/>
                  </a:cubicBezTo>
                  <a:cubicBezTo>
                    <a:pt x="8418" y="208502"/>
                    <a:pt x="-1678" y="165735"/>
                    <a:pt x="227" y="123063"/>
                  </a:cubicBezTo>
                  <a:cubicBezTo>
                    <a:pt x="227" y="123063"/>
                    <a:pt x="-345" y="74581"/>
                    <a:pt x="30326" y="36576"/>
                  </a:cubicBezTo>
                  <a:lnTo>
                    <a:pt x="30326" y="123730"/>
                  </a:lnTo>
                  <a:cubicBezTo>
                    <a:pt x="31088" y="217932"/>
                    <a:pt x="93857" y="312134"/>
                    <a:pt x="218444" y="384048"/>
                  </a:cubicBezTo>
                  <a:cubicBezTo>
                    <a:pt x="469238" y="528828"/>
                    <a:pt x="875860" y="528828"/>
                    <a:pt x="1126748" y="384048"/>
                  </a:cubicBezTo>
                  <a:cubicBezTo>
                    <a:pt x="1252288" y="311563"/>
                    <a:pt x="1314867" y="216503"/>
                    <a:pt x="1314677" y="121539"/>
                  </a:cubicBezTo>
                  <a:lnTo>
                    <a:pt x="1314867" y="121539"/>
                  </a:lnTo>
                  <a:lnTo>
                    <a:pt x="1314867" y="0"/>
                  </a:lnTo>
                  <a:cubicBezTo>
                    <a:pt x="1338108" y="53816"/>
                    <a:pt x="1344776" y="118967"/>
                    <a:pt x="1344776" y="118967"/>
                  </a:cubicBezTo>
                  <a:cubicBezTo>
                    <a:pt x="1347538" y="162973"/>
                    <a:pt x="1337441" y="207169"/>
                    <a:pt x="1314486" y="249555"/>
                  </a:cubicBezTo>
                  <a:close/>
                </a:path>
              </a:pathLst>
            </a:custGeom>
            <a:solidFill>
              <a:srgbClr val="8D8D8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563302CF-61AF-42B9-B3B7-A56D3164F91B}"/>
                </a:ext>
              </a:extLst>
            </p:cNvPr>
            <p:cNvSpPr/>
            <p:nvPr/>
          </p:nvSpPr>
          <p:spPr>
            <a:xfrm>
              <a:off x="6079270" y="3074342"/>
              <a:ext cx="1924510" cy="1105875"/>
            </a:xfrm>
            <a:custGeom>
              <a:avLst/>
              <a:gdLst>
                <a:gd name="connsiteX0" fmla="*/ 1284542 w 1276350"/>
                <a:gd name="connsiteY0" fmla="*/ 370808 h 733425"/>
                <a:gd name="connsiteX1" fmla="*/ 642271 w 1276350"/>
                <a:gd name="connsiteY1" fmla="*/ 741616 h 733425"/>
                <a:gd name="connsiteX2" fmla="*/ 0 w 1276350"/>
                <a:gd name="connsiteY2" fmla="*/ 370808 h 733425"/>
                <a:gd name="connsiteX3" fmla="*/ 642271 w 1276350"/>
                <a:gd name="connsiteY3" fmla="*/ 0 h 733425"/>
                <a:gd name="connsiteX4" fmla="*/ 1284542 w 1276350"/>
                <a:gd name="connsiteY4" fmla="*/ 370808 h 73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350" h="733425">
                  <a:moveTo>
                    <a:pt x="1284542" y="370808"/>
                  </a:moveTo>
                  <a:cubicBezTo>
                    <a:pt x="1284542" y="575600"/>
                    <a:pt x="996987" y="741616"/>
                    <a:pt x="642271" y="741616"/>
                  </a:cubicBezTo>
                  <a:cubicBezTo>
                    <a:pt x="287554" y="741616"/>
                    <a:pt x="0" y="575600"/>
                    <a:pt x="0" y="370808"/>
                  </a:cubicBezTo>
                  <a:cubicBezTo>
                    <a:pt x="0" y="166016"/>
                    <a:pt x="287554" y="0"/>
                    <a:pt x="642271" y="0"/>
                  </a:cubicBezTo>
                  <a:cubicBezTo>
                    <a:pt x="996987" y="0"/>
                    <a:pt x="1284542" y="166016"/>
                    <a:pt x="1284542" y="370808"/>
                  </a:cubicBezTo>
                  <a:close/>
                </a:path>
              </a:pathLst>
            </a:custGeom>
            <a:solidFill>
              <a:srgbClr val="6C9BC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Shape 92">
              <a:extLst>
                <a:ext uri="{FF2B5EF4-FFF2-40B4-BE49-F238E27FC236}">
                  <a16:creationId xmlns:a16="http://schemas.microsoft.com/office/drawing/2014/main" id="{B2B7D4A6-E12E-4405-93A7-55859D359459}"/>
                </a:ext>
              </a:extLst>
            </p:cNvPr>
            <p:cNvSpPr/>
            <p:nvPr/>
          </p:nvSpPr>
          <p:spPr>
            <a:xfrm>
              <a:off x="6311217" y="3202166"/>
              <a:ext cx="1450564" cy="832997"/>
            </a:xfrm>
            <a:custGeom>
              <a:avLst/>
              <a:gdLst>
                <a:gd name="connsiteX0" fmla="*/ 966216 w 962025"/>
                <a:gd name="connsiteY0" fmla="*/ 278892 h 552450"/>
                <a:gd name="connsiteX1" fmla="*/ 483108 w 962025"/>
                <a:gd name="connsiteY1" fmla="*/ 557784 h 552450"/>
                <a:gd name="connsiteX2" fmla="*/ 0 w 962025"/>
                <a:gd name="connsiteY2" fmla="*/ 278892 h 552450"/>
                <a:gd name="connsiteX3" fmla="*/ 483108 w 962025"/>
                <a:gd name="connsiteY3" fmla="*/ 0 h 552450"/>
                <a:gd name="connsiteX4" fmla="*/ 966216 w 962025"/>
                <a:gd name="connsiteY4" fmla="*/ 278892 h 55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25" h="552450">
                  <a:moveTo>
                    <a:pt x="966216" y="278892"/>
                  </a:moveTo>
                  <a:cubicBezTo>
                    <a:pt x="966216" y="432920"/>
                    <a:pt x="749921" y="557784"/>
                    <a:pt x="483108" y="557784"/>
                  </a:cubicBezTo>
                  <a:cubicBezTo>
                    <a:pt x="216295" y="557784"/>
                    <a:pt x="0" y="432920"/>
                    <a:pt x="0" y="278892"/>
                  </a:cubicBezTo>
                  <a:cubicBezTo>
                    <a:pt x="0" y="124864"/>
                    <a:pt x="216295" y="0"/>
                    <a:pt x="483108" y="0"/>
                  </a:cubicBezTo>
                  <a:cubicBezTo>
                    <a:pt x="749921" y="0"/>
                    <a:pt x="966216" y="124864"/>
                    <a:pt x="966216" y="278892"/>
                  </a:cubicBezTo>
                  <a:close/>
                </a:path>
              </a:pathLst>
            </a:custGeom>
            <a:solidFill>
              <a:srgbClr val="4782B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0DA74D80-A0E0-44E0-80BC-6B9D75A85D37}"/>
                </a:ext>
              </a:extLst>
            </p:cNvPr>
            <p:cNvSpPr/>
            <p:nvPr/>
          </p:nvSpPr>
          <p:spPr>
            <a:xfrm>
              <a:off x="6311646" y="3202026"/>
              <a:ext cx="1450564" cy="430861"/>
            </a:xfrm>
            <a:custGeom>
              <a:avLst/>
              <a:gdLst>
                <a:gd name="connsiteX0" fmla="*/ 824484 w 962025"/>
                <a:gd name="connsiteY0" fmla="*/ 113919 h 285750"/>
                <a:gd name="connsiteX1" fmla="*/ 964597 w 962025"/>
                <a:gd name="connsiteY1" fmla="*/ 290608 h 285750"/>
                <a:gd name="connsiteX2" fmla="*/ 965740 w 962025"/>
                <a:gd name="connsiteY2" fmla="*/ 272320 h 285750"/>
                <a:gd name="connsiteX3" fmla="*/ 824484 w 962025"/>
                <a:gd name="connsiteY3" fmla="*/ 81724 h 285750"/>
                <a:gd name="connsiteX4" fmla="*/ 141256 w 962025"/>
                <a:gd name="connsiteY4" fmla="*/ 81724 h 285750"/>
                <a:gd name="connsiteX5" fmla="*/ 0 w 962025"/>
                <a:gd name="connsiteY5" fmla="*/ 272320 h 285750"/>
                <a:gd name="connsiteX6" fmla="*/ 1143 w 962025"/>
                <a:gd name="connsiteY6" fmla="*/ 290608 h 285750"/>
                <a:gd name="connsiteX7" fmla="*/ 141256 w 962025"/>
                <a:gd name="connsiteY7" fmla="*/ 113919 h 285750"/>
                <a:gd name="connsiteX8" fmla="*/ 824484 w 962025"/>
                <a:gd name="connsiteY8" fmla="*/ 113919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025" h="285750">
                  <a:moveTo>
                    <a:pt x="824484" y="113919"/>
                  </a:moveTo>
                  <a:cubicBezTo>
                    <a:pt x="909733" y="163163"/>
                    <a:pt x="956405" y="226219"/>
                    <a:pt x="964597" y="290608"/>
                  </a:cubicBezTo>
                  <a:cubicBezTo>
                    <a:pt x="965359" y="284512"/>
                    <a:pt x="965645" y="278416"/>
                    <a:pt x="965740" y="272320"/>
                  </a:cubicBezTo>
                  <a:cubicBezTo>
                    <a:pt x="962882" y="203168"/>
                    <a:pt x="915924" y="134493"/>
                    <a:pt x="824484" y="81724"/>
                  </a:cubicBezTo>
                  <a:cubicBezTo>
                    <a:pt x="635794" y="-27241"/>
                    <a:pt x="329946" y="-27241"/>
                    <a:pt x="141256" y="81724"/>
                  </a:cubicBezTo>
                  <a:cubicBezTo>
                    <a:pt x="49816" y="134493"/>
                    <a:pt x="2858" y="203168"/>
                    <a:pt x="0" y="272320"/>
                  </a:cubicBezTo>
                  <a:cubicBezTo>
                    <a:pt x="95" y="278416"/>
                    <a:pt x="381" y="284512"/>
                    <a:pt x="1143" y="290608"/>
                  </a:cubicBezTo>
                  <a:cubicBezTo>
                    <a:pt x="9334" y="226219"/>
                    <a:pt x="55912" y="163163"/>
                    <a:pt x="141256" y="113919"/>
                  </a:cubicBezTo>
                  <a:cubicBezTo>
                    <a:pt x="329851" y="4953"/>
                    <a:pt x="635794" y="4953"/>
                    <a:pt x="824484" y="113919"/>
                  </a:cubicBezTo>
                  <a:close/>
                </a:path>
              </a:pathLst>
            </a:custGeom>
            <a:solidFill>
              <a:srgbClr val="000000">
                <a:alpha val="15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TextBox 98">
              <a:extLst>
                <a:ext uri="{FF2B5EF4-FFF2-40B4-BE49-F238E27FC236}">
                  <a16:creationId xmlns:a16="http://schemas.microsoft.com/office/drawing/2014/main" id="{63B35C3A-F6F9-412B-910E-B99F468176E5}"/>
                </a:ext>
              </a:extLst>
            </p:cNvPr>
            <p:cNvSpPr txBox="1"/>
            <p:nvPr/>
          </p:nvSpPr>
          <p:spPr>
            <a:xfrm>
              <a:off x="6639399" y="3161820"/>
              <a:ext cx="777777" cy="938719"/>
            </a:xfrm>
            <a:prstGeom prst="rect">
              <a:avLst/>
            </a:prstGeom>
            <a:noFill/>
            <a:scene3d>
              <a:camera prst="isometricTopUp">
                <a:rot lat="19476216" lon="18883142" rev="3609748"/>
              </a:camera>
              <a:lightRig rig="threePt" dir="t"/>
            </a:scene3d>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5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O</a:t>
              </a:r>
            </a:p>
          </p:txBody>
        </p:sp>
      </p:grpSp>
      <p:grpSp>
        <p:nvGrpSpPr>
          <p:cNvPr id="5" name="Group 4">
            <a:extLst>
              <a:ext uri="{FF2B5EF4-FFF2-40B4-BE49-F238E27FC236}">
                <a16:creationId xmlns:a16="http://schemas.microsoft.com/office/drawing/2014/main" id="{E01A522F-1944-8941-AFFD-10811328D5DB}"/>
              </a:ext>
            </a:extLst>
          </p:cNvPr>
          <p:cNvGrpSpPr/>
          <p:nvPr/>
        </p:nvGrpSpPr>
        <p:grpSpPr>
          <a:xfrm>
            <a:off x="7340632" y="3391008"/>
            <a:ext cx="1793079" cy="1438500"/>
            <a:chOff x="8295633" y="3027807"/>
            <a:chExt cx="1793079" cy="1438500"/>
          </a:xfrm>
        </p:grpSpPr>
        <p:sp>
          <p:nvSpPr>
            <p:cNvPr id="62" name="Freeform: Shape 61">
              <a:extLst>
                <a:ext uri="{FF2B5EF4-FFF2-40B4-BE49-F238E27FC236}">
                  <a16:creationId xmlns:a16="http://schemas.microsoft.com/office/drawing/2014/main" id="{906D41E2-8FC5-4F65-9A44-D8044E8DABE5}"/>
                </a:ext>
              </a:extLst>
            </p:cNvPr>
            <p:cNvSpPr/>
            <p:nvPr/>
          </p:nvSpPr>
          <p:spPr>
            <a:xfrm>
              <a:off x="8354641" y="3113657"/>
              <a:ext cx="1680356" cy="847359"/>
            </a:xfrm>
            <a:custGeom>
              <a:avLst/>
              <a:gdLst>
                <a:gd name="connsiteX0" fmla="*/ 1117949 w 1114425"/>
                <a:gd name="connsiteY0" fmla="*/ 429792 h 561975"/>
                <a:gd name="connsiteX1" fmla="*/ 1119188 w 1114425"/>
                <a:gd name="connsiteY1" fmla="*/ 439507 h 561975"/>
                <a:gd name="connsiteX2" fmla="*/ 1119854 w 1114425"/>
                <a:gd name="connsiteY2" fmla="*/ 451699 h 561975"/>
                <a:gd name="connsiteX3" fmla="*/ 1120521 w 1114425"/>
                <a:gd name="connsiteY3" fmla="*/ 451604 h 561975"/>
                <a:gd name="connsiteX4" fmla="*/ 1120807 w 1114425"/>
                <a:gd name="connsiteY4" fmla="*/ 451699 h 561975"/>
                <a:gd name="connsiteX5" fmla="*/ 1120807 w 1114425"/>
                <a:gd name="connsiteY5" fmla="*/ 250436 h 561975"/>
                <a:gd name="connsiteX6" fmla="*/ 1119378 w 1114425"/>
                <a:gd name="connsiteY6" fmla="*/ 250436 h 561975"/>
                <a:gd name="connsiteX7" fmla="*/ 1026795 w 1114425"/>
                <a:gd name="connsiteY7" fmla="*/ 87654 h 561975"/>
                <a:gd name="connsiteX8" fmla="*/ 93250 w 1114425"/>
                <a:gd name="connsiteY8" fmla="*/ 87654 h 561975"/>
                <a:gd name="connsiteX9" fmla="*/ 762 w 1114425"/>
                <a:gd name="connsiteY9" fmla="*/ 250436 h 561975"/>
                <a:gd name="connsiteX10" fmla="*/ 0 w 1114425"/>
                <a:gd name="connsiteY10" fmla="*/ 250436 h 561975"/>
                <a:gd name="connsiteX11" fmla="*/ 0 w 1114425"/>
                <a:gd name="connsiteY11" fmla="*/ 564571 h 561975"/>
                <a:gd name="connsiteX12" fmla="*/ 1048 w 1114425"/>
                <a:gd name="connsiteY12" fmla="*/ 484751 h 561975"/>
                <a:gd name="connsiteX13" fmla="*/ 2096 w 1114425"/>
                <a:gd name="connsiteY13" fmla="*/ 484561 h 561975"/>
                <a:gd name="connsiteX14" fmla="*/ 2191 w 1114425"/>
                <a:gd name="connsiteY14" fmla="*/ 430363 h 561975"/>
                <a:gd name="connsiteX15" fmla="*/ 164021 w 1114425"/>
                <a:gd name="connsiteY15" fmla="*/ 229195 h 561975"/>
                <a:gd name="connsiteX16" fmla="*/ 956024 w 1114425"/>
                <a:gd name="connsiteY16" fmla="*/ 229195 h 561975"/>
                <a:gd name="connsiteX17" fmla="*/ 1117949 w 1114425"/>
                <a:gd name="connsiteY17" fmla="*/ 429792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4425" h="561975">
                  <a:moveTo>
                    <a:pt x="1117949" y="429792"/>
                  </a:moveTo>
                  <a:cubicBezTo>
                    <a:pt x="1118426" y="433030"/>
                    <a:pt x="1118902" y="436269"/>
                    <a:pt x="1119188" y="439507"/>
                  </a:cubicBezTo>
                  <a:cubicBezTo>
                    <a:pt x="1119569" y="443603"/>
                    <a:pt x="1119664" y="447699"/>
                    <a:pt x="1119854" y="451699"/>
                  </a:cubicBezTo>
                  <a:cubicBezTo>
                    <a:pt x="1120045" y="451699"/>
                    <a:pt x="1120235" y="451604"/>
                    <a:pt x="1120521" y="451604"/>
                  </a:cubicBezTo>
                  <a:cubicBezTo>
                    <a:pt x="1120616" y="451604"/>
                    <a:pt x="1120712" y="451699"/>
                    <a:pt x="1120807" y="451699"/>
                  </a:cubicBezTo>
                  <a:lnTo>
                    <a:pt x="1120807" y="250436"/>
                  </a:lnTo>
                  <a:lnTo>
                    <a:pt x="1119378" y="250436"/>
                  </a:lnTo>
                  <a:cubicBezTo>
                    <a:pt x="1114425" y="193477"/>
                    <a:pt x="1083659" y="136993"/>
                    <a:pt x="1026795" y="87654"/>
                  </a:cubicBezTo>
                  <a:cubicBezTo>
                    <a:pt x="749522" y="-29218"/>
                    <a:pt x="370522" y="-29218"/>
                    <a:pt x="93250" y="87654"/>
                  </a:cubicBezTo>
                  <a:cubicBezTo>
                    <a:pt x="36386" y="136993"/>
                    <a:pt x="5620" y="193477"/>
                    <a:pt x="762" y="250436"/>
                  </a:cubicBezTo>
                  <a:lnTo>
                    <a:pt x="0" y="250436"/>
                  </a:lnTo>
                  <a:lnTo>
                    <a:pt x="0" y="564571"/>
                  </a:lnTo>
                  <a:cubicBezTo>
                    <a:pt x="4001" y="537996"/>
                    <a:pt x="4381" y="511326"/>
                    <a:pt x="1048" y="484751"/>
                  </a:cubicBezTo>
                  <a:lnTo>
                    <a:pt x="2096" y="484561"/>
                  </a:lnTo>
                  <a:cubicBezTo>
                    <a:pt x="-476" y="466558"/>
                    <a:pt x="-476" y="448461"/>
                    <a:pt x="2191" y="430363"/>
                  </a:cubicBezTo>
                  <a:cubicBezTo>
                    <a:pt x="12859" y="357021"/>
                    <a:pt x="66770" y="285298"/>
                    <a:pt x="164021" y="229195"/>
                  </a:cubicBezTo>
                  <a:cubicBezTo>
                    <a:pt x="382714" y="102989"/>
                    <a:pt x="737330" y="102989"/>
                    <a:pt x="956024" y="229195"/>
                  </a:cubicBezTo>
                  <a:cubicBezTo>
                    <a:pt x="1052989" y="285202"/>
                    <a:pt x="1106996" y="356640"/>
                    <a:pt x="1117949" y="429792"/>
                  </a:cubicBezTo>
                  <a:close/>
                </a:path>
              </a:pathLst>
            </a:custGeom>
            <a:solidFill>
              <a:srgbClr val="7F65B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C3F7CB83-F0B2-4001-8E3F-792C98B9ACA2}"/>
                </a:ext>
              </a:extLst>
            </p:cNvPr>
            <p:cNvSpPr/>
            <p:nvPr/>
          </p:nvSpPr>
          <p:spPr>
            <a:xfrm>
              <a:off x="8354641" y="3316520"/>
              <a:ext cx="1680356" cy="1148961"/>
            </a:xfrm>
            <a:custGeom>
              <a:avLst/>
              <a:gdLst>
                <a:gd name="connsiteX0" fmla="*/ 956024 w 1114425"/>
                <a:gd name="connsiteY0" fmla="*/ 551950 h 762000"/>
                <a:gd name="connsiteX1" fmla="*/ 702373 w 1114425"/>
                <a:gd name="connsiteY1" fmla="*/ 635960 h 762000"/>
                <a:gd name="connsiteX2" fmla="*/ 748094 w 1114425"/>
                <a:gd name="connsiteY2" fmla="*/ 744260 h 762000"/>
                <a:gd name="connsiteX3" fmla="*/ 164021 w 1114425"/>
                <a:gd name="connsiteY3" fmla="*/ 668250 h 762000"/>
                <a:gd name="connsiteX4" fmla="*/ 0 w 1114425"/>
                <a:gd name="connsiteY4" fmla="*/ 439555 h 762000"/>
                <a:gd name="connsiteX5" fmla="*/ 0 w 1114425"/>
                <a:gd name="connsiteY5" fmla="*/ 430030 h 762000"/>
                <a:gd name="connsiteX6" fmla="*/ 1048 w 1114425"/>
                <a:gd name="connsiteY6" fmla="*/ 350210 h 762000"/>
                <a:gd name="connsiteX7" fmla="*/ 2096 w 1114425"/>
                <a:gd name="connsiteY7" fmla="*/ 350020 h 762000"/>
                <a:gd name="connsiteX8" fmla="*/ 2191 w 1114425"/>
                <a:gd name="connsiteY8" fmla="*/ 295823 h 762000"/>
                <a:gd name="connsiteX9" fmla="*/ 164021 w 1114425"/>
                <a:gd name="connsiteY9" fmla="*/ 94655 h 762000"/>
                <a:gd name="connsiteX10" fmla="*/ 956024 w 1114425"/>
                <a:gd name="connsiteY10" fmla="*/ 94655 h 762000"/>
                <a:gd name="connsiteX11" fmla="*/ 1117949 w 1114425"/>
                <a:gd name="connsiteY11" fmla="*/ 295251 h 762000"/>
                <a:gd name="connsiteX12" fmla="*/ 1119188 w 1114425"/>
                <a:gd name="connsiteY12" fmla="*/ 304967 h 762000"/>
                <a:gd name="connsiteX13" fmla="*/ 956024 w 1114425"/>
                <a:gd name="connsiteY13" fmla="*/ 5519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425" h="762000">
                  <a:moveTo>
                    <a:pt x="956024" y="551950"/>
                  </a:moveTo>
                  <a:cubicBezTo>
                    <a:pt x="883158" y="593955"/>
                    <a:pt x="795242" y="621959"/>
                    <a:pt x="702373" y="635960"/>
                  </a:cubicBezTo>
                  <a:lnTo>
                    <a:pt x="748094" y="744260"/>
                  </a:lnTo>
                  <a:cubicBezTo>
                    <a:pt x="550736" y="784741"/>
                    <a:pt x="321945" y="759404"/>
                    <a:pt x="164021" y="668250"/>
                  </a:cubicBezTo>
                  <a:cubicBezTo>
                    <a:pt x="54673" y="605100"/>
                    <a:pt x="0" y="522327"/>
                    <a:pt x="0" y="439555"/>
                  </a:cubicBezTo>
                  <a:lnTo>
                    <a:pt x="0" y="430030"/>
                  </a:lnTo>
                  <a:cubicBezTo>
                    <a:pt x="4001" y="403455"/>
                    <a:pt x="4381" y="376785"/>
                    <a:pt x="1048" y="350210"/>
                  </a:cubicBezTo>
                  <a:lnTo>
                    <a:pt x="2096" y="350020"/>
                  </a:lnTo>
                  <a:cubicBezTo>
                    <a:pt x="-476" y="332018"/>
                    <a:pt x="-476" y="313920"/>
                    <a:pt x="2191" y="295823"/>
                  </a:cubicBezTo>
                  <a:cubicBezTo>
                    <a:pt x="12859" y="222480"/>
                    <a:pt x="66770" y="150757"/>
                    <a:pt x="164021" y="94655"/>
                  </a:cubicBezTo>
                  <a:cubicBezTo>
                    <a:pt x="382714" y="-31552"/>
                    <a:pt x="737330" y="-31552"/>
                    <a:pt x="956024" y="94655"/>
                  </a:cubicBezTo>
                  <a:cubicBezTo>
                    <a:pt x="1052989" y="150662"/>
                    <a:pt x="1106996" y="222099"/>
                    <a:pt x="1117949" y="295251"/>
                  </a:cubicBezTo>
                  <a:cubicBezTo>
                    <a:pt x="1118426" y="298490"/>
                    <a:pt x="1118902" y="301728"/>
                    <a:pt x="1119188" y="304967"/>
                  </a:cubicBezTo>
                  <a:cubicBezTo>
                    <a:pt x="1127760" y="393740"/>
                    <a:pt x="1073468" y="484132"/>
                    <a:pt x="956024" y="551950"/>
                  </a:cubicBezTo>
                  <a:close/>
                </a:path>
              </a:pathLst>
            </a:custGeom>
            <a:solidFill>
              <a:srgbClr val="7F65B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EEAD5DB0-93FD-4DBF-9A4D-BB51E0FA37A9}"/>
                </a:ext>
              </a:extLst>
            </p:cNvPr>
            <p:cNvSpPr/>
            <p:nvPr/>
          </p:nvSpPr>
          <p:spPr>
            <a:xfrm>
              <a:off x="8354641" y="3719483"/>
              <a:ext cx="1680356" cy="746824"/>
            </a:xfrm>
            <a:custGeom>
              <a:avLst/>
              <a:gdLst>
                <a:gd name="connsiteX0" fmla="*/ 956024 w 1114425"/>
                <a:gd name="connsiteY0" fmla="*/ 284702 h 495300"/>
                <a:gd name="connsiteX1" fmla="*/ 702373 w 1114425"/>
                <a:gd name="connsiteY1" fmla="*/ 368713 h 495300"/>
                <a:gd name="connsiteX2" fmla="*/ 748094 w 1114425"/>
                <a:gd name="connsiteY2" fmla="*/ 477012 h 495300"/>
                <a:gd name="connsiteX3" fmla="*/ 164021 w 1114425"/>
                <a:gd name="connsiteY3" fmla="*/ 401002 h 495300"/>
                <a:gd name="connsiteX4" fmla="*/ 0 w 1114425"/>
                <a:gd name="connsiteY4" fmla="*/ 172307 h 495300"/>
                <a:gd name="connsiteX5" fmla="*/ 0 w 1114425"/>
                <a:gd name="connsiteY5" fmla="*/ 0 h 495300"/>
                <a:gd name="connsiteX6" fmla="*/ 2191 w 1114425"/>
                <a:gd name="connsiteY6" fmla="*/ 28575 h 495300"/>
                <a:gd name="connsiteX7" fmla="*/ 164021 w 1114425"/>
                <a:gd name="connsiteY7" fmla="*/ 228600 h 495300"/>
                <a:gd name="connsiteX8" fmla="*/ 956024 w 1114425"/>
                <a:gd name="connsiteY8" fmla="*/ 228600 h 495300"/>
                <a:gd name="connsiteX9" fmla="*/ 1117949 w 1114425"/>
                <a:gd name="connsiteY9" fmla="*/ 28004 h 495300"/>
                <a:gd name="connsiteX10" fmla="*/ 1119188 w 1114425"/>
                <a:gd name="connsiteY10" fmla="*/ 37719 h 495300"/>
                <a:gd name="connsiteX11" fmla="*/ 956024 w 1114425"/>
                <a:gd name="connsiteY11" fmla="*/ 28470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425" h="495300">
                  <a:moveTo>
                    <a:pt x="956024" y="284702"/>
                  </a:moveTo>
                  <a:cubicBezTo>
                    <a:pt x="883158" y="326708"/>
                    <a:pt x="795242" y="354711"/>
                    <a:pt x="702373" y="368713"/>
                  </a:cubicBezTo>
                  <a:lnTo>
                    <a:pt x="748094" y="477012"/>
                  </a:lnTo>
                  <a:cubicBezTo>
                    <a:pt x="550736" y="517493"/>
                    <a:pt x="321945" y="492157"/>
                    <a:pt x="164021" y="401002"/>
                  </a:cubicBezTo>
                  <a:cubicBezTo>
                    <a:pt x="54673" y="337852"/>
                    <a:pt x="0" y="255079"/>
                    <a:pt x="0" y="172307"/>
                  </a:cubicBezTo>
                  <a:lnTo>
                    <a:pt x="0" y="0"/>
                  </a:lnTo>
                  <a:cubicBezTo>
                    <a:pt x="0" y="9525"/>
                    <a:pt x="762" y="19050"/>
                    <a:pt x="2191" y="28575"/>
                  </a:cubicBezTo>
                  <a:cubicBezTo>
                    <a:pt x="13335" y="101632"/>
                    <a:pt x="67246" y="172784"/>
                    <a:pt x="164021" y="228600"/>
                  </a:cubicBezTo>
                  <a:cubicBezTo>
                    <a:pt x="382714" y="354901"/>
                    <a:pt x="737330" y="354901"/>
                    <a:pt x="956024" y="228600"/>
                  </a:cubicBezTo>
                  <a:cubicBezTo>
                    <a:pt x="1052989" y="172688"/>
                    <a:pt x="1106996" y="101251"/>
                    <a:pt x="1117949" y="28004"/>
                  </a:cubicBezTo>
                  <a:cubicBezTo>
                    <a:pt x="1118426" y="31242"/>
                    <a:pt x="1118902" y="34480"/>
                    <a:pt x="1119188" y="37719"/>
                  </a:cubicBezTo>
                  <a:cubicBezTo>
                    <a:pt x="1127760" y="126492"/>
                    <a:pt x="1073468" y="216884"/>
                    <a:pt x="956024" y="284702"/>
                  </a:cubicBezTo>
                  <a:close/>
                </a:path>
              </a:pathLst>
            </a:custGeom>
            <a:solidFill>
              <a:srgbClr val="000000">
                <a:alpha val="1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Shape 66">
              <a:extLst>
                <a:ext uri="{FF2B5EF4-FFF2-40B4-BE49-F238E27FC236}">
                  <a16:creationId xmlns:a16="http://schemas.microsoft.com/office/drawing/2014/main" id="{A131AE08-BCFB-4476-AA3D-C46D83B9874D}"/>
                </a:ext>
              </a:extLst>
            </p:cNvPr>
            <p:cNvSpPr/>
            <p:nvPr/>
          </p:nvSpPr>
          <p:spPr>
            <a:xfrm>
              <a:off x="8354641" y="3888953"/>
              <a:ext cx="1062789" cy="574481"/>
            </a:xfrm>
            <a:custGeom>
              <a:avLst/>
              <a:gdLst>
                <a:gd name="connsiteX0" fmla="*/ 704660 w 704850"/>
                <a:gd name="connsiteY0" fmla="*/ 313658 h 381000"/>
                <a:gd name="connsiteX1" fmla="*/ 704850 w 704850"/>
                <a:gd name="connsiteY1" fmla="*/ 311944 h 381000"/>
                <a:gd name="connsiteX2" fmla="*/ 164021 w 704850"/>
                <a:gd name="connsiteY2" fmla="*/ 228600 h 381000"/>
                <a:gd name="connsiteX3" fmla="*/ 0 w 704850"/>
                <a:gd name="connsiteY3" fmla="*/ 0 h 381000"/>
                <a:gd name="connsiteX4" fmla="*/ 0 w 704850"/>
                <a:gd name="connsiteY4" fmla="*/ 59912 h 381000"/>
                <a:gd name="connsiteX5" fmla="*/ 164021 w 704850"/>
                <a:gd name="connsiteY5" fmla="*/ 288512 h 381000"/>
                <a:gd name="connsiteX6" fmla="*/ 706374 w 704850"/>
                <a:gd name="connsiteY6" fmla="*/ 371761 h 381000"/>
                <a:gd name="connsiteX7" fmla="*/ 704660 w 704850"/>
                <a:gd name="connsiteY7" fmla="*/ 313658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4850" h="381000">
                  <a:moveTo>
                    <a:pt x="704660" y="313658"/>
                  </a:moveTo>
                  <a:cubicBezTo>
                    <a:pt x="704660" y="313087"/>
                    <a:pt x="704850" y="312515"/>
                    <a:pt x="704850" y="311944"/>
                  </a:cubicBezTo>
                  <a:cubicBezTo>
                    <a:pt x="518065" y="340709"/>
                    <a:pt x="310610" y="313277"/>
                    <a:pt x="164021" y="228600"/>
                  </a:cubicBezTo>
                  <a:cubicBezTo>
                    <a:pt x="54673" y="165449"/>
                    <a:pt x="0" y="82677"/>
                    <a:pt x="0" y="0"/>
                  </a:cubicBezTo>
                  <a:lnTo>
                    <a:pt x="0" y="59912"/>
                  </a:lnTo>
                  <a:cubicBezTo>
                    <a:pt x="0" y="142684"/>
                    <a:pt x="54673" y="225361"/>
                    <a:pt x="164021" y="288512"/>
                  </a:cubicBezTo>
                  <a:cubicBezTo>
                    <a:pt x="310991" y="373380"/>
                    <a:pt x="519208" y="401002"/>
                    <a:pt x="706374" y="371761"/>
                  </a:cubicBezTo>
                  <a:cubicBezTo>
                    <a:pt x="705993" y="352425"/>
                    <a:pt x="704279" y="333089"/>
                    <a:pt x="704660" y="313658"/>
                  </a:cubicBezTo>
                  <a:close/>
                </a:path>
              </a:pathLst>
            </a:custGeom>
            <a:solidFill>
              <a:srgbClr val="000000">
                <a:alpha val="1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Shape 67">
              <a:extLst>
                <a:ext uri="{FF2B5EF4-FFF2-40B4-BE49-F238E27FC236}">
                  <a16:creationId xmlns:a16="http://schemas.microsoft.com/office/drawing/2014/main" id="{C7DB5B8B-8468-4563-9BDE-A3FB1ACC2964}"/>
                </a:ext>
              </a:extLst>
            </p:cNvPr>
            <p:cNvSpPr/>
            <p:nvPr/>
          </p:nvSpPr>
          <p:spPr>
            <a:xfrm>
              <a:off x="8354788" y="3027807"/>
              <a:ext cx="1680356" cy="962255"/>
            </a:xfrm>
            <a:custGeom>
              <a:avLst/>
              <a:gdLst>
                <a:gd name="connsiteX0" fmla="*/ 1119950 w 1114425"/>
                <a:gd name="connsiteY0" fmla="*/ 323279 h 638175"/>
                <a:gd name="connsiteX1" fmla="*/ 559975 w 1114425"/>
                <a:gd name="connsiteY1" fmla="*/ 646557 h 638175"/>
                <a:gd name="connsiteX2" fmla="*/ 0 w 1114425"/>
                <a:gd name="connsiteY2" fmla="*/ 323279 h 638175"/>
                <a:gd name="connsiteX3" fmla="*/ 559975 w 1114425"/>
                <a:gd name="connsiteY3" fmla="*/ 0 h 638175"/>
                <a:gd name="connsiteX4" fmla="*/ 1119950 w 1114425"/>
                <a:gd name="connsiteY4" fmla="*/ 323279 h 63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638175">
                  <a:moveTo>
                    <a:pt x="1119950" y="323279"/>
                  </a:moveTo>
                  <a:cubicBezTo>
                    <a:pt x="1119950" y="501820"/>
                    <a:pt x="869240" y="646557"/>
                    <a:pt x="559975" y="646557"/>
                  </a:cubicBezTo>
                  <a:cubicBezTo>
                    <a:pt x="250709" y="646557"/>
                    <a:pt x="0" y="501820"/>
                    <a:pt x="0" y="323279"/>
                  </a:cubicBezTo>
                  <a:cubicBezTo>
                    <a:pt x="0" y="144737"/>
                    <a:pt x="250709" y="0"/>
                    <a:pt x="559975" y="0"/>
                  </a:cubicBezTo>
                  <a:cubicBezTo>
                    <a:pt x="869240" y="0"/>
                    <a:pt x="1119950" y="144737"/>
                    <a:pt x="1119950" y="323279"/>
                  </a:cubicBezTo>
                  <a:close/>
                </a:path>
              </a:pathLst>
            </a:custGeom>
            <a:solidFill>
              <a:srgbClr val="957FC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FED2B5C0-B1E1-49CA-BB45-64CC01343C3F}"/>
                </a:ext>
              </a:extLst>
            </p:cNvPr>
            <p:cNvSpPr/>
            <p:nvPr/>
          </p:nvSpPr>
          <p:spPr>
            <a:xfrm>
              <a:off x="8550539" y="3140549"/>
              <a:ext cx="1292582" cy="746824"/>
            </a:xfrm>
            <a:custGeom>
              <a:avLst/>
              <a:gdLst>
                <a:gd name="connsiteX0" fmla="*/ 860869 w 857250"/>
                <a:gd name="connsiteY0" fmla="*/ 248507 h 495300"/>
                <a:gd name="connsiteX1" fmla="*/ 430435 w 857250"/>
                <a:gd name="connsiteY1" fmla="*/ 497014 h 495300"/>
                <a:gd name="connsiteX2" fmla="*/ 0 w 857250"/>
                <a:gd name="connsiteY2" fmla="*/ 248507 h 495300"/>
                <a:gd name="connsiteX3" fmla="*/ 430435 w 857250"/>
                <a:gd name="connsiteY3" fmla="*/ 0 h 495300"/>
                <a:gd name="connsiteX4" fmla="*/ 860869 w 857250"/>
                <a:gd name="connsiteY4" fmla="*/ 248507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495300">
                  <a:moveTo>
                    <a:pt x="860869" y="248507"/>
                  </a:moveTo>
                  <a:cubicBezTo>
                    <a:pt x="860869" y="385754"/>
                    <a:pt x="668157" y="497014"/>
                    <a:pt x="430435" y="497014"/>
                  </a:cubicBezTo>
                  <a:cubicBezTo>
                    <a:pt x="192712" y="497014"/>
                    <a:pt x="0" y="385754"/>
                    <a:pt x="0" y="248507"/>
                  </a:cubicBezTo>
                  <a:cubicBezTo>
                    <a:pt x="0" y="111260"/>
                    <a:pt x="192712" y="0"/>
                    <a:pt x="430435" y="0"/>
                  </a:cubicBezTo>
                  <a:cubicBezTo>
                    <a:pt x="668157" y="0"/>
                    <a:pt x="860869" y="111261"/>
                    <a:pt x="860869" y="248507"/>
                  </a:cubicBezTo>
                  <a:close/>
                </a:path>
              </a:pathLst>
            </a:custGeom>
            <a:solidFill>
              <a:srgbClr val="7F65B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ADFE6A7D-E5BF-456E-8C48-05FE7773694F}"/>
                </a:ext>
              </a:extLst>
            </p:cNvPr>
            <p:cNvSpPr/>
            <p:nvPr/>
          </p:nvSpPr>
          <p:spPr>
            <a:xfrm>
              <a:off x="8550790" y="3140513"/>
              <a:ext cx="1292582" cy="402137"/>
            </a:xfrm>
            <a:custGeom>
              <a:avLst/>
              <a:gdLst>
                <a:gd name="connsiteX0" fmla="*/ 125945 w 857250"/>
                <a:gd name="connsiteY0" fmla="*/ 109371 h 266700"/>
                <a:gd name="connsiteX1" fmla="*/ 734688 w 857250"/>
                <a:gd name="connsiteY1" fmla="*/ 109371 h 266700"/>
                <a:gd name="connsiteX2" fmla="*/ 859465 w 857250"/>
                <a:gd name="connsiteY2" fmla="*/ 266819 h 266700"/>
                <a:gd name="connsiteX3" fmla="*/ 734688 w 857250"/>
                <a:gd name="connsiteY3" fmla="*/ 72795 h 266700"/>
                <a:gd name="connsiteX4" fmla="*/ 125945 w 857250"/>
                <a:gd name="connsiteY4" fmla="*/ 72795 h 266700"/>
                <a:gd name="connsiteX5" fmla="*/ 1168 w 857250"/>
                <a:gd name="connsiteY5" fmla="*/ 266819 h 266700"/>
                <a:gd name="connsiteX6" fmla="*/ 125945 w 857250"/>
                <a:gd name="connsiteY6" fmla="*/ 109371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250" h="266700">
                  <a:moveTo>
                    <a:pt x="125945" y="109371"/>
                  </a:moveTo>
                  <a:cubicBezTo>
                    <a:pt x="294062" y="12311"/>
                    <a:pt x="566572" y="12311"/>
                    <a:pt x="734688" y="109371"/>
                  </a:cubicBezTo>
                  <a:cubicBezTo>
                    <a:pt x="810698" y="153281"/>
                    <a:pt x="852227" y="209479"/>
                    <a:pt x="859465" y="266819"/>
                  </a:cubicBezTo>
                  <a:cubicBezTo>
                    <a:pt x="868324" y="197287"/>
                    <a:pt x="826795" y="126040"/>
                    <a:pt x="734688" y="72795"/>
                  </a:cubicBezTo>
                  <a:cubicBezTo>
                    <a:pt x="566572" y="-24265"/>
                    <a:pt x="294062" y="-24265"/>
                    <a:pt x="125945" y="72795"/>
                  </a:cubicBezTo>
                  <a:cubicBezTo>
                    <a:pt x="33839" y="125944"/>
                    <a:pt x="-7690" y="197287"/>
                    <a:pt x="1168" y="266819"/>
                  </a:cubicBezTo>
                  <a:cubicBezTo>
                    <a:pt x="8407" y="209479"/>
                    <a:pt x="49936" y="153281"/>
                    <a:pt x="125945" y="109371"/>
                  </a:cubicBezTo>
                  <a:close/>
                </a:path>
              </a:pathLst>
            </a:custGeom>
            <a:solidFill>
              <a:srgbClr val="000000">
                <a:alpha val="15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26CE5ACD-EFAD-4377-A062-F2EFA189883E}"/>
                </a:ext>
              </a:extLst>
            </p:cNvPr>
            <p:cNvSpPr/>
            <p:nvPr/>
          </p:nvSpPr>
          <p:spPr>
            <a:xfrm>
              <a:off x="8295633" y="3645806"/>
              <a:ext cx="57448" cy="359051"/>
            </a:xfrm>
            <a:custGeom>
              <a:avLst/>
              <a:gdLst>
                <a:gd name="connsiteX0" fmla="*/ 41040 w 38100"/>
                <a:gd name="connsiteY0" fmla="*/ 140113 h 238125"/>
                <a:gd name="connsiteX1" fmla="*/ 33896 w 38100"/>
                <a:gd name="connsiteY1" fmla="*/ 238220 h 238125"/>
                <a:gd name="connsiteX2" fmla="*/ 39135 w 38100"/>
                <a:gd name="connsiteY2" fmla="*/ 0 h 238125"/>
                <a:gd name="connsiteX3" fmla="*/ 39135 w 38100"/>
                <a:gd name="connsiteY3" fmla="*/ 140113 h 238125"/>
                <a:gd name="connsiteX4" fmla="*/ 41040 w 38100"/>
                <a:gd name="connsiteY4" fmla="*/ 14011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238125">
                  <a:moveTo>
                    <a:pt x="41040" y="140113"/>
                  </a:moveTo>
                  <a:cubicBezTo>
                    <a:pt x="44183" y="172784"/>
                    <a:pt x="41802" y="205740"/>
                    <a:pt x="33896" y="238220"/>
                  </a:cubicBezTo>
                  <a:cubicBezTo>
                    <a:pt x="-12967" y="161163"/>
                    <a:pt x="-11252" y="76486"/>
                    <a:pt x="39135" y="0"/>
                  </a:cubicBezTo>
                  <a:lnTo>
                    <a:pt x="39135" y="140113"/>
                  </a:lnTo>
                  <a:lnTo>
                    <a:pt x="41040" y="140113"/>
                  </a:lnTo>
                  <a:close/>
                </a:path>
              </a:pathLst>
            </a:custGeom>
            <a:solidFill>
              <a:srgbClr val="000000">
                <a:alpha val="15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104DDB33-DC4B-4DDA-BEA1-FBED8BA4303B}"/>
                </a:ext>
              </a:extLst>
            </p:cNvPr>
            <p:cNvSpPr/>
            <p:nvPr/>
          </p:nvSpPr>
          <p:spPr>
            <a:xfrm>
              <a:off x="9413697" y="3646379"/>
              <a:ext cx="675015" cy="675014"/>
            </a:xfrm>
            <a:custGeom>
              <a:avLst/>
              <a:gdLst>
                <a:gd name="connsiteX0" fmla="*/ 281369 w 447675"/>
                <a:gd name="connsiteY0" fmla="*/ 367475 h 447675"/>
                <a:gd name="connsiteX1" fmla="*/ 16574 w 447675"/>
                <a:gd name="connsiteY1" fmla="*/ 456438 h 447675"/>
                <a:gd name="connsiteX2" fmla="*/ 0 w 447675"/>
                <a:gd name="connsiteY2" fmla="*/ 417195 h 447675"/>
                <a:gd name="connsiteX3" fmla="*/ 253651 w 447675"/>
                <a:gd name="connsiteY3" fmla="*/ 333185 h 447675"/>
                <a:gd name="connsiteX4" fmla="*/ 414338 w 447675"/>
                <a:gd name="connsiteY4" fmla="*/ 139732 h 447675"/>
                <a:gd name="connsiteX5" fmla="*/ 417671 w 447675"/>
                <a:gd name="connsiteY5" fmla="*/ 104394 h 447675"/>
                <a:gd name="connsiteX6" fmla="*/ 417671 w 447675"/>
                <a:gd name="connsiteY6" fmla="*/ 0 h 447675"/>
                <a:gd name="connsiteX7" fmla="*/ 452723 w 447675"/>
                <a:gd name="connsiteY7" fmla="*/ 83248 h 447675"/>
                <a:gd name="connsiteX8" fmla="*/ 281369 w 447675"/>
                <a:gd name="connsiteY8" fmla="*/ 3674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675" h="447675">
                  <a:moveTo>
                    <a:pt x="281369" y="367475"/>
                  </a:moveTo>
                  <a:cubicBezTo>
                    <a:pt x="205169" y="411480"/>
                    <a:pt x="113538" y="441103"/>
                    <a:pt x="16574" y="456438"/>
                  </a:cubicBezTo>
                  <a:lnTo>
                    <a:pt x="0" y="417195"/>
                  </a:lnTo>
                  <a:cubicBezTo>
                    <a:pt x="92869" y="403193"/>
                    <a:pt x="180785" y="375190"/>
                    <a:pt x="253651" y="333185"/>
                  </a:cubicBezTo>
                  <a:cubicBezTo>
                    <a:pt x="347472" y="278987"/>
                    <a:pt x="401003" y="210407"/>
                    <a:pt x="414338" y="139732"/>
                  </a:cubicBezTo>
                  <a:cubicBezTo>
                    <a:pt x="416528" y="127921"/>
                    <a:pt x="417671" y="116205"/>
                    <a:pt x="417671" y="104394"/>
                  </a:cubicBezTo>
                  <a:lnTo>
                    <a:pt x="417671" y="0"/>
                  </a:lnTo>
                  <a:cubicBezTo>
                    <a:pt x="435483" y="26956"/>
                    <a:pt x="447104" y="54959"/>
                    <a:pt x="452723" y="83248"/>
                  </a:cubicBezTo>
                  <a:cubicBezTo>
                    <a:pt x="472916" y="184499"/>
                    <a:pt x="415862" y="289846"/>
                    <a:pt x="281369" y="367475"/>
                  </a:cubicBezTo>
                  <a:close/>
                </a:path>
              </a:pathLst>
            </a:custGeom>
            <a:solidFill>
              <a:srgbClr val="000000">
                <a:alpha val="15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TextBox 99">
              <a:extLst>
                <a:ext uri="{FF2B5EF4-FFF2-40B4-BE49-F238E27FC236}">
                  <a16:creationId xmlns:a16="http://schemas.microsoft.com/office/drawing/2014/main" id="{F6035277-5A64-4C38-96A2-223411A66709}"/>
                </a:ext>
              </a:extLst>
            </p:cNvPr>
            <p:cNvSpPr txBox="1"/>
            <p:nvPr/>
          </p:nvSpPr>
          <p:spPr>
            <a:xfrm>
              <a:off x="9004755" y="3145561"/>
              <a:ext cx="426719" cy="784830"/>
            </a:xfrm>
            <a:prstGeom prst="rect">
              <a:avLst/>
            </a:prstGeom>
            <a:noFill/>
            <a:scene3d>
              <a:camera prst="isometricTopUp">
                <a:rot lat="19476216" lon="18883142" rev="3609748"/>
              </a:camera>
              <a:lightRig rig="threePt" dir="t"/>
            </a:scene3d>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T</a:t>
              </a:r>
            </a:p>
          </p:txBody>
        </p:sp>
      </p:grpSp>
      <p:grpSp>
        <p:nvGrpSpPr>
          <p:cNvPr id="28" name="Group 27">
            <a:extLst>
              <a:ext uri="{FF2B5EF4-FFF2-40B4-BE49-F238E27FC236}">
                <a16:creationId xmlns:a16="http://schemas.microsoft.com/office/drawing/2014/main" id="{7F0B38EF-24AC-4634-A768-2F9F547944AD}"/>
              </a:ext>
            </a:extLst>
          </p:cNvPr>
          <p:cNvGrpSpPr/>
          <p:nvPr/>
        </p:nvGrpSpPr>
        <p:grpSpPr>
          <a:xfrm>
            <a:off x="979492" y="965395"/>
            <a:ext cx="2962192" cy="1487771"/>
            <a:chOff x="543009" y="825311"/>
            <a:chExt cx="2962192" cy="1487771"/>
          </a:xfrm>
        </p:grpSpPr>
        <p:sp>
          <p:nvSpPr>
            <p:cNvPr id="106" name="TextBox 105">
              <a:extLst>
                <a:ext uri="{FF2B5EF4-FFF2-40B4-BE49-F238E27FC236}">
                  <a16:creationId xmlns:a16="http://schemas.microsoft.com/office/drawing/2014/main" id="{75050811-C958-4086-9AB4-9AD52D0BE4C4}"/>
                </a:ext>
              </a:extLst>
            </p:cNvPr>
            <p:cNvSpPr txBox="1"/>
            <p:nvPr/>
          </p:nvSpPr>
          <p:spPr>
            <a:xfrm>
              <a:off x="543009" y="1128142"/>
              <a:ext cx="2962192" cy="1184940"/>
            </a:xfrm>
            <a:prstGeom prst="rect">
              <a:avLst/>
            </a:prstGeom>
            <a:noFill/>
          </p:spPr>
          <p:txBody>
            <a:bodyPr wrap="square" rtlCol="0" anchor="t" anchorCtr="0">
              <a:spAutoFit/>
            </a:bodyPr>
            <a:lstStyle>
              <a:defPPr>
                <a:defRPr lang="en-US"/>
              </a:defPPr>
              <a:lvl1pPr marL="171450" indent="-171450">
                <a:lnSpc>
                  <a:spcPts val="1200"/>
                </a:lnSpc>
                <a:spcAft>
                  <a:spcPts val="600"/>
                </a:spcAft>
                <a:buFont typeface="Arial" panose="020B0604020202020204" pitchFamily="34" charset="0"/>
                <a:buChar char="•"/>
                <a:defRPr sz="800">
                  <a:latin typeface="Century Gothic" panose="020B0502020202020204" pitchFamily="34" charset="0"/>
                </a:defRPr>
              </a:lvl1pPr>
            </a:lstStyle>
            <a:p>
              <a:pPr marL="0" marR="0" lvl="0" indent="0" algn="r" defTabSz="914400" rtl="0" eaLnBrk="1" fontAlgn="auto" latinLnBrk="0" hangingPunct="1">
                <a:lnSpc>
                  <a:spcPct val="100000"/>
                </a:lnSpc>
                <a:spcBef>
                  <a:spcPts val="0"/>
                </a:spcBef>
                <a:buClrTx/>
                <a:buSzTx/>
                <a:buFont typeface="Arial" panose="020B0604020202020204" pitchFamily="34" charset="0"/>
                <a:buNone/>
                <a:tabLst/>
                <a:defRPr/>
              </a:pPr>
              <a:r>
                <a:rPr lang="en-GB" sz="1400" dirty="0"/>
                <a:t>Unified end-to-end framework</a:t>
              </a:r>
            </a:p>
            <a:p>
              <a:pPr marL="0" marR="0" lvl="0" indent="0" algn="r" defTabSz="914400" rtl="0" eaLnBrk="1" fontAlgn="auto" latinLnBrk="0" hangingPunct="1">
                <a:lnSpc>
                  <a:spcPct val="100000"/>
                </a:lnSpc>
                <a:spcBef>
                  <a:spcPts val="0"/>
                </a:spcBef>
                <a:buClrTx/>
                <a:buSzTx/>
                <a:buFont typeface="Arial" panose="020B0604020202020204" pitchFamily="34" charset="0"/>
                <a:buNone/>
                <a:tabLst/>
                <a:defRPr/>
              </a:pPr>
              <a:r>
                <a:rPr lang="en-GB" sz="1400" dirty="0"/>
                <a:t>Planning-oriented design</a:t>
              </a:r>
            </a:p>
            <a:p>
              <a:pPr marL="0" marR="0" lvl="0" indent="0" algn="r" defTabSz="914400" rtl="0" eaLnBrk="1" fontAlgn="auto" latinLnBrk="0" hangingPunct="1">
                <a:lnSpc>
                  <a:spcPct val="100000"/>
                </a:lnSpc>
                <a:spcBef>
                  <a:spcPts val="0"/>
                </a:spcBef>
                <a:buClrTx/>
                <a:buSzTx/>
                <a:buFont typeface="Arial" panose="020B0604020202020204" pitchFamily="34" charset="0"/>
                <a:buNone/>
                <a:tabLst/>
                <a:defRPr/>
              </a:pPr>
              <a:r>
                <a:rPr lang="en-GB" sz="1400" dirty="0"/>
                <a:t>Query-based task coordination</a:t>
              </a:r>
            </a:p>
            <a:p>
              <a:pPr marL="0" marR="0" lvl="0" indent="0" algn="r" defTabSz="914400" rtl="0" eaLnBrk="1" fontAlgn="auto" latinLnBrk="0" hangingPunct="1">
                <a:lnSpc>
                  <a:spcPct val="100000"/>
                </a:lnSpc>
                <a:spcBef>
                  <a:spcPts val="0"/>
                </a:spcBef>
                <a:buClrTx/>
                <a:buSzTx/>
                <a:buFont typeface="Arial" panose="020B0604020202020204" pitchFamily="34" charset="0"/>
                <a:buNone/>
                <a:tabLst/>
                <a:defRPr/>
              </a:pPr>
              <a:r>
                <a:rPr lang="en-GB" sz="1400" b="1" dirty="0"/>
                <a:t>State-of-the-Art</a:t>
              </a:r>
              <a:r>
                <a:rPr lang="en-GB" sz="1400" dirty="0"/>
                <a:t> results</a:t>
              </a:r>
              <a:endPar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07" name="TextBox 106">
              <a:extLst>
                <a:ext uri="{FF2B5EF4-FFF2-40B4-BE49-F238E27FC236}">
                  <a16:creationId xmlns:a16="http://schemas.microsoft.com/office/drawing/2014/main" id="{2828CA00-0191-49FD-AD69-82E4DB30E2E9}"/>
                </a:ext>
              </a:extLst>
            </p:cNvPr>
            <p:cNvSpPr txBox="1"/>
            <p:nvPr/>
          </p:nvSpPr>
          <p:spPr>
            <a:xfrm>
              <a:off x="2230492" y="825311"/>
              <a:ext cx="1274709"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BAB5"/>
                  </a:solidFill>
                  <a:effectLst/>
                  <a:uLnTx/>
                  <a:uFillTx/>
                  <a:latin typeface="Century Gothic" panose="020B0502020202020204" pitchFamily="34" charset="0"/>
                  <a:ea typeface="+mn-ea"/>
                  <a:cs typeface="+mn-cs"/>
                </a:rPr>
                <a:t>STRENGTH</a:t>
              </a:r>
            </a:p>
          </p:txBody>
        </p:sp>
      </p:grpSp>
      <p:grpSp>
        <p:nvGrpSpPr>
          <p:cNvPr id="14" name="Group 13">
            <a:extLst>
              <a:ext uri="{FF2B5EF4-FFF2-40B4-BE49-F238E27FC236}">
                <a16:creationId xmlns:a16="http://schemas.microsoft.com/office/drawing/2014/main" id="{A7EACE8C-164C-E346-9407-0CA9F0501090}"/>
              </a:ext>
            </a:extLst>
          </p:cNvPr>
          <p:cNvGrpSpPr/>
          <p:nvPr/>
        </p:nvGrpSpPr>
        <p:grpSpPr>
          <a:xfrm>
            <a:off x="4023366" y="1325625"/>
            <a:ext cx="203224" cy="1273912"/>
            <a:chOff x="4977380" y="972477"/>
            <a:chExt cx="203224" cy="1273912"/>
          </a:xfrm>
        </p:grpSpPr>
        <p:sp>
          <p:nvSpPr>
            <p:cNvPr id="31" name="Freeform: Shape 30">
              <a:extLst>
                <a:ext uri="{FF2B5EF4-FFF2-40B4-BE49-F238E27FC236}">
                  <a16:creationId xmlns:a16="http://schemas.microsoft.com/office/drawing/2014/main" id="{8DAA4755-AD21-4A1A-837E-01C466AC07F6}"/>
                </a:ext>
              </a:extLst>
            </p:cNvPr>
            <p:cNvSpPr/>
            <p:nvPr/>
          </p:nvSpPr>
          <p:spPr>
            <a:xfrm>
              <a:off x="5063750" y="1149109"/>
              <a:ext cx="29032" cy="1097280"/>
            </a:xfrm>
            <a:custGeom>
              <a:avLst/>
              <a:gdLst>
                <a:gd name="connsiteX0" fmla="*/ 14516 w 29032"/>
                <a:gd name="connsiteY0" fmla="*/ 1724211 h 1712888"/>
                <a:gd name="connsiteX1" fmla="*/ 0 w 29032"/>
                <a:gd name="connsiteY1" fmla="*/ 1709695 h 1712888"/>
                <a:gd name="connsiteX2" fmla="*/ 0 w 29032"/>
                <a:gd name="connsiteY2" fmla="*/ 14516 h 1712888"/>
                <a:gd name="connsiteX3" fmla="*/ 14516 w 29032"/>
                <a:gd name="connsiteY3" fmla="*/ 0 h 1712888"/>
                <a:gd name="connsiteX4" fmla="*/ 29032 w 29032"/>
                <a:gd name="connsiteY4" fmla="*/ 14516 h 1712888"/>
                <a:gd name="connsiteX5" fmla="*/ 29032 w 29032"/>
                <a:gd name="connsiteY5" fmla="*/ 1709695 h 1712888"/>
                <a:gd name="connsiteX6" fmla="*/ 14516 w 29032"/>
                <a:gd name="connsiteY6" fmla="*/ 1724211 h 171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32" h="1712888">
                  <a:moveTo>
                    <a:pt x="14516" y="1724211"/>
                  </a:moveTo>
                  <a:cubicBezTo>
                    <a:pt x="6532" y="1724211"/>
                    <a:pt x="0" y="1717678"/>
                    <a:pt x="0" y="1709695"/>
                  </a:cubicBezTo>
                  <a:lnTo>
                    <a:pt x="0" y="14516"/>
                  </a:lnTo>
                  <a:cubicBezTo>
                    <a:pt x="0" y="6532"/>
                    <a:pt x="6532" y="0"/>
                    <a:pt x="14516" y="0"/>
                  </a:cubicBezTo>
                  <a:cubicBezTo>
                    <a:pt x="22500" y="0"/>
                    <a:pt x="29032" y="6532"/>
                    <a:pt x="29032" y="14516"/>
                  </a:cubicBezTo>
                  <a:lnTo>
                    <a:pt x="29032" y="1709695"/>
                  </a:lnTo>
                  <a:cubicBezTo>
                    <a:pt x="29032" y="1717678"/>
                    <a:pt x="22645" y="1724211"/>
                    <a:pt x="14516" y="1724211"/>
                  </a:cubicBezTo>
                  <a:close/>
                </a:path>
              </a:pathLst>
            </a:custGeom>
            <a:solidFill>
              <a:srgbClr val="00A7A3"/>
            </a:solidFill>
            <a:ln w="139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6" name="Group 35">
              <a:extLst>
                <a:ext uri="{FF2B5EF4-FFF2-40B4-BE49-F238E27FC236}">
                  <a16:creationId xmlns:a16="http://schemas.microsoft.com/office/drawing/2014/main" id="{0ECB403C-1F0F-424D-9940-9BD5BD004080}"/>
                </a:ext>
              </a:extLst>
            </p:cNvPr>
            <p:cNvGrpSpPr/>
            <p:nvPr/>
          </p:nvGrpSpPr>
          <p:grpSpPr>
            <a:xfrm rot="11700000">
              <a:off x="4977380" y="972477"/>
              <a:ext cx="203224" cy="203224"/>
              <a:chOff x="4244723" y="121268"/>
              <a:chExt cx="203224" cy="203224"/>
            </a:xfrm>
          </p:grpSpPr>
          <p:sp>
            <p:nvSpPr>
              <p:cNvPr id="32" name="Freeform: Shape 31">
                <a:extLst>
                  <a:ext uri="{FF2B5EF4-FFF2-40B4-BE49-F238E27FC236}">
                    <a16:creationId xmlns:a16="http://schemas.microsoft.com/office/drawing/2014/main" id="{ABDC1CBE-4110-481C-AD0F-0DD62E8E6A5A}"/>
                  </a:ext>
                </a:extLst>
              </p:cNvPr>
              <p:cNvSpPr/>
              <p:nvPr/>
            </p:nvSpPr>
            <p:spPr>
              <a:xfrm rot="10800000">
                <a:off x="4244723" y="121268"/>
                <a:ext cx="203224" cy="203224"/>
              </a:xfrm>
              <a:custGeom>
                <a:avLst/>
                <a:gdLst>
                  <a:gd name="connsiteX0" fmla="*/ 214256 w 203224"/>
                  <a:gd name="connsiteY0" fmla="*/ 107128 h 203224"/>
                  <a:gd name="connsiteX1" fmla="*/ 107128 w 203224"/>
                  <a:gd name="connsiteY1" fmla="*/ 214256 h 203224"/>
                  <a:gd name="connsiteX2" fmla="*/ 0 w 203224"/>
                  <a:gd name="connsiteY2" fmla="*/ 107128 h 203224"/>
                  <a:gd name="connsiteX3" fmla="*/ 107128 w 203224"/>
                  <a:gd name="connsiteY3" fmla="*/ 0 h 203224"/>
                  <a:gd name="connsiteX4" fmla="*/ 214256 w 203224"/>
                  <a:gd name="connsiteY4" fmla="*/ 107128 h 20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24" h="203224">
                    <a:moveTo>
                      <a:pt x="214256" y="107128"/>
                    </a:moveTo>
                    <a:cubicBezTo>
                      <a:pt x="214256" y="166293"/>
                      <a:pt x="166293" y="214256"/>
                      <a:pt x="107128" y="214256"/>
                    </a:cubicBezTo>
                    <a:cubicBezTo>
                      <a:pt x="47963" y="214256"/>
                      <a:pt x="0" y="166293"/>
                      <a:pt x="0" y="107128"/>
                    </a:cubicBezTo>
                    <a:cubicBezTo>
                      <a:pt x="0" y="47963"/>
                      <a:pt x="47963" y="0"/>
                      <a:pt x="107128" y="0"/>
                    </a:cubicBezTo>
                    <a:cubicBezTo>
                      <a:pt x="166293" y="0"/>
                      <a:pt x="214256" y="47963"/>
                      <a:pt x="214256" y="107128"/>
                    </a:cubicBezTo>
                    <a:close/>
                  </a:path>
                </a:pathLst>
              </a:custGeom>
              <a:solidFill>
                <a:srgbClr val="00BAB5"/>
              </a:solidFill>
              <a:ln w="139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E3B637CD-87AD-4F92-8CFC-CF71221234E8}"/>
                  </a:ext>
                </a:extLst>
              </p:cNvPr>
              <p:cNvSpPr/>
              <p:nvPr/>
            </p:nvSpPr>
            <p:spPr>
              <a:xfrm rot="10800000">
                <a:off x="4244723" y="121268"/>
                <a:ext cx="203224" cy="203224"/>
              </a:xfrm>
              <a:custGeom>
                <a:avLst/>
                <a:gdLst>
                  <a:gd name="connsiteX0" fmla="*/ 107128 w 203224"/>
                  <a:gd name="connsiteY0" fmla="*/ 0 h 203224"/>
                  <a:gd name="connsiteX1" fmla="*/ 99289 w 203224"/>
                  <a:gd name="connsiteY1" fmla="*/ 435 h 203224"/>
                  <a:gd name="connsiteX2" fmla="*/ 182902 w 203224"/>
                  <a:gd name="connsiteY2" fmla="*/ 91451 h 203224"/>
                  <a:gd name="connsiteX3" fmla="*/ 91451 w 203224"/>
                  <a:gd name="connsiteY3" fmla="*/ 182902 h 203224"/>
                  <a:gd name="connsiteX4" fmla="*/ 435 w 203224"/>
                  <a:gd name="connsiteY4" fmla="*/ 99289 h 203224"/>
                  <a:gd name="connsiteX5" fmla="*/ 0 w 203224"/>
                  <a:gd name="connsiteY5" fmla="*/ 107128 h 203224"/>
                  <a:gd name="connsiteX6" fmla="*/ 107128 w 203224"/>
                  <a:gd name="connsiteY6" fmla="*/ 214256 h 203224"/>
                  <a:gd name="connsiteX7" fmla="*/ 214256 w 203224"/>
                  <a:gd name="connsiteY7" fmla="*/ 107128 h 203224"/>
                  <a:gd name="connsiteX8" fmla="*/ 107128 w 203224"/>
                  <a:gd name="connsiteY8" fmla="*/ 0 h 203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24" h="203224">
                    <a:moveTo>
                      <a:pt x="107128" y="0"/>
                    </a:moveTo>
                    <a:cubicBezTo>
                      <a:pt x="104515" y="0"/>
                      <a:pt x="101902" y="145"/>
                      <a:pt x="99289" y="435"/>
                    </a:cubicBezTo>
                    <a:cubicBezTo>
                      <a:pt x="146176" y="4355"/>
                      <a:pt x="182902" y="43693"/>
                      <a:pt x="182902" y="91451"/>
                    </a:cubicBezTo>
                    <a:cubicBezTo>
                      <a:pt x="182902" y="141966"/>
                      <a:pt x="141966" y="182902"/>
                      <a:pt x="91451" y="182902"/>
                    </a:cubicBezTo>
                    <a:cubicBezTo>
                      <a:pt x="43548" y="182902"/>
                      <a:pt x="4355" y="146176"/>
                      <a:pt x="435" y="99289"/>
                    </a:cubicBezTo>
                    <a:cubicBezTo>
                      <a:pt x="145" y="101902"/>
                      <a:pt x="0" y="104515"/>
                      <a:pt x="0" y="107128"/>
                    </a:cubicBezTo>
                    <a:cubicBezTo>
                      <a:pt x="0" y="166353"/>
                      <a:pt x="48048" y="214256"/>
                      <a:pt x="107128" y="214256"/>
                    </a:cubicBezTo>
                    <a:cubicBezTo>
                      <a:pt x="166353" y="214256"/>
                      <a:pt x="214256" y="166208"/>
                      <a:pt x="214256" y="107128"/>
                    </a:cubicBezTo>
                    <a:cubicBezTo>
                      <a:pt x="214401" y="47903"/>
                      <a:pt x="166353" y="0"/>
                      <a:pt x="107128" y="0"/>
                    </a:cubicBezTo>
                    <a:close/>
                  </a:path>
                </a:pathLst>
              </a:custGeom>
              <a:solidFill>
                <a:srgbClr val="000000">
                  <a:alpha val="10000"/>
                </a:srgbClr>
              </a:solidFill>
              <a:ln w="139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6B8514D3-02A1-451B-BC84-7510BEB3C793}"/>
                  </a:ext>
                </a:extLst>
              </p:cNvPr>
              <p:cNvSpPr/>
              <p:nvPr/>
            </p:nvSpPr>
            <p:spPr>
              <a:xfrm rot="10800000">
                <a:off x="4345609" y="220847"/>
                <a:ext cx="58064" cy="58064"/>
              </a:xfrm>
              <a:custGeom>
                <a:avLst/>
                <a:gdLst>
                  <a:gd name="connsiteX0" fmla="*/ 70838 w 58064"/>
                  <a:gd name="connsiteY0" fmla="*/ 35419 h 58064"/>
                  <a:gd name="connsiteX1" fmla="*/ 35419 w 58064"/>
                  <a:gd name="connsiteY1" fmla="*/ 70838 h 58064"/>
                  <a:gd name="connsiteX2" fmla="*/ 0 w 58064"/>
                  <a:gd name="connsiteY2" fmla="*/ 35419 h 58064"/>
                  <a:gd name="connsiteX3" fmla="*/ 35419 w 58064"/>
                  <a:gd name="connsiteY3" fmla="*/ 0 h 58064"/>
                  <a:gd name="connsiteX4" fmla="*/ 70838 w 58064"/>
                  <a:gd name="connsiteY4" fmla="*/ 35419 h 58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64" h="58064">
                    <a:moveTo>
                      <a:pt x="70838" y="35419"/>
                    </a:moveTo>
                    <a:cubicBezTo>
                      <a:pt x="70838" y="55016"/>
                      <a:pt x="55016" y="70838"/>
                      <a:pt x="35419" y="70838"/>
                    </a:cubicBezTo>
                    <a:cubicBezTo>
                      <a:pt x="15822" y="70838"/>
                      <a:pt x="0" y="55016"/>
                      <a:pt x="0" y="35419"/>
                    </a:cubicBezTo>
                    <a:cubicBezTo>
                      <a:pt x="0" y="15822"/>
                      <a:pt x="15822" y="0"/>
                      <a:pt x="35419" y="0"/>
                    </a:cubicBezTo>
                    <a:cubicBezTo>
                      <a:pt x="55016" y="0"/>
                      <a:pt x="70838" y="15968"/>
                      <a:pt x="70838" y="35419"/>
                    </a:cubicBezTo>
                    <a:close/>
                  </a:path>
                </a:pathLst>
              </a:custGeom>
              <a:solidFill>
                <a:srgbClr val="FFFFFF">
                  <a:alpha val="30000"/>
                </a:srgbClr>
              </a:solidFill>
              <a:ln w="139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15" name="Group 114">
            <a:extLst>
              <a:ext uri="{FF2B5EF4-FFF2-40B4-BE49-F238E27FC236}">
                <a16:creationId xmlns:a16="http://schemas.microsoft.com/office/drawing/2014/main" id="{F53F51AA-7BF5-415F-97CC-C5438CD47DE1}"/>
              </a:ext>
            </a:extLst>
          </p:cNvPr>
          <p:cNvGrpSpPr/>
          <p:nvPr/>
        </p:nvGrpSpPr>
        <p:grpSpPr>
          <a:xfrm flipH="1">
            <a:off x="7196288" y="1259854"/>
            <a:ext cx="2973604" cy="1195383"/>
            <a:chOff x="531597" y="825311"/>
            <a:chExt cx="2973604" cy="1195383"/>
          </a:xfrm>
        </p:grpSpPr>
        <p:sp>
          <p:nvSpPr>
            <p:cNvPr id="121" name="TextBox 120">
              <a:extLst>
                <a:ext uri="{FF2B5EF4-FFF2-40B4-BE49-F238E27FC236}">
                  <a16:creationId xmlns:a16="http://schemas.microsoft.com/office/drawing/2014/main" id="{BF2465F5-C379-417C-871D-3F0248974AD3}"/>
                </a:ext>
              </a:extLst>
            </p:cNvPr>
            <p:cNvSpPr txBox="1"/>
            <p:nvPr/>
          </p:nvSpPr>
          <p:spPr>
            <a:xfrm>
              <a:off x="531597" y="1128142"/>
              <a:ext cx="2973604" cy="892552"/>
            </a:xfrm>
            <a:prstGeom prst="rect">
              <a:avLst/>
            </a:prstGeom>
            <a:noFill/>
          </p:spPr>
          <p:txBody>
            <a:bodyPr wrap="square" rtlCol="0" anchor="t" anchorCtr="0">
              <a:spAutoFit/>
            </a:bodyPr>
            <a:lstStyle>
              <a:defPPr>
                <a:defRPr lang="en-US"/>
              </a:defPPr>
              <a:lvl1pPr marL="171450" indent="-171450">
                <a:lnSpc>
                  <a:spcPts val="1200"/>
                </a:lnSpc>
                <a:spcAft>
                  <a:spcPts val="600"/>
                </a:spcAft>
                <a:buFont typeface="Arial" panose="020B0604020202020204" pitchFamily="34" charset="0"/>
                <a:buChar char="•"/>
                <a:defRPr sz="800">
                  <a:latin typeface="Century Gothic" panose="020B0502020202020204" pitchFamily="34" charset="0"/>
                </a:defRPr>
              </a:lvl1pPr>
            </a:lstStyle>
            <a:p>
              <a:pPr marL="0" marR="0" lvl="0" indent="0" algn="l" defTabSz="914400" rtl="0" eaLnBrk="1" fontAlgn="auto" latinLnBrk="0" hangingPunct="1">
                <a:lnSpc>
                  <a:spcPct val="100000"/>
                </a:lnSpc>
                <a:spcBef>
                  <a:spcPts val="0"/>
                </a:spcBef>
                <a:buClrTx/>
                <a:buSzTx/>
                <a:buFont typeface="Arial" panose="020B0604020202020204" pitchFamily="34" charset="0"/>
                <a:buNone/>
                <a:tabLst/>
                <a:defRPr/>
              </a:pPr>
              <a:r>
                <a:rPr lang="en-GB" sz="1400" dirty="0"/>
                <a:t>Extensive </a:t>
              </a:r>
              <a:r>
                <a:rPr lang="en-GB" sz="1400" b="1" dirty="0"/>
                <a:t>computational power</a:t>
              </a:r>
              <a:endParaRPr lang="en-GB" sz="1400" dirty="0"/>
            </a:p>
            <a:p>
              <a:pPr marL="0" marR="0" lvl="0" indent="0" algn="l" defTabSz="914400" rtl="0" eaLnBrk="1" fontAlgn="auto" latinLnBrk="0" hangingPunct="1">
                <a:lnSpc>
                  <a:spcPct val="100000"/>
                </a:lnSpc>
                <a:spcBef>
                  <a:spcPts val="0"/>
                </a:spcBef>
                <a:buClrTx/>
                <a:buSzTx/>
                <a:buFont typeface="Arial" panose="020B0604020202020204" pitchFamily="34" charset="0"/>
                <a:buNone/>
                <a:tabLst/>
                <a:defRPr/>
              </a:pPr>
              <a:r>
                <a:rPr lang="en-GB" sz="1400" dirty="0"/>
                <a:t>Temporal history training</a:t>
              </a:r>
            </a:p>
            <a:p>
              <a:pPr marL="0" marR="0" lvl="0" indent="0" algn="l" defTabSz="914400" rtl="0" eaLnBrk="1" fontAlgn="auto" latinLnBrk="0" hangingPunct="1">
                <a:lnSpc>
                  <a:spcPct val="100000"/>
                </a:lnSpc>
                <a:spcBef>
                  <a:spcPts val="0"/>
                </a:spcBef>
                <a:buClrTx/>
                <a:buSzTx/>
                <a:buFont typeface="Arial" panose="020B0604020202020204" pitchFamily="34" charset="0"/>
                <a:buNone/>
                <a:tabLst/>
                <a:defRPr/>
              </a:pPr>
              <a:r>
                <a:rPr lang="en-GB" sz="1400" dirty="0"/>
                <a:t>Limited scalability</a:t>
              </a:r>
              <a:endPar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22" name="TextBox 121">
              <a:extLst>
                <a:ext uri="{FF2B5EF4-FFF2-40B4-BE49-F238E27FC236}">
                  <a16:creationId xmlns:a16="http://schemas.microsoft.com/office/drawing/2014/main" id="{08365199-6B17-47E9-A555-1576294AC141}"/>
                </a:ext>
              </a:extLst>
            </p:cNvPr>
            <p:cNvSpPr txBox="1"/>
            <p:nvPr/>
          </p:nvSpPr>
          <p:spPr>
            <a:xfrm>
              <a:off x="2145533" y="825311"/>
              <a:ext cx="13596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24A5C1"/>
                  </a:solidFill>
                  <a:effectLst/>
                  <a:uLnTx/>
                  <a:uFillTx/>
                  <a:latin typeface="Century Gothic" panose="020B0502020202020204" pitchFamily="34" charset="0"/>
                  <a:ea typeface="+mn-ea"/>
                  <a:cs typeface="+mn-cs"/>
                </a:rPr>
                <a:t>WEAKNESS</a:t>
              </a:r>
            </a:p>
          </p:txBody>
        </p:sp>
      </p:grpSp>
      <p:grpSp>
        <p:nvGrpSpPr>
          <p:cNvPr id="13" name="Group 12">
            <a:extLst>
              <a:ext uri="{FF2B5EF4-FFF2-40B4-BE49-F238E27FC236}">
                <a16:creationId xmlns:a16="http://schemas.microsoft.com/office/drawing/2014/main" id="{794485C4-134B-7E43-AFB6-871E372EA187}"/>
              </a:ext>
            </a:extLst>
          </p:cNvPr>
          <p:cNvGrpSpPr/>
          <p:nvPr/>
        </p:nvGrpSpPr>
        <p:grpSpPr>
          <a:xfrm>
            <a:off x="6911382" y="1418576"/>
            <a:ext cx="203224" cy="1273912"/>
            <a:chOff x="7865396" y="1065428"/>
            <a:chExt cx="203224" cy="1273912"/>
          </a:xfrm>
        </p:grpSpPr>
        <p:sp>
          <p:nvSpPr>
            <p:cNvPr id="116" name="Freeform: Shape 115">
              <a:extLst>
                <a:ext uri="{FF2B5EF4-FFF2-40B4-BE49-F238E27FC236}">
                  <a16:creationId xmlns:a16="http://schemas.microsoft.com/office/drawing/2014/main" id="{167AF766-7690-4F6A-928F-D258877005D6}"/>
                </a:ext>
              </a:extLst>
            </p:cNvPr>
            <p:cNvSpPr/>
            <p:nvPr/>
          </p:nvSpPr>
          <p:spPr>
            <a:xfrm flipH="1">
              <a:off x="7953218" y="1242060"/>
              <a:ext cx="29032" cy="1097280"/>
            </a:xfrm>
            <a:custGeom>
              <a:avLst/>
              <a:gdLst>
                <a:gd name="connsiteX0" fmla="*/ 14516 w 29032"/>
                <a:gd name="connsiteY0" fmla="*/ 1724211 h 1712888"/>
                <a:gd name="connsiteX1" fmla="*/ 0 w 29032"/>
                <a:gd name="connsiteY1" fmla="*/ 1709695 h 1712888"/>
                <a:gd name="connsiteX2" fmla="*/ 0 w 29032"/>
                <a:gd name="connsiteY2" fmla="*/ 14516 h 1712888"/>
                <a:gd name="connsiteX3" fmla="*/ 14516 w 29032"/>
                <a:gd name="connsiteY3" fmla="*/ 0 h 1712888"/>
                <a:gd name="connsiteX4" fmla="*/ 29032 w 29032"/>
                <a:gd name="connsiteY4" fmla="*/ 14516 h 1712888"/>
                <a:gd name="connsiteX5" fmla="*/ 29032 w 29032"/>
                <a:gd name="connsiteY5" fmla="*/ 1709695 h 1712888"/>
                <a:gd name="connsiteX6" fmla="*/ 14516 w 29032"/>
                <a:gd name="connsiteY6" fmla="*/ 1724211 h 171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32" h="1712888">
                  <a:moveTo>
                    <a:pt x="14516" y="1724211"/>
                  </a:moveTo>
                  <a:cubicBezTo>
                    <a:pt x="6532" y="1724211"/>
                    <a:pt x="0" y="1717678"/>
                    <a:pt x="0" y="1709695"/>
                  </a:cubicBezTo>
                  <a:lnTo>
                    <a:pt x="0" y="14516"/>
                  </a:lnTo>
                  <a:cubicBezTo>
                    <a:pt x="0" y="6532"/>
                    <a:pt x="6532" y="0"/>
                    <a:pt x="14516" y="0"/>
                  </a:cubicBezTo>
                  <a:cubicBezTo>
                    <a:pt x="22500" y="0"/>
                    <a:pt x="29032" y="6532"/>
                    <a:pt x="29032" y="14516"/>
                  </a:cubicBezTo>
                  <a:lnTo>
                    <a:pt x="29032" y="1709695"/>
                  </a:lnTo>
                  <a:cubicBezTo>
                    <a:pt x="29032" y="1717678"/>
                    <a:pt x="22645" y="1724211"/>
                    <a:pt x="14516" y="1724211"/>
                  </a:cubicBezTo>
                  <a:close/>
                </a:path>
              </a:pathLst>
            </a:custGeom>
            <a:solidFill>
              <a:srgbClr val="2094AD"/>
            </a:solidFill>
            <a:ln w="139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7" name="Group 116">
              <a:extLst>
                <a:ext uri="{FF2B5EF4-FFF2-40B4-BE49-F238E27FC236}">
                  <a16:creationId xmlns:a16="http://schemas.microsoft.com/office/drawing/2014/main" id="{655EC992-18A4-4FC3-AA97-35F58702650C}"/>
                </a:ext>
              </a:extLst>
            </p:cNvPr>
            <p:cNvGrpSpPr/>
            <p:nvPr/>
          </p:nvGrpSpPr>
          <p:grpSpPr>
            <a:xfrm rot="9900000" flipH="1">
              <a:off x="7865396" y="1065428"/>
              <a:ext cx="203224" cy="203224"/>
              <a:chOff x="4244723" y="121268"/>
              <a:chExt cx="203224" cy="203224"/>
            </a:xfrm>
          </p:grpSpPr>
          <p:sp>
            <p:nvSpPr>
              <p:cNvPr id="118" name="Freeform: Shape 117">
                <a:extLst>
                  <a:ext uri="{FF2B5EF4-FFF2-40B4-BE49-F238E27FC236}">
                    <a16:creationId xmlns:a16="http://schemas.microsoft.com/office/drawing/2014/main" id="{A0C99C98-3462-4B63-BAFC-18B6AF65ABE8}"/>
                  </a:ext>
                </a:extLst>
              </p:cNvPr>
              <p:cNvSpPr/>
              <p:nvPr/>
            </p:nvSpPr>
            <p:spPr>
              <a:xfrm rot="10800000">
                <a:off x="4244723" y="121268"/>
                <a:ext cx="203224" cy="203224"/>
              </a:xfrm>
              <a:custGeom>
                <a:avLst/>
                <a:gdLst>
                  <a:gd name="connsiteX0" fmla="*/ 214256 w 203224"/>
                  <a:gd name="connsiteY0" fmla="*/ 107128 h 203224"/>
                  <a:gd name="connsiteX1" fmla="*/ 107128 w 203224"/>
                  <a:gd name="connsiteY1" fmla="*/ 214256 h 203224"/>
                  <a:gd name="connsiteX2" fmla="*/ 0 w 203224"/>
                  <a:gd name="connsiteY2" fmla="*/ 107128 h 203224"/>
                  <a:gd name="connsiteX3" fmla="*/ 107128 w 203224"/>
                  <a:gd name="connsiteY3" fmla="*/ 0 h 203224"/>
                  <a:gd name="connsiteX4" fmla="*/ 214256 w 203224"/>
                  <a:gd name="connsiteY4" fmla="*/ 107128 h 20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24" h="203224">
                    <a:moveTo>
                      <a:pt x="214256" y="107128"/>
                    </a:moveTo>
                    <a:cubicBezTo>
                      <a:pt x="214256" y="166293"/>
                      <a:pt x="166293" y="214256"/>
                      <a:pt x="107128" y="214256"/>
                    </a:cubicBezTo>
                    <a:cubicBezTo>
                      <a:pt x="47963" y="214256"/>
                      <a:pt x="0" y="166293"/>
                      <a:pt x="0" y="107128"/>
                    </a:cubicBezTo>
                    <a:cubicBezTo>
                      <a:pt x="0" y="47963"/>
                      <a:pt x="47963" y="0"/>
                      <a:pt x="107128" y="0"/>
                    </a:cubicBezTo>
                    <a:cubicBezTo>
                      <a:pt x="166293" y="0"/>
                      <a:pt x="214256" y="47963"/>
                      <a:pt x="214256" y="107128"/>
                    </a:cubicBezTo>
                    <a:close/>
                  </a:path>
                </a:pathLst>
              </a:custGeom>
              <a:solidFill>
                <a:srgbClr val="24A5C1"/>
              </a:solidFill>
              <a:ln w="139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Freeform: Shape 118">
                <a:extLst>
                  <a:ext uri="{FF2B5EF4-FFF2-40B4-BE49-F238E27FC236}">
                    <a16:creationId xmlns:a16="http://schemas.microsoft.com/office/drawing/2014/main" id="{4EED8BF9-2902-4021-8956-04AACD07C999}"/>
                  </a:ext>
                </a:extLst>
              </p:cNvPr>
              <p:cNvSpPr/>
              <p:nvPr/>
            </p:nvSpPr>
            <p:spPr>
              <a:xfrm rot="10800000">
                <a:off x="4244723" y="121268"/>
                <a:ext cx="203224" cy="203224"/>
              </a:xfrm>
              <a:custGeom>
                <a:avLst/>
                <a:gdLst>
                  <a:gd name="connsiteX0" fmla="*/ 107128 w 203224"/>
                  <a:gd name="connsiteY0" fmla="*/ 0 h 203224"/>
                  <a:gd name="connsiteX1" fmla="*/ 99289 w 203224"/>
                  <a:gd name="connsiteY1" fmla="*/ 435 h 203224"/>
                  <a:gd name="connsiteX2" fmla="*/ 182902 w 203224"/>
                  <a:gd name="connsiteY2" fmla="*/ 91451 h 203224"/>
                  <a:gd name="connsiteX3" fmla="*/ 91451 w 203224"/>
                  <a:gd name="connsiteY3" fmla="*/ 182902 h 203224"/>
                  <a:gd name="connsiteX4" fmla="*/ 435 w 203224"/>
                  <a:gd name="connsiteY4" fmla="*/ 99289 h 203224"/>
                  <a:gd name="connsiteX5" fmla="*/ 0 w 203224"/>
                  <a:gd name="connsiteY5" fmla="*/ 107128 h 203224"/>
                  <a:gd name="connsiteX6" fmla="*/ 107128 w 203224"/>
                  <a:gd name="connsiteY6" fmla="*/ 214256 h 203224"/>
                  <a:gd name="connsiteX7" fmla="*/ 214256 w 203224"/>
                  <a:gd name="connsiteY7" fmla="*/ 107128 h 203224"/>
                  <a:gd name="connsiteX8" fmla="*/ 107128 w 203224"/>
                  <a:gd name="connsiteY8" fmla="*/ 0 h 203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24" h="203224">
                    <a:moveTo>
                      <a:pt x="107128" y="0"/>
                    </a:moveTo>
                    <a:cubicBezTo>
                      <a:pt x="104515" y="0"/>
                      <a:pt x="101902" y="145"/>
                      <a:pt x="99289" y="435"/>
                    </a:cubicBezTo>
                    <a:cubicBezTo>
                      <a:pt x="146176" y="4355"/>
                      <a:pt x="182902" y="43693"/>
                      <a:pt x="182902" y="91451"/>
                    </a:cubicBezTo>
                    <a:cubicBezTo>
                      <a:pt x="182902" y="141966"/>
                      <a:pt x="141966" y="182902"/>
                      <a:pt x="91451" y="182902"/>
                    </a:cubicBezTo>
                    <a:cubicBezTo>
                      <a:pt x="43548" y="182902"/>
                      <a:pt x="4355" y="146176"/>
                      <a:pt x="435" y="99289"/>
                    </a:cubicBezTo>
                    <a:cubicBezTo>
                      <a:pt x="145" y="101902"/>
                      <a:pt x="0" y="104515"/>
                      <a:pt x="0" y="107128"/>
                    </a:cubicBezTo>
                    <a:cubicBezTo>
                      <a:pt x="0" y="166353"/>
                      <a:pt x="48048" y="214256"/>
                      <a:pt x="107128" y="214256"/>
                    </a:cubicBezTo>
                    <a:cubicBezTo>
                      <a:pt x="166353" y="214256"/>
                      <a:pt x="214256" y="166208"/>
                      <a:pt x="214256" y="107128"/>
                    </a:cubicBezTo>
                    <a:cubicBezTo>
                      <a:pt x="214401" y="47903"/>
                      <a:pt x="166353" y="0"/>
                      <a:pt x="107128" y="0"/>
                    </a:cubicBezTo>
                    <a:close/>
                  </a:path>
                </a:pathLst>
              </a:custGeom>
              <a:solidFill>
                <a:srgbClr val="000000">
                  <a:alpha val="10000"/>
                </a:srgbClr>
              </a:solidFill>
              <a:ln w="139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Shape 119">
                <a:extLst>
                  <a:ext uri="{FF2B5EF4-FFF2-40B4-BE49-F238E27FC236}">
                    <a16:creationId xmlns:a16="http://schemas.microsoft.com/office/drawing/2014/main" id="{40488115-D875-4C05-8DE0-BD7FD1DE5D1F}"/>
                  </a:ext>
                </a:extLst>
              </p:cNvPr>
              <p:cNvSpPr/>
              <p:nvPr/>
            </p:nvSpPr>
            <p:spPr>
              <a:xfrm rot="10800000">
                <a:off x="4345609" y="220847"/>
                <a:ext cx="58064" cy="58064"/>
              </a:xfrm>
              <a:custGeom>
                <a:avLst/>
                <a:gdLst>
                  <a:gd name="connsiteX0" fmla="*/ 70838 w 58064"/>
                  <a:gd name="connsiteY0" fmla="*/ 35419 h 58064"/>
                  <a:gd name="connsiteX1" fmla="*/ 35419 w 58064"/>
                  <a:gd name="connsiteY1" fmla="*/ 70838 h 58064"/>
                  <a:gd name="connsiteX2" fmla="*/ 0 w 58064"/>
                  <a:gd name="connsiteY2" fmla="*/ 35419 h 58064"/>
                  <a:gd name="connsiteX3" fmla="*/ 35419 w 58064"/>
                  <a:gd name="connsiteY3" fmla="*/ 0 h 58064"/>
                  <a:gd name="connsiteX4" fmla="*/ 70838 w 58064"/>
                  <a:gd name="connsiteY4" fmla="*/ 35419 h 58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64" h="58064">
                    <a:moveTo>
                      <a:pt x="70838" y="35419"/>
                    </a:moveTo>
                    <a:cubicBezTo>
                      <a:pt x="70838" y="55016"/>
                      <a:pt x="55016" y="70838"/>
                      <a:pt x="35419" y="70838"/>
                    </a:cubicBezTo>
                    <a:cubicBezTo>
                      <a:pt x="15822" y="70838"/>
                      <a:pt x="0" y="55016"/>
                      <a:pt x="0" y="35419"/>
                    </a:cubicBezTo>
                    <a:cubicBezTo>
                      <a:pt x="0" y="15822"/>
                      <a:pt x="15822" y="0"/>
                      <a:pt x="35419" y="0"/>
                    </a:cubicBezTo>
                    <a:cubicBezTo>
                      <a:pt x="55016" y="0"/>
                      <a:pt x="70838" y="15968"/>
                      <a:pt x="70838" y="35419"/>
                    </a:cubicBezTo>
                    <a:close/>
                  </a:path>
                </a:pathLst>
              </a:custGeom>
              <a:solidFill>
                <a:srgbClr val="FFFFFF">
                  <a:alpha val="30000"/>
                </a:srgbClr>
              </a:solidFill>
              <a:ln w="139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5" name="Group 124">
            <a:extLst>
              <a:ext uri="{FF2B5EF4-FFF2-40B4-BE49-F238E27FC236}">
                <a16:creationId xmlns:a16="http://schemas.microsoft.com/office/drawing/2014/main" id="{DBF259B3-820A-4624-A646-04AEB14B8555}"/>
              </a:ext>
            </a:extLst>
          </p:cNvPr>
          <p:cNvGrpSpPr/>
          <p:nvPr/>
        </p:nvGrpSpPr>
        <p:grpSpPr>
          <a:xfrm>
            <a:off x="2115196" y="5403953"/>
            <a:ext cx="3792682" cy="1195383"/>
            <a:chOff x="-287481" y="825311"/>
            <a:chExt cx="3792682" cy="1195383"/>
          </a:xfrm>
        </p:grpSpPr>
        <p:sp>
          <p:nvSpPr>
            <p:cNvPr id="131" name="TextBox 130">
              <a:extLst>
                <a:ext uri="{FF2B5EF4-FFF2-40B4-BE49-F238E27FC236}">
                  <a16:creationId xmlns:a16="http://schemas.microsoft.com/office/drawing/2014/main" id="{F1292D16-811C-4F6D-9AA7-D7278F8A59BB}"/>
                </a:ext>
              </a:extLst>
            </p:cNvPr>
            <p:cNvSpPr txBox="1"/>
            <p:nvPr/>
          </p:nvSpPr>
          <p:spPr>
            <a:xfrm>
              <a:off x="-287481" y="1128142"/>
              <a:ext cx="3792682" cy="892552"/>
            </a:xfrm>
            <a:prstGeom prst="rect">
              <a:avLst/>
            </a:prstGeom>
            <a:noFill/>
          </p:spPr>
          <p:txBody>
            <a:bodyPr wrap="square" rtlCol="0" anchor="t" anchorCtr="0">
              <a:spAutoFit/>
            </a:bodyPr>
            <a:lstStyle>
              <a:defPPr>
                <a:defRPr lang="en-US"/>
              </a:defPPr>
              <a:lvl1pPr marL="171450" indent="-171450">
                <a:lnSpc>
                  <a:spcPts val="1200"/>
                </a:lnSpc>
                <a:spcAft>
                  <a:spcPts val="600"/>
                </a:spcAft>
                <a:buFont typeface="Arial" panose="020B0604020202020204" pitchFamily="34" charset="0"/>
                <a:buChar char="•"/>
                <a:defRPr sz="800">
                  <a:latin typeface="Century Gothic" panose="020B0502020202020204" pitchFamily="34" charset="0"/>
                </a:defRPr>
              </a:lvl1pPr>
            </a:lstStyle>
            <a:p>
              <a:pPr marL="0" marR="0" lvl="0" indent="0" algn="r" defTabSz="914400" rtl="0" eaLnBrk="1" fontAlgn="auto" latinLnBrk="0" hangingPunct="1">
                <a:lnSpc>
                  <a:spcPct val="100000"/>
                </a:lnSpc>
                <a:spcBef>
                  <a:spcPts val="0"/>
                </a:spcBef>
                <a:buClrTx/>
                <a:buSzTx/>
                <a:buFont typeface="Arial" panose="020B0604020202020204" pitchFamily="34" charset="0"/>
                <a:buNone/>
                <a:tabLst/>
                <a:defRPr/>
              </a:pPr>
              <a:r>
                <a:rPr lang="en-GB" sz="1400" dirty="0"/>
                <a:t>Curation for a </a:t>
              </a:r>
              <a:r>
                <a:rPr lang="en-GB" sz="1400" b="1" dirty="0"/>
                <a:t>lightweight deployment</a:t>
              </a:r>
              <a:endParaRPr lang="en-GB" sz="1400" dirty="0"/>
            </a:p>
            <a:p>
              <a:pPr marL="0" marR="0" lvl="0" indent="0" algn="r" defTabSz="914400" rtl="0" eaLnBrk="1" fontAlgn="auto" latinLnBrk="0" hangingPunct="1">
                <a:lnSpc>
                  <a:spcPct val="100000"/>
                </a:lnSpc>
                <a:spcBef>
                  <a:spcPts val="0"/>
                </a:spcBef>
                <a:buClrTx/>
                <a:buSzTx/>
                <a:buFont typeface="Arial" panose="020B0604020202020204" pitchFamily="34" charset="0"/>
                <a:buNone/>
                <a:tabLst/>
                <a:defRPr/>
              </a:pPr>
              <a:r>
                <a:rPr lang="en-GB" sz="1400" dirty="0"/>
                <a:t>Integration &amp; embedding of new tasks</a:t>
              </a:r>
            </a:p>
            <a:p>
              <a:pPr marL="0" marR="0" lvl="0" indent="0" algn="r" defTabSz="914400" rtl="0" eaLnBrk="1" fontAlgn="auto" latinLnBrk="0" hangingPunct="1">
                <a:lnSpc>
                  <a:spcPct val="100000"/>
                </a:lnSpc>
                <a:spcBef>
                  <a:spcPts val="0"/>
                </a:spcBef>
                <a:buClrTx/>
                <a:buSzTx/>
                <a:buFont typeface="Arial" panose="020B0604020202020204" pitchFamily="34" charset="0"/>
                <a:buNone/>
                <a:tabLst/>
                <a:defRPr/>
              </a:pPr>
              <a:r>
                <a:rPr lang="en-GB" sz="1400" dirty="0"/>
                <a:t>(depth estimation, behaviour prediction)</a:t>
              </a:r>
              <a:endPar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32" name="TextBox 131">
              <a:extLst>
                <a:ext uri="{FF2B5EF4-FFF2-40B4-BE49-F238E27FC236}">
                  <a16:creationId xmlns:a16="http://schemas.microsoft.com/office/drawing/2014/main" id="{10E2EB9E-FE5E-466D-8AA4-E217163C8AD8}"/>
                </a:ext>
              </a:extLst>
            </p:cNvPr>
            <p:cNvSpPr txBox="1"/>
            <p:nvPr/>
          </p:nvSpPr>
          <p:spPr>
            <a:xfrm>
              <a:off x="1820123" y="825311"/>
              <a:ext cx="1685078"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782BD"/>
                  </a:solidFill>
                  <a:effectLst/>
                  <a:uLnTx/>
                  <a:uFillTx/>
                  <a:latin typeface="Century Gothic" panose="020B0502020202020204" pitchFamily="34" charset="0"/>
                  <a:ea typeface="+mn-ea"/>
                  <a:cs typeface="+mn-cs"/>
                </a:rPr>
                <a:t>OPPORTUNITY</a:t>
              </a:r>
            </a:p>
          </p:txBody>
        </p:sp>
      </p:grpSp>
      <p:grpSp>
        <p:nvGrpSpPr>
          <p:cNvPr id="12" name="Group 11">
            <a:extLst>
              <a:ext uri="{FF2B5EF4-FFF2-40B4-BE49-F238E27FC236}">
                <a16:creationId xmlns:a16="http://schemas.microsoft.com/office/drawing/2014/main" id="{8E1C2CAF-230A-4B49-B858-10C1E618E1FF}"/>
              </a:ext>
            </a:extLst>
          </p:cNvPr>
          <p:cNvGrpSpPr/>
          <p:nvPr/>
        </p:nvGrpSpPr>
        <p:grpSpPr>
          <a:xfrm>
            <a:off x="6019792" y="5180407"/>
            <a:ext cx="203224" cy="912418"/>
            <a:chOff x="6973806" y="4827259"/>
            <a:chExt cx="203224" cy="912418"/>
          </a:xfrm>
        </p:grpSpPr>
        <p:sp>
          <p:nvSpPr>
            <p:cNvPr id="126" name="Freeform: Shape 125">
              <a:extLst>
                <a:ext uri="{FF2B5EF4-FFF2-40B4-BE49-F238E27FC236}">
                  <a16:creationId xmlns:a16="http://schemas.microsoft.com/office/drawing/2014/main" id="{B15FC958-4BCB-4647-BFCB-BAF15869B110}"/>
                </a:ext>
              </a:extLst>
            </p:cNvPr>
            <p:cNvSpPr/>
            <p:nvPr/>
          </p:nvSpPr>
          <p:spPr>
            <a:xfrm flipV="1">
              <a:off x="7060175" y="4827259"/>
              <a:ext cx="29032" cy="822960"/>
            </a:xfrm>
            <a:custGeom>
              <a:avLst/>
              <a:gdLst>
                <a:gd name="connsiteX0" fmla="*/ 14516 w 29032"/>
                <a:gd name="connsiteY0" fmla="*/ 1724211 h 1712888"/>
                <a:gd name="connsiteX1" fmla="*/ 0 w 29032"/>
                <a:gd name="connsiteY1" fmla="*/ 1709695 h 1712888"/>
                <a:gd name="connsiteX2" fmla="*/ 0 w 29032"/>
                <a:gd name="connsiteY2" fmla="*/ 14516 h 1712888"/>
                <a:gd name="connsiteX3" fmla="*/ 14516 w 29032"/>
                <a:gd name="connsiteY3" fmla="*/ 0 h 1712888"/>
                <a:gd name="connsiteX4" fmla="*/ 29032 w 29032"/>
                <a:gd name="connsiteY4" fmla="*/ 14516 h 1712888"/>
                <a:gd name="connsiteX5" fmla="*/ 29032 w 29032"/>
                <a:gd name="connsiteY5" fmla="*/ 1709695 h 1712888"/>
                <a:gd name="connsiteX6" fmla="*/ 14516 w 29032"/>
                <a:gd name="connsiteY6" fmla="*/ 1724211 h 171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32" h="1712888">
                  <a:moveTo>
                    <a:pt x="14516" y="1724211"/>
                  </a:moveTo>
                  <a:cubicBezTo>
                    <a:pt x="6532" y="1724211"/>
                    <a:pt x="0" y="1717678"/>
                    <a:pt x="0" y="1709695"/>
                  </a:cubicBezTo>
                  <a:lnTo>
                    <a:pt x="0" y="14516"/>
                  </a:lnTo>
                  <a:cubicBezTo>
                    <a:pt x="0" y="6532"/>
                    <a:pt x="6532" y="0"/>
                    <a:pt x="14516" y="0"/>
                  </a:cubicBezTo>
                  <a:cubicBezTo>
                    <a:pt x="22500" y="0"/>
                    <a:pt x="29032" y="6532"/>
                    <a:pt x="29032" y="14516"/>
                  </a:cubicBezTo>
                  <a:lnTo>
                    <a:pt x="29032" y="1709695"/>
                  </a:lnTo>
                  <a:cubicBezTo>
                    <a:pt x="29032" y="1717678"/>
                    <a:pt x="22645" y="1724211"/>
                    <a:pt x="14516" y="1724211"/>
                  </a:cubicBezTo>
                  <a:close/>
                </a:path>
              </a:pathLst>
            </a:custGeom>
            <a:solidFill>
              <a:srgbClr val="4075AA"/>
            </a:solidFill>
            <a:ln w="139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7" name="Group 126">
              <a:extLst>
                <a:ext uri="{FF2B5EF4-FFF2-40B4-BE49-F238E27FC236}">
                  <a16:creationId xmlns:a16="http://schemas.microsoft.com/office/drawing/2014/main" id="{D6A32ACC-DE08-4311-B5E4-0F88AF60B263}"/>
                </a:ext>
              </a:extLst>
            </p:cNvPr>
            <p:cNvGrpSpPr/>
            <p:nvPr/>
          </p:nvGrpSpPr>
          <p:grpSpPr>
            <a:xfrm rot="17100000" flipV="1">
              <a:off x="6973806" y="5536453"/>
              <a:ext cx="203224" cy="203224"/>
              <a:chOff x="4244723" y="121268"/>
              <a:chExt cx="203224" cy="203224"/>
            </a:xfrm>
          </p:grpSpPr>
          <p:sp>
            <p:nvSpPr>
              <p:cNvPr id="128" name="Freeform: Shape 127">
                <a:extLst>
                  <a:ext uri="{FF2B5EF4-FFF2-40B4-BE49-F238E27FC236}">
                    <a16:creationId xmlns:a16="http://schemas.microsoft.com/office/drawing/2014/main" id="{6474F993-00CE-4828-B418-BF65B16F8FAE}"/>
                  </a:ext>
                </a:extLst>
              </p:cNvPr>
              <p:cNvSpPr/>
              <p:nvPr/>
            </p:nvSpPr>
            <p:spPr>
              <a:xfrm rot="10800000">
                <a:off x="4244723" y="121268"/>
                <a:ext cx="203224" cy="203224"/>
              </a:xfrm>
              <a:custGeom>
                <a:avLst/>
                <a:gdLst>
                  <a:gd name="connsiteX0" fmla="*/ 214256 w 203224"/>
                  <a:gd name="connsiteY0" fmla="*/ 107128 h 203224"/>
                  <a:gd name="connsiteX1" fmla="*/ 107128 w 203224"/>
                  <a:gd name="connsiteY1" fmla="*/ 214256 h 203224"/>
                  <a:gd name="connsiteX2" fmla="*/ 0 w 203224"/>
                  <a:gd name="connsiteY2" fmla="*/ 107128 h 203224"/>
                  <a:gd name="connsiteX3" fmla="*/ 107128 w 203224"/>
                  <a:gd name="connsiteY3" fmla="*/ 0 h 203224"/>
                  <a:gd name="connsiteX4" fmla="*/ 214256 w 203224"/>
                  <a:gd name="connsiteY4" fmla="*/ 107128 h 20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24" h="203224">
                    <a:moveTo>
                      <a:pt x="214256" y="107128"/>
                    </a:moveTo>
                    <a:cubicBezTo>
                      <a:pt x="214256" y="166293"/>
                      <a:pt x="166293" y="214256"/>
                      <a:pt x="107128" y="214256"/>
                    </a:cubicBezTo>
                    <a:cubicBezTo>
                      <a:pt x="47963" y="214256"/>
                      <a:pt x="0" y="166293"/>
                      <a:pt x="0" y="107128"/>
                    </a:cubicBezTo>
                    <a:cubicBezTo>
                      <a:pt x="0" y="47963"/>
                      <a:pt x="47963" y="0"/>
                      <a:pt x="107128" y="0"/>
                    </a:cubicBezTo>
                    <a:cubicBezTo>
                      <a:pt x="166293" y="0"/>
                      <a:pt x="214256" y="47963"/>
                      <a:pt x="214256" y="107128"/>
                    </a:cubicBezTo>
                    <a:close/>
                  </a:path>
                </a:pathLst>
              </a:custGeom>
              <a:solidFill>
                <a:srgbClr val="4782BD"/>
              </a:solidFill>
              <a:ln w="139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Shape 128">
                <a:extLst>
                  <a:ext uri="{FF2B5EF4-FFF2-40B4-BE49-F238E27FC236}">
                    <a16:creationId xmlns:a16="http://schemas.microsoft.com/office/drawing/2014/main" id="{77431EE4-CF4C-4889-A729-B5AF68471A5E}"/>
                  </a:ext>
                </a:extLst>
              </p:cNvPr>
              <p:cNvSpPr/>
              <p:nvPr/>
            </p:nvSpPr>
            <p:spPr>
              <a:xfrm rot="10800000">
                <a:off x="4244723" y="121268"/>
                <a:ext cx="203224" cy="203224"/>
              </a:xfrm>
              <a:custGeom>
                <a:avLst/>
                <a:gdLst>
                  <a:gd name="connsiteX0" fmla="*/ 107128 w 203224"/>
                  <a:gd name="connsiteY0" fmla="*/ 0 h 203224"/>
                  <a:gd name="connsiteX1" fmla="*/ 99289 w 203224"/>
                  <a:gd name="connsiteY1" fmla="*/ 435 h 203224"/>
                  <a:gd name="connsiteX2" fmla="*/ 182902 w 203224"/>
                  <a:gd name="connsiteY2" fmla="*/ 91451 h 203224"/>
                  <a:gd name="connsiteX3" fmla="*/ 91451 w 203224"/>
                  <a:gd name="connsiteY3" fmla="*/ 182902 h 203224"/>
                  <a:gd name="connsiteX4" fmla="*/ 435 w 203224"/>
                  <a:gd name="connsiteY4" fmla="*/ 99289 h 203224"/>
                  <a:gd name="connsiteX5" fmla="*/ 0 w 203224"/>
                  <a:gd name="connsiteY5" fmla="*/ 107128 h 203224"/>
                  <a:gd name="connsiteX6" fmla="*/ 107128 w 203224"/>
                  <a:gd name="connsiteY6" fmla="*/ 214256 h 203224"/>
                  <a:gd name="connsiteX7" fmla="*/ 214256 w 203224"/>
                  <a:gd name="connsiteY7" fmla="*/ 107128 h 203224"/>
                  <a:gd name="connsiteX8" fmla="*/ 107128 w 203224"/>
                  <a:gd name="connsiteY8" fmla="*/ 0 h 203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24" h="203224">
                    <a:moveTo>
                      <a:pt x="107128" y="0"/>
                    </a:moveTo>
                    <a:cubicBezTo>
                      <a:pt x="104515" y="0"/>
                      <a:pt x="101902" y="145"/>
                      <a:pt x="99289" y="435"/>
                    </a:cubicBezTo>
                    <a:cubicBezTo>
                      <a:pt x="146176" y="4355"/>
                      <a:pt x="182902" y="43693"/>
                      <a:pt x="182902" y="91451"/>
                    </a:cubicBezTo>
                    <a:cubicBezTo>
                      <a:pt x="182902" y="141966"/>
                      <a:pt x="141966" y="182902"/>
                      <a:pt x="91451" y="182902"/>
                    </a:cubicBezTo>
                    <a:cubicBezTo>
                      <a:pt x="43548" y="182902"/>
                      <a:pt x="4355" y="146176"/>
                      <a:pt x="435" y="99289"/>
                    </a:cubicBezTo>
                    <a:cubicBezTo>
                      <a:pt x="145" y="101902"/>
                      <a:pt x="0" y="104515"/>
                      <a:pt x="0" y="107128"/>
                    </a:cubicBezTo>
                    <a:cubicBezTo>
                      <a:pt x="0" y="166353"/>
                      <a:pt x="48048" y="214256"/>
                      <a:pt x="107128" y="214256"/>
                    </a:cubicBezTo>
                    <a:cubicBezTo>
                      <a:pt x="166353" y="214256"/>
                      <a:pt x="214256" y="166208"/>
                      <a:pt x="214256" y="107128"/>
                    </a:cubicBezTo>
                    <a:cubicBezTo>
                      <a:pt x="214401" y="47903"/>
                      <a:pt x="166353" y="0"/>
                      <a:pt x="107128" y="0"/>
                    </a:cubicBezTo>
                    <a:close/>
                  </a:path>
                </a:pathLst>
              </a:custGeom>
              <a:solidFill>
                <a:srgbClr val="000000">
                  <a:alpha val="10000"/>
                </a:srgbClr>
              </a:solidFill>
              <a:ln w="139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Shape 129">
                <a:extLst>
                  <a:ext uri="{FF2B5EF4-FFF2-40B4-BE49-F238E27FC236}">
                    <a16:creationId xmlns:a16="http://schemas.microsoft.com/office/drawing/2014/main" id="{F7B0788D-3C1B-4FF9-9DEB-869359C28D54}"/>
                  </a:ext>
                </a:extLst>
              </p:cNvPr>
              <p:cNvSpPr/>
              <p:nvPr/>
            </p:nvSpPr>
            <p:spPr>
              <a:xfrm rot="10800000">
                <a:off x="4345609" y="220847"/>
                <a:ext cx="58064" cy="58064"/>
              </a:xfrm>
              <a:custGeom>
                <a:avLst/>
                <a:gdLst>
                  <a:gd name="connsiteX0" fmla="*/ 70838 w 58064"/>
                  <a:gd name="connsiteY0" fmla="*/ 35419 h 58064"/>
                  <a:gd name="connsiteX1" fmla="*/ 35419 w 58064"/>
                  <a:gd name="connsiteY1" fmla="*/ 70838 h 58064"/>
                  <a:gd name="connsiteX2" fmla="*/ 0 w 58064"/>
                  <a:gd name="connsiteY2" fmla="*/ 35419 h 58064"/>
                  <a:gd name="connsiteX3" fmla="*/ 35419 w 58064"/>
                  <a:gd name="connsiteY3" fmla="*/ 0 h 58064"/>
                  <a:gd name="connsiteX4" fmla="*/ 70838 w 58064"/>
                  <a:gd name="connsiteY4" fmla="*/ 35419 h 58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64" h="58064">
                    <a:moveTo>
                      <a:pt x="70838" y="35419"/>
                    </a:moveTo>
                    <a:cubicBezTo>
                      <a:pt x="70838" y="55016"/>
                      <a:pt x="55016" y="70838"/>
                      <a:pt x="35419" y="70838"/>
                    </a:cubicBezTo>
                    <a:cubicBezTo>
                      <a:pt x="15822" y="70838"/>
                      <a:pt x="0" y="55016"/>
                      <a:pt x="0" y="35419"/>
                    </a:cubicBezTo>
                    <a:cubicBezTo>
                      <a:pt x="0" y="15822"/>
                      <a:pt x="15822" y="0"/>
                      <a:pt x="35419" y="0"/>
                    </a:cubicBezTo>
                    <a:cubicBezTo>
                      <a:pt x="55016" y="0"/>
                      <a:pt x="70838" y="15968"/>
                      <a:pt x="70838" y="35419"/>
                    </a:cubicBezTo>
                    <a:close/>
                  </a:path>
                </a:pathLst>
              </a:custGeom>
              <a:solidFill>
                <a:srgbClr val="FFFFFF">
                  <a:alpha val="30000"/>
                </a:srgbClr>
              </a:solidFill>
              <a:ln w="139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4" name="Group 193">
            <a:extLst>
              <a:ext uri="{FF2B5EF4-FFF2-40B4-BE49-F238E27FC236}">
                <a16:creationId xmlns:a16="http://schemas.microsoft.com/office/drawing/2014/main" id="{9BCB2D51-9C0D-41F7-BEFB-216E04D8F9DC}"/>
              </a:ext>
            </a:extLst>
          </p:cNvPr>
          <p:cNvGrpSpPr/>
          <p:nvPr/>
        </p:nvGrpSpPr>
        <p:grpSpPr>
          <a:xfrm flipH="1">
            <a:off x="8458694" y="5200487"/>
            <a:ext cx="3349656" cy="1195383"/>
            <a:chOff x="155547" y="825311"/>
            <a:chExt cx="3349656" cy="1195383"/>
          </a:xfrm>
        </p:grpSpPr>
        <p:sp>
          <p:nvSpPr>
            <p:cNvPr id="200" name="TextBox 199">
              <a:extLst>
                <a:ext uri="{FF2B5EF4-FFF2-40B4-BE49-F238E27FC236}">
                  <a16:creationId xmlns:a16="http://schemas.microsoft.com/office/drawing/2014/main" id="{1D0602F5-E726-4318-B2DB-1840E406E067}"/>
                </a:ext>
              </a:extLst>
            </p:cNvPr>
            <p:cNvSpPr txBox="1"/>
            <p:nvPr/>
          </p:nvSpPr>
          <p:spPr>
            <a:xfrm>
              <a:off x="155547" y="1128142"/>
              <a:ext cx="3349656" cy="892552"/>
            </a:xfrm>
            <a:prstGeom prst="rect">
              <a:avLst/>
            </a:prstGeom>
            <a:noFill/>
          </p:spPr>
          <p:txBody>
            <a:bodyPr wrap="square" rtlCol="0" anchor="t" anchorCtr="0">
              <a:spAutoFit/>
            </a:bodyPr>
            <a:lstStyle>
              <a:defPPr>
                <a:defRPr lang="en-US"/>
              </a:defPPr>
              <a:lvl1pPr marL="171450" indent="-171450">
                <a:lnSpc>
                  <a:spcPts val="1200"/>
                </a:lnSpc>
                <a:spcAft>
                  <a:spcPts val="600"/>
                </a:spcAft>
                <a:buFont typeface="Arial" panose="020B0604020202020204" pitchFamily="34" charset="0"/>
                <a:buChar char="•"/>
                <a:defRPr sz="800">
                  <a:latin typeface="Century Gothic" panose="020B0502020202020204" pitchFamily="34" charset="0"/>
                </a:defRPr>
              </a:lvl1pPr>
            </a:lstStyle>
            <a:p>
              <a:pPr marL="0" marR="0" lvl="0" indent="0" algn="l" defTabSz="914400" rtl="0" eaLnBrk="1" fontAlgn="auto" latinLnBrk="0" hangingPunct="1">
                <a:lnSpc>
                  <a:spcPct val="100000"/>
                </a:lnSpc>
                <a:spcBef>
                  <a:spcPts val="0"/>
                </a:spcBef>
                <a:buClrTx/>
                <a:buSzTx/>
                <a:buFont typeface="Arial" panose="020B0604020202020204" pitchFamily="34" charset="0"/>
                <a:buNone/>
                <a:tabLst/>
                <a:defRPr/>
              </a:pPr>
              <a:r>
                <a:rPr lang="en-GB" sz="1400" dirty="0"/>
                <a:t>Performance in </a:t>
              </a:r>
              <a:r>
                <a:rPr lang="en-GB" sz="1400" b="1" dirty="0"/>
                <a:t>rare/dark scenarios</a:t>
              </a:r>
              <a:endParaRPr lang="en-GB" sz="1400" dirty="0"/>
            </a:p>
            <a:p>
              <a:pPr marL="0" marR="0" lvl="0" indent="0" algn="l" defTabSz="914400" rtl="0" eaLnBrk="1" fontAlgn="auto" latinLnBrk="0" hangingPunct="1">
                <a:lnSpc>
                  <a:spcPct val="100000"/>
                </a:lnSpc>
                <a:spcBef>
                  <a:spcPts val="0"/>
                </a:spcBef>
                <a:buClrTx/>
                <a:buSzTx/>
                <a:buFont typeface="Arial" panose="020B0604020202020204" pitchFamily="34" charset="0"/>
                <a:buNone/>
                <a:tabLst/>
                <a:defRPr/>
              </a:pPr>
              <a:r>
                <a:rPr lang="en-GB" sz="1400" dirty="0"/>
                <a:t>Simpler/more lightweight methods</a:t>
              </a:r>
            </a:p>
            <a:p>
              <a:pPr marL="0" marR="0" lvl="0" indent="0" algn="l" defTabSz="914400" rtl="0" eaLnBrk="1" fontAlgn="auto" latinLnBrk="0" hangingPunct="1">
                <a:lnSpc>
                  <a:spcPct val="100000"/>
                </a:lnSpc>
                <a:spcBef>
                  <a:spcPts val="0"/>
                </a:spcBef>
                <a:buClrTx/>
                <a:buSzTx/>
                <a:buFont typeface="Arial" panose="020B0604020202020204" pitchFamily="34" charset="0"/>
                <a:buNone/>
                <a:tabLst/>
                <a:defRPr/>
              </a:pPr>
              <a:r>
                <a:rPr kumimoji="0" lang="en-GB"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LiDAR-</a:t>
              </a:r>
              <a:r>
                <a:rPr kumimoji="0" lang="en-GB" sz="14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ba</a:t>
              </a:r>
              <a:r>
                <a:rPr lang="en-GB" sz="1400" dirty="0" err="1">
                  <a:solidFill>
                    <a:prstClr val="black"/>
                  </a:solidFill>
                </a:rPr>
                <a:t>sed</a:t>
              </a:r>
              <a:r>
                <a:rPr lang="en-GB" sz="1400" dirty="0">
                  <a:solidFill>
                    <a:prstClr val="black"/>
                  </a:solidFill>
                </a:rPr>
                <a:t> methods</a:t>
              </a:r>
              <a:endPar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201" name="TextBox 200">
              <a:extLst>
                <a:ext uri="{FF2B5EF4-FFF2-40B4-BE49-F238E27FC236}">
                  <a16:creationId xmlns:a16="http://schemas.microsoft.com/office/drawing/2014/main" id="{4E00C27E-AA89-47D5-9E85-72A1C1133011}"/>
                </a:ext>
              </a:extLst>
            </p:cNvPr>
            <p:cNvSpPr txBox="1"/>
            <p:nvPr/>
          </p:nvSpPr>
          <p:spPr>
            <a:xfrm>
              <a:off x="2544682" y="825311"/>
              <a:ext cx="9605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7F65BC"/>
                  </a:solidFill>
                  <a:effectLst/>
                  <a:uLnTx/>
                  <a:uFillTx/>
                  <a:latin typeface="Century Gothic" panose="020B0502020202020204" pitchFamily="34" charset="0"/>
                  <a:ea typeface="+mn-ea"/>
                  <a:cs typeface="+mn-cs"/>
                </a:rPr>
                <a:t>THREAT</a:t>
              </a:r>
            </a:p>
          </p:txBody>
        </p:sp>
      </p:grpSp>
      <p:grpSp>
        <p:nvGrpSpPr>
          <p:cNvPr id="11" name="Group 10">
            <a:extLst>
              <a:ext uri="{FF2B5EF4-FFF2-40B4-BE49-F238E27FC236}">
                <a16:creationId xmlns:a16="http://schemas.microsoft.com/office/drawing/2014/main" id="{AF5DC152-3181-A84E-AC5B-26C2A62101AE}"/>
              </a:ext>
            </a:extLst>
          </p:cNvPr>
          <p:cNvGrpSpPr/>
          <p:nvPr/>
        </p:nvGrpSpPr>
        <p:grpSpPr>
          <a:xfrm>
            <a:off x="8144545" y="4819740"/>
            <a:ext cx="203224" cy="1017193"/>
            <a:chOff x="9070528" y="4097222"/>
            <a:chExt cx="203224" cy="1017193"/>
          </a:xfrm>
        </p:grpSpPr>
        <p:sp>
          <p:nvSpPr>
            <p:cNvPr id="195" name="Freeform: Shape 194">
              <a:extLst>
                <a:ext uri="{FF2B5EF4-FFF2-40B4-BE49-F238E27FC236}">
                  <a16:creationId xmlns:a16="http://schemas.microsoft.com/office/drawing/2014/main" id="{A8FA3839-9ECF-44DB-9F03-FD26447B5E67}"/>
                </a:ext>
              </a:extLst>
            </p:cNvPr>
            <p:cNvSpPr/>
            <p:nvPr/>
          </p:nvSpPr>
          <p:spPr>
            <a:xfrm flipH="1" flipV="1">
              <a:off x="9158351" y="4097222"/>
              <a:ext cx="29032" cy="914400"/>
            </a:xfrm>
            <a:custGeom>
              <a:avLst/>
              <a:gdLst>
                <a:gd name="connsiteX0" fmla="*/ 14516 w 29032"/>
                <a:gd name="connsiteY0" fmla="*/ 1724211 h 1712888"/>
                <a:gd name="connsiteX1" fmla="*/ 0 w 29032"/>
                <a:gd name="connsiteY1" fmla="*/ 1709695 h 1712888"/>
                <a:gd name="connsiteX2" fmla="*/ 0 w 29032"/>
                <a:gd name="connsiteY2" fmla="*/ 14516 h 1712888"/>
                <a:gd name="connsiteX3" fmla="*/ 14516 w 29032"/>
                <a:gd name="connsiteY3" fmla="*/ 0 h 1712888"/>
                <a:gd name="connsiteX4" fmla="*/ 29032 w 29032"/>
                <a:gd name="connsiteY4" fmla="*/ 14516 h 1712888"/>
                <a:gd name="connsiteX5" fmla="*/ 29032 w 29032"/>
                <a:gd name="connsiteY5" fmla="*/ 1709695 h 1712888"/>
                <a:gd name="connsiteX6" fmla="*/ 14516 w 29032"/>
                <a:gd name="connsiteY6" fmla="*/ 1724211 h 171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32" h="1712888">
                  <a:moveTo>
                    <a:pt x="14516" y="1724211"/>
                  </a:moveTo>
                  <a:cubicBezTo>
                    <a:pt x="6532" y="1724211"/>
                    <a:pt x="0" y="1717678"/>
                    <a:pt x="0" y="1709695"/>
                  </a:cubicBezTo>
                  <a:lnTo>
                    <a:pt x="0" y="14516"/>
                  </a:lnTo>
                  <a:cubicBezTo>
                    <a:pt x="0" y="6532"/>
                    <a:pt x="6532" y="0"/>
                    <a:pt x="14516" y="0"/>
                  </a:cubicBezTo>
                  <a:cubicBezTo>
                    <a:pt x="22500" y="0"/>
                    <a:pt x="29032" y="6532"/>
                    <a:pt x="29032" y="14516"/>
                  </a:cubicBezTo>
                  <a:lnTo>
                    <a:pt x="29032" y="1709695"/>
                  </a:lnTo>
                  <a:cubicBezTo>
                    <a:pt x="29032" y="1717678"/>
                    <a:pt x="22645" y="1724211"/>
                    <a:pt x="14516" y="1724211"/>
                  </a:cubicBezTo>
                  <a:close/>
                </a:path>
              </a:pathLst>
            </a:custGeom>
            <a:solidFill>
              <a:srgbClr val="725BA9"/>
            </a:solidFill>
            <a:ln w="139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6" name="Group 195">
              <a:extLst>
                <a:ext uri="{FF2B5EF4-FFF2-40B4-BE49-F238E27FC236}">
                  <a16:creationId xmlns:a16="http://schemas.microsoft.com/office/drawing/2014/main" id="{9CB6CD7D-560C-49E4-9A3E-6FE6A27E98CE}"/>
                </a:ext>
              </a:extLst>
            </p:cNvPr>
            <p:cNvGrpSpPr/>
            <p:nvPr/>
          </p:nvGrpSpPr>
          <p:grpSpPr>
            <a:xfrm flipH="1" flipV="1">
              <a:off x="9070528" y="4911191"/>
              <a:ext cx="203224" cy="203224"/>
              <a:chOff x="4244723" y="121268"/>
              <a:chExt cx="203224" cy="203224"/>
            </a:xfrm>
          </p:grpSpPr>
          <p:sp>
            <p:nvSpPr>
              <p:cNvPr id="197" name="Freeform: Shape 196">
                <a:extLst>
                  <a:ext uri="{FF2B5EF4-FFF2-40B4-BE49-F238E27FC236}">
                    <a16:creationId xmlns:a16="http://schemas.microsoft.com/office/drawing/2014/main" id="{47C8AAFE-F1A1-453A-B27B-9B3715280571}"/>
                  </a:ext>
                </a:extLst>
              </p:cNvPr>
              <p:cNvSpPr/>
              <p:nvPr/>
            </p:nvSpPr>
            <p:spPr>
              <a:xfrm rot="10800000">
                <a:off x="4244723" y="121268"/>
                <a:ext cx="203224" cy="203224"/>
              </a:xfrm>
              <a:custGeom>
                <a:avLst/>
                <a:gdLst>
                  <a:gd name="connsiteX0" fmla="*/ 214256 w 203224"/>
                  <a:gd name="connsiteY0" fmla="*/ 107128 h 203224"/>
                  <a:gd name="connsiteX1" fmla="*/ 107128 w 203224"/>
                  <a:gd name="connsiteY1" fmla="*/ 214256 h 203224"/>
                  <a:gd name="connsiteX2" fmla="*/ 0 w 203224"/>
                  <a:gd name="connsiteY2" fmla="*/ 107128 h 203224"/>
                  <a:gd name="connsiteX3" fmla="*/ 107128 w 203224"/>
                  <a:gd name="connsiteY3" fmla="*/ 0 h 203224"/>
                  <a:gd name="connsiteX4" fmla="*/ 214256 w 203224"/>
                  <a:gd name="connsiteY4" fmla="*/ 107128 h 20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24" h="203224">
                    <a:moveTo>
                      <a:pt x="214256" y="107128"/>
                    </a:moveTo>
                    <a:cubicBezTo>
                      <a:pt x="214256" y="166293"/>
                      <a:pt x="166293" y="214256"/>
                      <a:pt x="107128" y="214256"/>
                    </a:cubicBezTo>
                    <a:cubicBezTo>
                      <a:pt x="47963" y="214256"/>
                      <a:pt x="0" y="166293"/>
                      <a:pt x="0" y="107128"/>
                    </a:cubicBezTo>
                    <a:cubicBezTo>
                      <a:pt x="0" y="47963"/>
                      <a:pt x="47963" y="0"/>
                      <a:pt x="107128" y="0"/>
                    </a:cubicBezTo>
                    <a:cubicBezTo>
                      <a:pt x="166293" y="0"/>
                      <a:pt x="214256" y="47963"/>
                      <a:pt x="214256" y="107128"/>
                    </a:cubicBezTo>
                    <a:close/>
                  </a:path>
                </a:pathLst>
              </a:custGeom>
              <a:solidFill>
                <a:srgbClr val="7F65BC"/>
              </a:solidFill>
              <a:ln w="139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Shape 197">
                <a:extLst>
                  <a:ext uri="{FF2B5EF4-FFF2-40B4-BE49-F238E27FC236}">
                    <a16:creationId xmlns:a16="http://schemas.microsoft.com/office/drawing/2014/main" id="{76919DCF-5672-4C4D-8CF5-3ECD31ED10AE}"/>
                  </a:ext>
                </a:extLst>
              </p:cNvPr>
              <p:cNvSpPr/>
              <p:nvPr/>
            </p:nvSpPr>
            <p:spPr>
              <a:xfrm rot="10800000">
                <a:off x="4244723" y="121268"/>
                <a:ext cx="203224" cy="203224"/>
              </a:xfrm>
              <a:custGeom>
                <a:avLst/>
                <a:gdLst>
                  <a:gd name="connsiteX0" fmla="*/ 107128 w 203224"/>
                  <a:gd name="connsiteY0" fmla="*/ 0 h 203224"/>
                  <a:gd name="connsiteX1" fmla="*/ 99289 w 203224"/>
                  <a:gd name="connsiteY1" fmla="*/ 435 h 203224"/>
                  <a:gd name="connsiteX2" fmla="*/ 182902 w 203224"/>
                  <a:gd name="connsiteY2" fmla="*/ 91451 h 203224"/>
                  <a:gd name="connsiteX3" fmla="*/ 91451 w 203224"/>
                  <a:gd name="connsiteY3" fmla="*/ 182902 h 203224"/>
                  <a:gd name="connsiteX4" fmla="*/ 435 w 203224"/>
                  <a:gd name="connsiteY4" fmla="*/ 99289 h 203224"/>
                  <a:gd name="connsiteX5" fmla="*/ 0 w 203224"/>
                  <a:gd name="connsiteY5" fmla="*/ 107128 h 203224"/>
                  <a:gd name="connsiteX6" fmla="*/ 107128 w 203224"/>
                  <a:gd name="connsiteY6" fmla="*/ 214256 h 203224"/>
                  <a:gd name="connsiteX7" fmla="*/ 214256 w 203224"/>
                  <a:gd name="connsiteY7" fmla="*/ 107128 h 203224"/>
                  <a:gd name="connsiteX8" fmla="*/ 107128 w 203224"/>
                  <a:gd name="connsiteY8" fmla="*/ 0 h 203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24" h="203224">
                    <a:moveTo>
                      <a:pt x="107128" y="0"/>
                    </a:moveTo>
                    <a:cubicBezTo>
                      <a:pt x="104515" y="0"/>
                      <a:pt x="101902" y="145"/>
                      <a:pt x="99289" y="435"/>
                    </a:cubicBezTo>
                    <a:cubicBezTo>
                      <a:pt x="146176" y="4355"/>
                      <a:pt x="182902" y="43693"/>
                      <a:pt x="182902" y="91451"/>
                    </a:cubicBezTo>
                    <a:cubicBezTo>
                      <a:pt x="182902" y="141966"/>
                      <a:pt x="141966" y="182902"/>
                      <a:pt x="91451" y="182902"/>
                    </a:cubicBezTo>
                    <a:cubicBezTo>
                      <a:pt x="43548" y="182902"/>
                      <a:pt x="4355" y="146176"/>
                      <a:pt x="435" y="99289"/>
                    </a:cubicBezTo>
                    <a:cubicBezTo>
                      <a:pt x="145" y="101902"/>
                      <a:pt x="0" y="104515"/>
                      <a:pt x="0" y="107128"/>
                    </a:cubicBezTo>
                    <a:cubicBezTo>
                      <a:pt x="0" y="166353"/>
                      <a:pt x="48048" y="214256"/>
                      <a:pt x="107128" y="214256"/>
                    </a:cubicBezTo>
                    <a:cubicBezTo>
                      <a:pt x="166353" y="214256"/>
                      <a:pt x="214256" y="166208"/>
                      <a:pt x="214256" y="107128"/>
                    </a:cubicBezTo>
                    <a:cubicBezTo>
                      <a:pt x="214401" y="47903"/>
                      <a:pt x="166353" y="0"/>
                      <a:pt x="107128" y="0"/>
                    </a:cubicBezTo>
                    <a:close/>
                  </a:path>
                </a:pathLst>
              </a:custGeom>
              <a:solidFill>
                <a:srgbClr val="000000">
                  <a:alpha val="10000"/>
                </a:srgbClr>
              </a:solidFill>
              <a:ln w="139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Shape 198">
                <a:extLst>
                  <a:ext uri="{FF2B5EF4-FFF2-40B4-BE49-F238E27FC236}">
                    <a16:creationId xmlns:a16="http://schemas.microsoft.com/office/drawing/2014/main" id="{DE8A13DF-A302-4450-A101-37C962B970D3}"/>
                  </a:ext>
                </a:extLst>
              </p:cNvPr>
              <p:cNvSpPr/>
              <p:nvPr/>
            </p:nvSpPr>
            <p:spPr>
              <a:xfrm rot="10800000">
                <a:off x="4345609" y="220847"/>
                <a:ext cx="58064" cy="58064"/>
              </a:xfrm>
              <a:custGeom>
                <a:avLst/>
                <a:gdLst>
                  <a:gd name="connsiteX0" fmla="*/ 70838 w 58064"/>
                  <a:gd name="connsiteY0" fmla="*/ 35419 h 58064"/>
                  <a:gd name="connsiteX1" fmla="*/ 35419 w 58064"/>
                  <a:gd name="connsiteY1" fmla="*/ 70838 h 58064"/>
                  <a:gd name="connsiteX2" fmla="*/ 0 w 58064"/>
                  <a:gd name="connsiteY2" fmla="*/ 35419 h 58064"/>
                  <a:gd name="connsiteX3" fmla="*/ 35419 w 58064"/>
                  <a:gd name="connsiteY3" fmla="*/ 0 h 58064"/>
                  <a:gd name="connsiteX4" fmla="*/ 70838 w 58064"/>
                  <a:gd name="connsiteY4" fmla="*/ 35419 h 58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64" h="58064">
                    <a:moveTo>
                      <a:pt x="70838" y="35419"/>
                    </a:moveTo>
                    <a:cubicBezTo>
                      <a:pt x="70838" y="55016"/>
                      <a:pt x="55016" y="70838"/>
                      <a:pt x="35419" y="70838"/>
                    </a:cubicBezTo>
                    <a:cubicBezTo>
                      <a:pt x="15822" y="70838"/>
                      <a:pt x="0" y="55016"/>
                      <a:pt x="0" y="35419"/>
                    </a:cubicBezTo>
                    <a:cubicBezTo>
                      <a:pt x="0" y="15822"/>
                      <a:pt x="15822" y="0"/>
                      <a:pt x="35419" y="0"/>
                    </a:cubicBezTo>
                    <a:cubicBezTo>
                      <a:pt x="55016" y="0"/>
                      <a:pt x="70838" y="15968"/>
                      <a:pt x="70838" y="35419"/>
                    </a:cubicBezTo>
                    <a:close/>
                  </a:path>
                </a:pathLst>
              </a:custGeom>
              <a:solidFill>
                <a:srgbClr val="FFFFFF">
                  <a:alpha val="30000"/>
                </a:srgbClr>
              </a:solidFill>
              <a:ln w="139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05" name="Freeform: Shape 204">
            <a:extLst>
              <a:ext uri="{FF2B5EF4-FFF2-40B4-BE49-F238E27FC236}">
                <a16:creationId xmlns:a16="http://schemas.microsoft.com/office/drawing/2014/main" id="{93FAE055-9492-4587-93AE-8EAF604C93B5}"/>
              </a:ext>
            </a:extLst>
          </p:cNvPr>
          <p:cNvSpPr/>
          <p:nvPr/>
        </p:nvSpPr>
        <p:spPr>
          <a:xfrm>
            <a:off x="362721" y="4261678"/>
            <a:ext cx="761502" cy="761502"/>
          </a:xfrm>
          <a:custGeom>
            <a:avLst/>
            <a:gdLst>
              <a:gd name="connsiteX0" fmla="*/ 432423 w 647824"/>
              <a:gd name="connsiteY0" fmla="*/ 105198 h 647824"/>
              <a:gd name="connsiteX1" fmla="*/ 432199 w 647824"/>
              <a:gd name="connsiteY1" fmla="*/ 175863 h 647824"/>
              <a:gd name="connsiteX2" fmla="*/ 472781 w 647824"/>
              <a:gd name="connsiteY2" fmla="*/ 215924 h 647824"/>
              <a:gd name="connsiteX3" fmla="*/ 610388 w 647824"/>
              <a:gd name="connsiteY3" fmla="*/ 215850 h 647824"/>
              <a:gd name="connsiteX4" fmla="*/ 648066 w 647824"/>
              <a:gd name="connsiteY4" fmla="*/ 253081 h 647824"/>
              <a:gd name="connsiteX5" fmla="*/ 648215 w 647824"/>
              <a:gd name="connsiteY5" fmla="*/ 394411 h 647824"/>
              <a:gd name="connsiteX6" fmla="*/ 607856 w 647824"/>
              <a:gd name="connsiteY6" fmla="*/ 432759 h 647824"/>
              <a:gd name="connsiteX7" fmla="*/ 485142 w 647824"/>
              <a:gd name="connsiteY7" fmla="*/ 432536 h 647824"/>
              <a:gd name="connsiteX8" fmla="*/ 432274 w 647824"/>
              <a:gd name="connsiteY8" fmla="*/ 483766 h 647824"/>
              <a:gd name="connsiteX9" fmla="*/ 432497 w 647824"/>
              <a:gd name="connsiteY9" fmla="*/ 610203 h 647824"/>
              <a:gd name="connsiteX10" fmla="*/ 395787 w 647824"/>
              <a:gd name="connsiteY10" fmla="*/ 648403 h 647824"/>
              <a:gd name="connsiteX11" fmla="*/ 254457 w 647824"/>
              <a:gd name="connsiteY11" fmla="*/ 648328 h 647824"/>
              <a:gd name="connsiteX12" fmla="*/ 215662 w 647824"/>
              <a:gd name="connsiteY12" fmla="*/ 607374 h 647824"/>
              <a:gd name="connsiteX13" fmla="*/ 216034 w 647824"/>
              <a:gd name="connsiteY13" fmla="*/ 469767 h 647824"/>
              <a:gd name="connsiteX14" fmla="*/ 178505 w 647824"/>
              <a:gd name="connsiteY14" fmla="*/ 432312 h 647824"/>
              <a:gd name="connsiteX15" fmla="*/ 40898 w 647824"/>
              <a:gd name="connsiteY15" fmla="*/ 432684 h 647824"/>
              <a:gd name="connsiteX16" fmla="*/ 19 w 647824"/>
              <a:gd name="connsiteY16" fmla="*/ 393741 h 647824"/>
              <a:gd name="connsiteX17" fmla="*/ 19 w 647824"/>
              <a:gd name="connsiteY17" fmla="*/ 252411 h 647824"/>
              <a:gd name="connsiteX18" fmla="*/ 38441 w 647824"/>
              <a:gd name="connsiteY18" fmla="*/ 215850 h 647824"/>
              <a:gd name="connsiteX19" fmla="*/ 168602 w 647824"/>
              <a:gd name="connsiteY19" fmla="*/ 216594 h 647824"/>
              <a:gd name="connsiteX20" fmla="*/ 216407 w 647824"/>
              <a:gd name="connsiteY20" fmla="*/ 170278 h 647824"/>
              <a:gd name="connsiteX21" fmla="*/ 215588 w 647824"/>
              <a:gd name="connsiteY21" fmla="*/ 40193 h 647824"/>
              <a:gd name="connsiteX22" fmla="*/ 254308 w 647824"/>
              <a:gd name="connsiteY22" fmla="*/ 132 h 647824"/>
              <a:gd name="connsiteX23" fmla="*/ 391915 w 647824"/>
              <a:gd name="connsiteY23" fmla="*/ 57 h 647824"/>
              <a:gd name="connsiteX24" fmla="*/ 432497 w 647824"/>
              <a:gd name="connsiteY24" fmla="*/ 42129 h 647824"/>
              <a:gd name="connsiteX25" fmla="*/ 432199 w 647824"/>
              <a:gd name="connsiteY25" fmla="*/ 105347 h 647824"/>
              <a:gd name="connsiteX26" fmla="*/ 432423 w 647824"/>
              <a:gd name="connsiteY26" fmla="*/ 105198 h 64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7824" h="647824">
                <a:moveTo>
                  <a:pt x="432423" y="105198"/>
                </a:moveTo>
                <a:cubicBezTo>
                  <a:pt x="432423" y="128728"/>
                  <a:pt x="433167" y="152333"/>
                  <a:pt x="432199" y="175863"/>
                </a:cubicBezTo>
                <a:cubicBezTo>
                  <a:pt x="431082" y="204829"/>
                  <a:pt x="445454" y="216073"/>
                  <a:pt x="472781" y="215924"/>
                </a:cubicBezTo>
                <a:cubicBezTo>
                  <a:pt x="518650" y="215626"/>
                  <a:pt x="564519" y="216818"/>
                  <a:pt x="610388" y="215850"/>
                </a:cubicBezTo>
                <a:cubicBezTo>
                  <a:pt x="637195" y="215254"/>
                  <a:pt x="648736" y="225753"/>
                  <a:pt x="648066" y="253081"/>
                </a:cubicBezTo>
                <a:cubicBezTo>
                  <a:pt x="647024" y="300141"/>
                  <a:pt x="646726" y="347351"/>
                  <a:pt x="648215" y="394411"/>
                </a:cubicBezTo>
                <a:cubicBezTo>
                  <a:pt x="649183" y="424345"/>
                  <a:pt x="635631" y="433578"/>
                  <a:pt x="607856" y="432759"/>
                </a:cubicBezTo>
                <a:cubicBezTo>
                  <a:pt x="566976" y="431568"/>
                  <a:pt x="526022" y="432387"/>
                  <a:pt x="485142" y="432536"/>
                </a:cubicBezTo>
                <a:cubicBezTo>
                  <a:pt x="433242" y="432684"/>
                  <a:pt x="432423" y="433429"/>
                  <a:pt x="432274" y="483766"/>
                </a:cubicBezTo>
                <a:cubicBezTo>
                  <a:pt x="432125" y="525912"/>
                  <a:pt x="431380" y="568057"/>
                  <a:pt x="432497" y="610203"/>
                </a:cubicBezTo>
                <a:cubicBezTo>
                  <a:pt x="433242" y="636786"/>
                  <a:pt x="423264" y="648924"/>
                  <a:pt x="395787" y="648403"/>
                </a:cubicBezTo>
                <a:cubicBezTo>
                  <a:pt x="348727" y="647435"/>
                  <a:pt x="301592" y="647435"/>
                  <a:pt x="254457" y="648328"/>
                </a:cubicBezTo>
                <a:cubicBezTo>
                  <a:pt x="225193" y="648924"/>
                  <a:pt x="215141" y="635074"/>
                  <a:pt x="215662" y="607374"/>
                </a:cubicBezTo>
                <a:cubicBezTo>
                  <a:pt x="216630" y="561505"/>
                  <a:pt x="215066" y="515636"/>
                  <a:pt x="216034" y="469767"/>
                </a:cubicBezTo>
                <a:cubicBezTo>
                  <a:pt x="216630" y="442737"/>
                  <a:pt x="205461" y="431716"/>
                  <a:pt x="178505" y="432312"/>
                </a:cubicBezTo>
                <a:cubicBezTo>
                  <a:pt x="132636" y="433280"/>
                  <a:pt x="86768" y="431791"/>
                  <a:pt x="40898" y="432684"/>
                </a:cubicBezTo>
                <a:cubicBezTo>
                  <a:pt x="13199" y="433206"/>
                  <a:pt x="-577" y="422930"/>
                  <a:pt x="19" y="393741"/>
                </a:cubicBezTo>
                <a:cubicBezTo>
                  <a:pt x="987" y="346680"/>
                  <a:pt x="912" y="299545"/>
                  <a:pt x="19" y="252411"/>
                </a:cubicBezTo>
                <a:cubicBezTo>
                  <a:pt x="-503" y="224860"/>
                  <a:pt x="12007" y="215254"/>
                  <a:pt x="38441" y="215850"/>
                </a:cubicBezTo>
                <a:cubicBezTo>
                  <a:pt x="81778" y="216967"/>
                  <a:pt x="125265" y="214435"/>
                  <a:pt x="168602" y="216594"/>
                </a:cubicBezTo>
                <a:cubicBezTo>
                  <a:pt x="203376" y="218307"/>
                  <a:pt x="218492" y="206914"/>
                  <a:pt x="216407" y="170278"/>
                </a:cubicBezTo>
                <a:cubicBezTo>
                  <a:pt x="214024" y="127016"/>
                  <a:pt x="216779" y="83530"/>
                  <a:pt x="215588" y="40193"/>
                </a:cubicBezTo>
                <a:cubicBezTo>
                  <a:pt x="214843" y="12120"/>
                  <a:pt x="224821" y="-762"/>
                  <a:pt x="254308" y="132"/>
                </a:cubicBezTo>
                <a:cubicBezTo>
                  <a:pt x="300103" y="1547"/>
                  <a:pt x="346046" y="1695"/>
                  <a:pt x="391915" y="57"/>
                </a:cubicBezTo>
                <a:cubicBezTo>
                  <a:pt x="423040" y="-985"/>
                  <a:pt x="434507" y="12195"/>
                  <a:pt x="432497" y="42129"/>
                </a:cubicBezTo>
                <a:cubicBezTo>
                  <a:pt x="431082" y="63127"/>
                  <a:pt x="432199" y="84274"/>
                  <a:pt x="432199" y="105347"/>
                </a:cubicBezTo>
                <a:cubicBezTo>
                  <a:pt x="432348" y="105198"/>
                  <a:pt x="432348" y="105198"/>
                  <a:pt x="432423" y="105198"/>
                </a:cubicBezTo>
                <a:close/>
              </a:path>
            </a:pathLst>
          </a:custGeom>
          <a:solidFill>
            <a:srgbClr val="7F65BC">
              <a:alpha val="10000"/>
            </a:srgbClr>
          </a:solidFill>
          <a:ln w="74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Freeform: Shape 206">
            <a:extLst>
              <a:ext uri="{FF2B5EF4-FFF2-40B4-BE49-F238E27FC236}">
                <a16:creationId xmlns:a16="http://schemas.microsoft.com/office/drawing/2014/main" id="{4AA75A27-CB79-4696-B51E-1DCDE3A46FBF}"/>
              </a:ext>
            </a:extLst>
          </p:cNvPr>
          <p:cNvSpPr/>
          <p:nvPr/>
        </p:nvSpPr>
        <p:spPr>
          <a:xfrm rot="18900000">
            <a:off x="1027592" y="4028505"/>
            <a:ext cx="325866" cy="325866"/>
          </a:xfrm>
          <a:custGeom>
            <a:avLst/>
            <a:gdLst>
              <a:gd name="connsiteX0" fmla="*/ 432423 w 647824"/>
              <a:gd name="connsiteY0" fmla="*/ 105198 h 647824"/>
              <a:gd name="connsiteX1" fmla="*/ 432199 w 647824"/>
              <a:gd name="connsiteY1" fmla="*/ 175863 h 647824"/>
              <a:gd name="connsiteX2" fmla="*/ 472781 w 647824"/>
              <a:gd name="connsiteY2" fmla="*/ 215924 h 647824"/>
              <a:gd name="connsiteX3" fmla="*/ 610388 w 647824"/>
              <a:gd name="connsiteY3" fmla="*/ 215850 h 647824"/>
              <a:gd name="connsiteX4" fmla="*/ 648066 w 647824"/>
              <a:gd name="connsiteY4" fmla="*/ 253081 h 647824"/>
              <a:gd name="connsiteX5" fmla="*/ 648215 w 647824"/>
              <a:gd name="connsiteY5" fmla="*/ 394411 h 647824"/>
              <a:gd name="connsiteX6" fmla="*/ 607856 w 647824"/>
              <a:gd name="connsiteY6" fmla="*/ 432759 h 647824"/>
              <a:gd name="connsiteX7" fmla="*/ 485142 w 647824"/>
              <a:gd name="connsiteY7" fmla="*/ 432536 h 647824"/>
              <a:gd name="connsiteX8" fmla="*/ 432274 w 647824"/>
              <a:gd name="connsiteY8" fmla="*/ 483766 h 647824"/>
              <a:gd name="connsiteX9" fmla="*/ 432497 w 647824"/>
              <a:gd name="connsiteY9" fmla="*/ 610203 h 647824"/>
              <a:gd name="connsiteX10" fmla="*/ 395787 w 647824"/>
              <a:gd name="connsiteY10" fmla="*/ 648403 h 647824"/>
              <a:gd name="connsiteX11" fmla="*/ 254457 w 647824"/>
              <a:gd name="connsiteY11" fmla="*/ 648328 h 647824"/>
              <a:gd name="connsiteX12" fmla="*/ 215662 w 647824"/>
              <a:gd name="connsiteY12" fmla="*/ 607374 h 647824"/>
              <a:gd name="connsiteX13" fmla="*/ 216034 w 647824"/>
              <a:gd name="connsiteY13" fmla="*/ 469767 h 647824"/>
              <a:gd name="connsiteX14" fmla="*/ 178505 w 647824"/>
              <a:gd name="connsiteY14" fmla="*/ 432312 h 647824"/>
              <a:gd name="connsiteX15" fmla="*/ 40898 w 647824"/>
              <a:gd name="connsiteY15" fmla="*/ 432684 h 647824"/>
              <a:gd name="connsiteX16" fmla="*/ 19 w 647824"/>
              <a:gd name="connsiteY16" fmla="*/ 393741 h 647824"/>
              <a:gd name="connsiteX17" fmla="*/ 19 w 647824"/>
              <a:gd name="connsiteY17" fmla="*/ 252411 h 647824"/>
              <a:gd name="connsiteX18" fmla="*/ 38441 w 647824"/>
              <a:gd name="connsiteY18" fmla="*/ 215850 h 647824"/>
              <a:gd name="connsiteX19" fmla="*/ 168602 w 647824"/>
              <a:gd name="connsiteY19" fmla="*/ 216594 h 647824"/>
              <a:gd name="connsiteX20" fmla="*/ 216407 w 647824"/>
              <a:gd name="connsiteY20" fmla="*/ 170278 h 647824"/>
              <a:gd name="connsiteX21" fmla="*/ 215588 w 647824"/>
              <a:gd name="connsiteY21" fmla="*/ 40193 h 647824"/>
              <a:gd name="connsiteX22" fmla="*/ 254308 w 647824"/>
              <a:gd name="connsiteY22" fmla="*/ 132 h 647824"/>
              <a:gd name="connsiteX23" fmla="*/ 391915 w 647824"/>
              <a:gd name="connsiteY23" fmla="*/ 57 h 647824"/>
              <a:gd name="connsiteX24" fmla="*/ 432497 w 647824"/>
              <a:gd name="connsiteY24" fmla="*/ 42129 h 647824"/>
              <a:gd name="connsiteX25" fmla="*/ 432199 w 647824"/>
              <a:gd name="connsiteY25" fmla="*/ 105347 h 647824"/>
              <a:gd name="connsiteX26" fmla="*/ 432423 w 647824"/>
              <a:gd name="connsiteY26" fmla="*/ 105198 h 64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7824" h="647824">
                <a:moveTo>
                  <a:pt x="432423" y="105198"/>
                </a:moveTo>
                <a:cubicBezTo>
                  <a:pt x="432423" y="128728"/>
                  <a:pt x="433167" y="152333"/>
                  <a:pt x="432199" y="175863"/>
                </a:cubicBezTo>
                <a:cubicBezTo>
                  <a:pt x="431082" y="204829"/>
                  <a:pt x="445454" y="216073"/>
                  <a:pt x="472781" y="215924"/>
                </a:cubicBezTo>
                <a:cubicBezTo>
                  <a:pt x="518650" y="215626"/>
                  <a:pt x="564519" y="216818"/>
                  <a:pt x="610388" y="215850"/>
                </a:cubicBezTo>
                <a:cubicBezTo>
                  <a:pt x="637195" y="215254"/>
                  <a:pt x="648736" y="225753"/>
                  <a:pt x="648066" y="253081"/>
                </a:cubicBezTo>
                <a:cubicBezTo>
                  <a:pt x="647024" y="300141"/>
                  <a:pt x="646726" y="347351"/>
                  <a:pt x="648215" y="394411"/>
                </a:cubicBezTo>
                <a:cubicBezTo>
                  <a:pt x="649183" y="424345"/>
                  <a:pt x="635631" y="433578"/>
                  <a:pt x="607856" y="432759"/>
                </a:cubicBezTo>
                <a:cubicBezTo>
                  <a:pt x="566976" y="431568"/>
                  <a:pt x="526022" y="432387"/>
                  <a:pt x="485142" y="432536"/>
                </a:cubicBezTo>
                <a:cubicBezTo>
                  <a:pt x="433242" y="432684"/>
                  <a:pt x="432423" y="433429"/>
                  <a:pt x="432274" y="483766"/>
                </a:cubicBezTo>
                <a:cubicBezTo>
                  <a:pt x="432125" y="525912"/>
                  <a:pt x="431380" y="568057"/>
                  <a:pt x="432497" y="610203"/>
                </a:cubicBezTo>
                <a:cubicBezTo>
                  <a:pt x="433242" y="636786"/>
                  <a:pt x="423264" y="648924"/>
                  <a:pt x="395787" y="648403"/>
                </a:cubicBezTo>
                <a:cubicBezTo>
                  <a:pt x="348727" y="647435"/>
                  <a:pt x="301592" y="647435"/>
                  <a:pt x="254457" y="648328"/>
                </a:cubicBezTo>
                <a:cubicBezTo>
                  <a:pt x="225193" y="648924"/>
                  <a:pt x="215141" y="635074"/>
                  <a:pt x="215662" y="607374"/>
                </a:cubicBezTo>
                <a:cubicBezTo>
                  <a:pt x="216630" y="561505"/>
                  <a:pt x="215066" y="515636"/>
                  <a:pt x="216034" y="469767"/>
                </a:cubicBezTo>
                <a:cubicBezTo>
                  <a:pt x="216630" y="442737"/>
                  <a:pt x="205461" y="431716"/>
                  <a:pt x="178505" y="432312"/>
                </a:cubicBezTo>
                <a:cubicBezTo>
                  <a:pt x="132636" y="433280"/>
                  <a:pt x="86768" y="431791"/>
                  <a:pt x="40898" y="432684"/>
                </a:cubicBezTo>
                <a:cubicBezTo>
                  <a:pt x="13199" y="433206"/>
                  <a:pt x="-577" y="422930"/>
                  <a:pt x="19" y="393741"/>
                </a:cubicBezTo>
                <a:cubicBezTo>
                  <a:pt x="987" y="346680"/>
                  <a:pt x="912" y="299545"/>
                  <a:pt x="19" y="252411"/>
                </a:cubicBezTo>
                <a:cubicBezTo>
                  <a:pt x="-503" y="224860"/>
                  <a:pt x="12007" y="215254"/>
                  <a:pt x="38441" y="215850"/>
                </a:cubicBezTo>
                <a:cubicBezTo>
                  <a:pt x="81778" y="216967"/>
                  <a:pt x="125265" y="214435"/>
                  <a:pt x="168602" y="216594"/>
                </a:cubicBezTo>
                <a:cubicBezTo>
                  <a:pt x="203376" y="218307"/>
                  <a:pt x="218492" y="206914"/>
                  <a:pt x="216407" y="170278"/>
                </a:cubicBezTo>
                <a:cubicBezTo>
                  <a:pt x="214024" y="127016"/>
                  <a:pt x="216779" y="83530"/>
                  <a:pt x="215588" y="40193"/>
                </a:cubicBezTo>
                <a:cubicBezTo>
                  <a:pt x="214843" y="12120"/>
                  <a:pt x="224821" y="-762"/>
                  <a:pt x="254308" y="132"/>
                </a:cubicBezTo>
                <a:cubicBezTo>
                  <a:pt x="300103" y="1547"/>
                  <a:pt x="346046" y="1695"/>
                  <a:pt x="391915" y="57"/>
                </a:cubicBezTo>
                <a:cubicBezTo>
                  <a:pt x="423040" y="-985"/>
                  <a:pt x="434507" y="12195"/>
                  <a:pt x="432497" y="42129"/>
                </a:cubicBezTo>
                <a:cubicBezTo>
                  <a:pt x="431082" y="63127"/>
                  <a:pt x="432199" y="84274"/>
                  <a:pt x="432199" y="105347"/>
                </a:cubicBezTo>
                <a:cubicBezTo>
                  <a:pt x="432348" y="105198"/>
                  <a:pt x="432348" y="105198"/>
                  <a:pt x="432423" y="105198"/>
                </a:cubicBezTo>
                <a:close/>
              </a:path>
            </a:pathLst>
          </a:custGeom>
          <a:solidFill>
            <a:srgbClr val="7F65BC">
              <a:alpha val="10000"/>
            </a:srgbClr>
          </a:solidFill>
          <a:ln w="74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itle 14">
            <a:extLst>
              <a:ext uri="{FF2B5EF4-FFF2-40B4-BE49-F238E27FC236}">
                <a16:creationId xmlns:a16="http://schemas.microsoft.com/office/drawing/2014/main" id="{AB31D81D-C2B9-0A47-B51F-3F03B8E24948}"/>
              </a:ext>
            </a:extLst>
          </p:cNvPr>
          <p:cNvSpPr txBox="1">
            <a:spLocks/>
          </p:cNvSpPr>
          <p:nvPr/>
        </p:nvSpPr>
        <p:spPr>
          <a:xfrm>
            <a:off x="0" y="508143"/>
            <a:ext cx="12192000" cy="425089"/>
          </a:xfrm>
          <a:prstGeom prst="rect">
            <a:avLst/>
          </a:prstGeom>
        </p:spPr>
        <p:txBody>
          <a:bodyPr lIns="0" tIns="0" rIns="0" bIns="0" anchor="ct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j-ea"/>
                <a:cs typeface="+mj-cs"/>
              </a:rPr>
              <a:t>Limitations: SWOT Analysis</a:t>
            </a:r>
          </a:p>
        </p:txBody>
      </p:sp>
      <p:sp>
        <p:nvSpPr>
          <p:cNvPr id="15" name="Marcador de número de diapositiva 2">
            <a:extLst>
              <a:ext uri="{FF2B5EF4-FFF2-40B4-BE49-F238E27FC236}">
                <a16:creationId xmlns:a16="http://schemas.microsoft.com/office/drawing/2014/main" id="{866062E0-9241-340C-A278-D9AD09915CCC}"/>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38</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315913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afterEffect">
                                  <p:stCondLst>
                                    <p:cond delay="0"/>
                                  </p:stCondLst>
                                  <p:endCondLst>
                                    <p:cond evt="onNext" delay="0">
                                      <p:tgtEl>
                                        <p:sldTgt/>
                                      </p:tgtEl>
                                    </p:cond>
                                  </p:endCondLst>
                                  <p:childTnLst>
                                    <p:animScale>
                                      <p:cBhvr>
                                        <p:cTn id="6" dur="2500" fill="hold"/>
                                        <p:tgtEl>
                                          <p:spTgt spid="205"/>
                                        </p:tgtEl>
                                      </p:cBhvr>
                                      <p:by x="150000" y="150000"/>
                                    </p:animScale>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3000" fill="hold"/>
                                        <p:tgtEl>
                                          <p:spTgt spid="207"/>
                                        </p:tgtEl>
                                        <p:attrNameLst>
                                          <p:attrName>r</p:attrName>
                                        </p:attrNameLst>
                                      </p:cBhvr>
                                    </p:animRot>
                                  </p:childTnLst>
                                </p:cTn>
                              </p:par>
                              <p:par>
                                <p:cTn id="9" presetID="2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500"/>
                                        <p:tgtEl>
                                          <p:spTgt spid="7"/>
                                        </p:tgtEl>
                                      </p:cBhvr>
                                    </p:animEffect>
                                  </p:childTnLst>
                                </p:cTn>
                              </p:par>
                              <p:par>
                                <p:cTn id="12" presetID="23" presetClass="entr" presetSubtype="16" fill="hold" nodeType="withEffect">
                                  <p:stCondLst>
                                    <p:cond delay="100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fltVal val="0"/>
                                          </p:val>
                                        </p:tav>
                                        <p:tav tm="100000">
                                          <p:val>
                                            <p:strVal val="#ppt_w"/>
                                          </p:val>
                                        </p:tav>
                                      </p:tavLst>
                                    </p:anim>
                                    <p:anim calcmode="lin" valueType="num">
                                      <p:cBhvr>
                                        <p:cTn id="15" dur="1000" fill="hold"/>
                                        <p:tgtEl>
                                          <p:spTgt spid="8"/>
                                        </p:tgtEl>
                                        <p:attrNameLst>
                                          <p:attrName>ppt_h</p:attrName>
                                        </p:attrNameLst>
                                      </p:cBhvr>
                                      <p:tavLst>
                                        <p:tav tm="0">
                                          <p:val>
                                            <p:fltVal val="0"/>
                                          </p:val>
                                        </p:tav>
                                        <p:tav tm="100000">
                                          <p:val>
                                            <p:strVal val="#ppt_h"/>
                                          </p:val>
                                        </p:tav>
                                      </p:tavLst>
                                    </p:anim>
                                  </p:childTnLst>
                                </p:cTn>
                              </p:par>
                              <p:par>
                                <p:cTn id="16" presetID="23" presetClass="entr" presetSubtype="16" fill="hold" nodeType="withEffect">
                                  <p:stCondLst>
                                    <p:cond delay="150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fltVal val="0"/>
                                          </p:val>
                                        </p:tav>
                                        <p:tav tm="100000">
                                          <p:val>
                                            <p:strVal val="#ppt_w"/>
                                          </p:val>
                                        </p:tav>
                                      </p:tavLst>
                                    </p:anim>
                                    <p:anim calcmode="lin" valueType="num">
                                      <p:cBhvr>
                                        <p:cTn id="19" dur="1000" fill="hold"/>
                                        <p:tgtEl>
                                          <p:spTgt spid="9"/>
                                        </p:tgtEl>
                                        <p:attrNameLst>
                                          <p:attrName>ppt_h</p:attrName>
                                        </p:attrNameLst>
                                      </p:cBhvr>
                                      <p:tavLst>
                                        <p:tav tm="0">
                                          <p:val>
                                            <p:fltVal val="0"/>
                                          </p:val>
                                        </p:tav>
                                        <p:tav tm="100000">
                                          <p:val>
                                            <p:strVal val="#ppt_h"/>
                                          </p:val>
                                        </p:tav>
                                      </p:tavLst>
                                    </p:anim>
                                  </p:childTnLst>
                                </p:cTn>
                              </p:par>
                              <p:par>
                                <p:cTn id="20" presetID="23" presetClass="entr" presetSubtype="16" fill="hold" nodeType="withEffect">
                                  <p:stCondLst>
                                    <p:cond delay="2000"/>
                                  </p:stCondLst>
                                  <p:childTnLst>
                                    <p:set>
                                      <p:cBhvr>
                                        <p:cTn id="21" dur="1" fill="hold">
                                          <p:stCondLst>
                                            <p:cond delay="0"/>
                                          </p:stCondLst>
                                        </p:cTn>
                                        <p:tgtEl>
                                          <p:spTgt spid="10"/>
                                        </p:tgtEl>
                                        <p:attrNameLst>
                                          <p:attrName>style.visibility</p:attrName>
                                        </p:attrNameLst>
                                      </p:cBhvr>
                                      <p:to>
                                        <p:strVal val="visible"/>
                                      </p:to>
                                    </p:set>
                                    <p:anim calcmode="lin" valueType="num">
                                      <p:cBhvr>
                                        <p:cTn id="22" dur="1000" fill="hold"/>
                                        <p:tgtEl>
                                          <p:spTgt spid="10"/>
                                        </p:tgtEl>
                                        <p:attrNameLst>
                                          <p:attrName>ppt_w</p:attrName>
                                        </p:attrNameLst>
                                      </p:cBhvr>
                                      <p:tavLst>
                                        <p:tav tm="0">
                                          <p:val>
                                            <p:fltVal val="0"/>
                                          </p:val>
                                        </p:tav>
                                        <p:tav tm="100000">
                                          <p:val>
                                            <p:strVal val="#ppt_w"/>
                                          </p:val>
                                        </p:tav>
                                      </p:tavLst>
                                    </p:anim>
                                    <p:anim calcmode="lin" valueType="num">
                                      <p:cBhvr>
                                        <p:cTn id="23" dur="1000" fill="hold"/>
                                        <p:tgtEl>
                                          <p:spTgt spid="10"/>
                                        </p:tgtEl>
                                        <p:attrNameLst>
                                          <p:attrName>ppt_h</p:attrName>
                                        </p:attrNameLst>
                                      </p:cBhvr>
                                      <p:tavLst>
                                        <p:tav tm="0">
                                          <p:val>
                                            <p:fltVal val="0"/>
                                          </p:val>
                                        </p:tav>
                                        <p:tav tm="100000">
                                          <p:val>
                                            <p:strVal val="#ppt_h"/>
                                          </p:val>
                                        </p:tav>
                                      </p:tavLst>
                                    </p:anim>
                                  </p:childTnLst>
                                </p:cTn>
                              </p:par>
                              <p:par>
                                <p:cTn id="24" presetID="23" presetClass="entr" presetSubtype="16" fill="hold" nodeType="withEffect">
                                  <p:stCondLst>
                                    <p:cond delay="2500"/>
                                  </p:stCondLst>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ppt_w</p:attrName>
                                        </p:attrNameLst>
                                      </p:cBhvr>
                                      <p:tavLst>
                                        <p:tav tm="0">
                                          <p:val>
                                            <p:fltVal val="0"/>
                                          </p:val>
                                        </p:tav>
                                        <p:tav tm="100000">
                                          <p:val>
                                            <p:strVal val="#ppt_w"/>
                                          </p:val>
                                        </p:tav>
                                      </p:tavLst>
                                    </p:anim>
                                    <p:anim calcmode="lin" valueType="num">
                                      <p:cBhvr>
                                        <p:cTn id="27" dur="1000" fill="hold"/>
                                        <p:tgtEl>
                                          <p:spTgt spid="5"/>
                                        </p:tgtEl>
                                        <p:attrNameLst>
                                          <p:attrName>ppt_h</p:attrName>
                                        </p:attrNameLst>
                                      </p:cBhvr>
                                      <p:tavLst>
                                        <p:tav tm="0">
                                          <p:val>
                                            <p:fltVal val="0"/>
                                          </p:val>
                                        </p:tav>
                                        <p:tav tm="100000">
                                          <p:val>
                                            <p:strVal val="#ppt_h"/>
                                          </p:val>
                                        </p:tav>
                                      </p:tavLst>
                                    </p:anim>
                                  </p:childTnLst>
                                </p:cTn>
                              </p:par>
                              <p:par>
                                <p:cTn id="28" presetID="12" presetClass="entr" presetSubtype="4" fill="hold" nodeType="withEffect">
                                  <p:stCondLst>
                                    <p:cond delay="350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1000"/>
                                        <p:tgtEl>
                                          <p:spTgt spid="14"/>
                                        </p:tgtEl>
                                        <p:attrNameLst>
                                          <p:attrName>ppt_y</p:attrName>
                                        </p:attrNameLst>
                                      </p:cBhvr>
                                      <p:tavLst>
                                        <p:tav tm="0">
                                          <p:val>
                                            <p:strVal val="#ppt_y+#ppt_h*1.125000"/>
                                          </p:val>
                                        </p:tav>
                                        <p:tav tm="100000">
                                          <p:val>
                                            <p:strVal val="#ppt_y"/>
                                          </p:val>
                                        </p:tav>
                                      </p:tavLst>
                                    </p:anim>
                                    <p:animEffect transition="in" filter="wipe(up)">
                                      <p:cBhvr>
                                        <p:cTn id="31" dur="1000"/>
                                        <p:tgtEl>
                                          <p:spTgt spid="14"/>
                                        </p:tgtEl>
                                      </p:cBhvr>
                                    </p:animEffect>
                                  </p:childTnLst>
                                </p:cTn>
                              </p:par>
                              <p:par>
                                <p:cTn id="32" presetID="12" presetClass="entr" presetSubtype="4" fill="hold" nodeType="withEffect">
                                  <p:stCondLst>
                                    <p:cond delay="350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1000"/>
                                        <p:tgtEl>
                                          <p:spTgt spid="13"/>
                                        </p:tgtEl>
                                        <p:attrNameLst>
                                          <p:attrName>ppt_y</p:attrName>
                                        </p:attrNameLst>
                                      </p:cBhvr>
                                      <p:tavLst>
                                        <p:tav tm="0">
                                          <p:val>
                                            <p:strVal val="#ppt_y+#ppt_h*1.125000"/>
                                          </p:val>
                                        </p:tav>
                                        <p:tav tm="100000">
                                          <p:val>
                                            <p:strVal val="#ppt_y"/>
                                          </p:val>
                                        </p:tav>
                                      </p:tavLst>
                                    </p:anim>
                                    <p:animEffect transition="in" filter="wipe(up)">
                                      <p:cBhvr>
                                        <p:cTn id="35" dur="1000"/>
                                        <p:tgtEl>
                                          <p:spTgt spid="13"/>
                                        </p:tgtEl>
                                      </p:cBhvr>
                                    </p:animEffect>
                                  </p:childTnLst>
                                </p:cTn>
                              </p:par>
                              <p:par>
                                <p:cTn id="36" presetID="12" presetClass="entr" presetSubtype="1" fill="hold" nodeType="withEffect">
                                  <p:stCondLst>
                                    <p:cond delay="350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1000"/>
                                        <p:tgtEl>
                                          <p:spTgt spid="12"/>
                                        </p:tgtEl>
                                        <p:attrNameLst>
                                          <p:attrName>ppt_y</p:attrName>
                                        </p:attrNameLst>
                                      </p:cBhvr>
                                      <p:tavLst>
                                        <p:tav tm="0">
                                          <p:val>
                                            <p:strVal val="#ppt_y-#ppt_h*1.125000"/>
                                          </p:val>
                                        </p:tav>
                                        <p:tav tm="100000">
                                          <p:val>
                                            <p:strVal val="#ppt_y"/>
                                          </p:val>
                                        </p:tav>
                                      </p:tavLst>
                                    </p:anim>
                                    <p:animEffect transition="in" filter="wipe(down)">
                                      <p:cBhvr>
                                        <p:cTn id="39" dur="1000"/>
                                        <p:tgtEl>
                                          <p:spTgt spid="12"/>
                                        </p:tgtEl>
                                      </p:cBhvr>
                                    </p:animEffect>
                                  </p:childTnLst>
                                </p:cTn>
                              </p:par>
                              <p:par>
                                <p:cTn id="40" presetID="12" presetClass="entr" presetSubtype="1" fill="hold" nodeType="withEffect">
                                  <p:stCondLst>
                                    <p:cond delay="350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1000"/>
                                        <p:tgtEl>
                                          <p:spTgt spid="11"/>
                                        </p:tgtEl>
                                        <p:attrNameLst>
                                          <p:attrName>ppt_y</p:attrName>
                                        </p:attrNameLst>
                                      </p:cBhvr>
                                      <p:tavLst>
                                        <p:tav tm="0">
                                          <p:val>
                                            <p:strVal val="#ppt_y-#ppt_h*1.125000"/>
                                          </p:val>
                                        </p:tav>
                                        <p:tav tm="100000">
                                          <p:val>
                                            <p:strVal val="#ppt_y"/>
                                          </p:val>
                                        </p:tav>
                                      </p:tavLst>
                                    </p:anim>
                                    <p:animEffect transition="in" filter="wipe(down)">
                                      <p:cBhvr>
                                        <p:cTn id="43" dur="1000"/>
                                        <p:tgtEl>
                                          <p:spTgt spid="11"/>
                                        </p:tgtEl>
                                      </p:cBhvr>
                                    </p:animEffect>
                                  </p:childTnLst>
                                </p:cTn>
                              </p:par>
                              <p:par>
                                <p:cTn id="44" presetID="12" presetClass="entr" presetSubtype="2" fill="hold" nodeType="withEffect">
                                  <p:stCondLst>
                                    <p:cond delay="4000"/>
                                  </p:stCondLst>
                                  <p:childTnLst>
                                    <p:set>
                                      <p:cBhvr>
                                        <p:cTn id="45" dur="1" fill="hold">
                                          <p:stCondLst>
                                            <p:cond delay="0"/>
                                          </p:stCondLst>
                                        </p:cTn>
                                        <p:tgtEl>
                                          <p:spTgt spid="28"/>
                                        </p:tgtEl>
                                        <p:attrNameLst>
                                          <p:attrName>style.visibility</p:attrName>
                                        </p:attrNameLst>
                                      </p:cBhvr>
                                      <p:to>
                                        <p:strVal val="visible"/>
                                      </p:to>
                                    </p:set>
                                    <p:anim calcmode="lin" valueType="num">
                                      <p:cBhvr additive="base">
                                        <p:cTn id="46" dur="1000"/>
                                        <p:tgtEl>
                                          <p:spTgt spid="28"/>
                                        </p:tgtEl>
                                        <p:attrNameLst>
                                          <p:attrName>ppt_x</p:attrName>
                                        </p:attrNameLst>
                                      </p:cBhvr>
                                      <p:tavLst>
                                        <p:tav tm="0">
                                          <p:val>
                                            <p:strVal val="#ppt_x+#ppt_w*1.125000"/>
                                          </p:val>
                                        </p:tav>
                                        <p:tav tm="100000">
                                          <p:val>
                                            <p:strVal val="#ppt_x"/>
                                          </p:val>
                                        </p:tav>
                                      </p:tavLst>
                                    </p:anim>
                                    <p:animEffect transition="in" filter="wipe(left)">
                                      <p:cBhvr>
                                        <p:cTn id="47" dur="1000"/>
                                        <p:tgtEl>
                                          <p:spTgt spid="28"/>
                                        </p:tgtEl>
                                      </p:cBhvr>
                                    </p:animEffect>
                                  </p:childTnLst>
                                </p:cTn>
                              </p:par>
                              <p:par>
                                <p:cTn id="48" presetID="12" presetClass="entr" presetSubtype="2" fill="hold" nodeType="withEffect">
                                  <p:stCondLst>
                                    <p:cond delay="4000"/>
                                  </p:stCondLst>
                                  <p:childTnLst>
                                    <p:set>
                                      <p:cBhvr>
                                        <p:cTn id="49" dur="1" fill="hold">
                                          <p:stCondLst>
                                            <p:cond delay="0"/>
                                          </p:stCondLst>
                                        </p:cTn>
                                        <p:tgtEl>
                                          <p:spTgt spid="125"/>
                                        </p:tgtEl>
                                        <p:attrNameLst>
                                          <p:attrName>style.visibility</p:attrName>
                                        </p:attrNameLst>
                                      </p:cBhvr>
                                      <p:to>
                                        <p:strVal val="visible"/>
                                      </p:to>
                                    </p:set>
                                    <p:anim calcmode="lin" valueType="num">
                                      <p:cBhvr additive="base">
                                        <p:cTn id="50" dur="1000"/>
                                        <p:tgtEl>
                                          <p:spTgt spid="125"/>
                                        </p:tgtEl>
                                        <p:attrNameLst>
                                          <p:attrName>ppt_x</p:attrName>
                                        </p:attrNameLst>
                                      </p:cBhvr>
                                      <p:tavLst>
                                        <p:tav tm="0">
                                          <p:val>
                                            <p:strVal val="#ppt_x+#ppt_w*1.125000"/>
                                          </p:val>
                                        </p:tav>
                                        <p:tav tm="100000">
                                          <p:val>
                                            <p:strVal val="#ppt_x"/>
                                          </p:val>
                                        </p:tav>
                                      </p:tavLst>
                                    </p:anim>
                                    <p:animEffect transition="in" filter="wipe(left)">
                                      <p:cBhvr>
                                        <p:cTn id="51" dur="1000"/>
                                        <p:tgtEl>
                                          <p:spTgt spid="125"/>
                                        </p:tgtEl>
                                      </p:cBhvr>
                                    </p:animEffect>
                                  </p:childTnLst>
                                </p:cTn>
                              </p:par>
                              <p:par>
                                <p:cTn id="52" presetID="12" presetClass="entr" presetSubtype="8" fill="hold" nodeType="withEffect">
                                  <p:stCondLst>
                                    <p:cond delay="4000"/>
                                  </p:stCondLst>
                                  <p:childTnLst>
                                    <p:set>
                                      <p:cBhvr>
                                        <p:cTn id="53" dur="1" fill="hold">
                                          <p:stCondLst>
                                            <p:cond delay="0"/>
                                          </p:stCondLst>
                                        </p:cTn>
                                        <p:tgtEl>
                                          <p:spTgt spid="115"/>
                                        </p:tgtEl>
                                        <p:attrNameLst>
                                          <p:attrName>style.visibility</p:attrName>
                                        </p:attrNameLst>
                                      </p:cBhvr>
                                      <p:to>
                                        <p:strVal val="visible"/>
                                      </p:to>
                                    </p:set>
                                    <p:anim calcmode="lin" valueType="num">
                                      <p:cBhvr additive="base">
                                        <p:cTn id="54" dur="1000"/>
                                        <p:tgtEl>
                                          <p:spTgt spid="115"/>
                                        </p:tgtEl>
                                        <p:attrNameLst>
                                          <p:attrName>ppt_x</p:attrName>
                                        </p:attrNameLst>
                                      </p:cBhvr>
                                      <p:tavLst>
                                        <p:tav tm="0">
                                          <p:val>
                                            <p:strVal val="#ppt_x-#ppt_w*1.125000"/>
                                          </p:val>
                                        </p:tav>
                                        <p:tav tm="100000">
                                          <p:val>
                                            <p:strVal val="#ppt_x"/>
                                          </p:val>
                                        </p:tav>
                                      </p:tavLst>
                                    </p:anim>
                                    <p:animEffect transition="in" filter="wipe(right)">
                                      <p:cBhvr>
                                        <p:cTn id="55" dur="1000"/>
                                        <p:tgtEl>
                                          <p:spTgt spid="115"/>
                                        </p:tgtEl>
                                      </p:cBhvr>
                                    </p:animEffect>
                                  </p:childTnLst>
                                </p:cTn>
                              </p:par>
                              <p:par>
                                <p:cTn id="56" presetID="12" presetClass="entr" presetSubtype="8" fill="hold" nodeType="withEffect">
                                  <p:stCondLst>
                                    <p:cond delay="4000"/>
                                  </p:stCondLst>
                                  <p:childTnLst>
                                    <p:set>
                                      <p:cBhvr>
                                        <p:cTn id="57" dur="1" fill="hold">
                                          <p:stCondLst>
                                            <p:cond delay="0"/>
                                          </p:stCondLst>
                                        </p:cTn>
                                        <p:tgtEl>
                                          <p:spTgt spid="194"/>
                                        </p:tgtEl>
                                        <p:attrNameLst>
                                          <p:attrName>style.visibility</p:attrName>
                                        </p:attrNameLst>
                                      </p:cBhvr>
                                      <p:to>
                                        <p:strVal val="visible"/>
                                      </p:to>
                                    </p:set>
                                    <p:anim calcmode="lin" valueType="num">
                                      <p:cBhvr additive="base">
                                        <p:cTn id="58" dur="1000"/>
                                        <p:tgtEl>
                                          <p:spTgt spid="194"/>
                                        </p:tgtEl>
                                        <p:attrNameLst>
                                          <p:attrName>ppt_x</p:attrName>
                                        </p:attrNameLst>
                                      </p:cBhvr>
                                      <p:tavLst>
                                        <p:tav tm="0">
                                          <p:val>
                                            <p:strVal val="#ppt_x-#ppt_w*1.125000"/>
                                          </p:val>
                                        </p:tav>
                                        <p:tav tm="100000">
                                          <p:val>
                                            <p:strVal val="#ppt_x"/>
                                          </p:val>
                                        </p:tav>
                                      </p:tavLst>
                                    </p:anim>
                                    <p:animEffect transition="in" filter="wipe(right)">
                                      <p:cBhvr>
                                        <p:cTn id="59" dur="10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p:bldP spid="20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moving straight is what we do">
            <a:extLst>
              <a:ext uri="{FF2B5EF4-FFF2-40B4-BE49-F238E27FC236}">
                <a16:creationId xmlns:a16="http://schemas.microsoft.com/office/drawing/2014/main" id="{C113F4AC-497D-A542-B64A-36CA112943B9}"/>
              </a:ext>
            </a:extLst>
          </p:cNvPr>
          <p:cNvSpPr txBox="1"/>
          <p:nvPr/>
        </p:nvSpPr>
        <p:spPr>
          <a:xfrm>
            <a:off x="8229342" y="1322964"/>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l" defTabSz="914400" rtl="0" eaLnBrk="1" fontAlgn="auto" latinLnBrk="0" hangingPunct="1">
              <a:lnSpc>
                <a:spcPts val="328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entury Gothic" panose="020B0502020202020204" pitchFamily="34" charset="0"/>
                <a:cs typeface="Helvetica"/>
                <a:sym typeface="Montserrat ExtraBold"/>
              </a:rPr>
              <a:t>Table of Contents</a:t>
            </a:r>
          </a:p>
        </p:txBody>
      </p:sp>
      <p:grpSp>
        <p:nvGrpSpPr>
          <p:cNvPr id="42" name="Group 41">
            <a:extLst>
              <a:ext uri="{FF2B5EF4-FFF2-40B4-BE49-F238E27FC236}">
                <a16:creationId xmlns:a16="http://schemas.microsoft.com/office/drawing/2014/main" id="{3F88C017-A554-0943-BADB-7A163AA47996}"/>
              </a:ext>
            </a:extLst>
          </p:cNvPr>
          <p:cNvGrpSpPr/>
          <p:nvPr/>
        </p:nvGrpSpPr>
        <p:grpSpPr>
          <a:xfrm>
            <a:off x="-465686" y="-1295571"/>
            <a:ext cx="5013901" cy="5003677"/>
            <a:chOff x="10038098" y="4270601"/>
            <a:chExt cx="4310979" cy="4302189"/>
          </a:xfrm>
        </p:grpSpPr>
        <p:grpSp>
          <p:nvGrpSpPr>
            <p:cNvPr id="43" name="Group 42">
              <a:extLst>
                <a:ext uri="{FF2B5EF4-FFF2-40B4-BE49-F238E27FC236}">
                  <a16:creationId xmlns:a16="http://schemas.microsoft.com/office/drawing/2014/main" id="{D90991D1-0FCC-9646-AB60-AE8CE4354E14}"/>
                </a:ext>
              </a:extLst>
            </p:cNvPr>
            <p:cNvGrpSpPr/>
            <p:nvPr/>
          </p:nvGrpSpPr>
          <p:grpSpPr>
            <a:xfrm>
              <a:off x="10038098" y="4270601"/>
              <a:ext cx="4310979" cy="2176974"/>
              <a:chOff x="6642992" y="4270601"/>
              <a:chExt cx="4310979" cy="2176974"/>
            </a:xfrm>
          </p:grpSpPr>
          <p:pic>
            <p:nvPicPr>
              <p:cNvPr id="47" name="Graphic 46">
                <a:extLst>
                  <a:ext uri="{FF2B5EF4-FFF2-40B4-BE49-F238E27FC236}">
                    <a16:creationId xmlns:a16="http://schemas.microsoft.com/office/drawing/2014/main" id="{8E8A455F-800C-E24A-987C-9D1A655D9D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8776997" y="4270601"/>
                <a:ext cx="2176974" cy="2176974"/>
              </a:xfrm>
              <a:prstGeom prst="rect">
                <a:avLst/>
              </a:prstGeom>
            </p:spPr>
          </p:pic>
          <p:pic>
            <p:nvPicPr>
              <p:cNvPr id="48" name="Graphic 47">
                <a:extLst>
                  <a:ext uri="{FF2B5EF4-FFF2-40B4-BE49-F238E27FC236}">
                    <a16:creationId xmlns:a16="http://schemas.microsoft.com/office/drawing/2014/main" id="{7D8405E3-72D8-544D-9AA1-AF8A0D2EA9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642992" y="4270601"/>
                <a:ext cx="2176974" cy="2176974"/>
              </a:xfrm>
              <a:prstGeom prst="rect">
                <a:avLst/>
              </a:prstGeom>
            </p:spPr>
          </p:pic>
        </p:grpSp>
        <p:grpSp>
          <p:nvGrpSpPr>
            <p:cNvPr id="44" name="Group 43">
              <a:extLst>
                <a:ext uri="{FF2B5EF4-FFF2-40B4-BE49-F238E27FC236}">
                  <a16:creationId xmlns:a16="http://schemas.microsoft.com/office/drawing/2014/main" id="{AC8D8A99-AEDE-164A-AA56-A0C1F8D3FE46}"/>
                </a:ext>
              </a:extLst>
            </p:cNvPr>
            <p:cNvGrpSpPr/>
            <p:nvPr/>
          </p:nvGrpSpPr>
          <p:grpSpPr>
            <a:xfrm flipV="1">
              <a:off x="10038098" y="6395816"/>
              <a:ext cx="4310979" cy="2176974"/>
              <a:chOff x="6642992" y="4270601"/>
              <a:chExt cx="4310979" cy="2176974"/>
            </a:xfrm>
          </p:grpSpPr>
          <p:pic>
            <p:nvPicPr>
              <p:cNvPr id="45" name="Graphic 44">
                <a:extLst>
                  <a:ext uri="{FF2B5EF4-FFF2-40B4-BE49-F238E27FC236}">
                    <a16:creationId xmlns:a16="http://schemas.microsoft.com/office/drawing/2014/main" id="{09F7B1B6-BA61-AF47-9905-DB2F7131FA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8776997" y="4270601"/>
                <a:ext cx="2176974" cy="2176974"/>
              </a:xfrm>
              <a:prstGeom prst="rect">
                <a:avLst/>
              </a:prstGeom>
            </p:spPr>
          </p:pic>
          <p:pic>
            <p:nvPicPr>
              <p:cNvPr id="46" name="Graphic 45">
                <a:extLst>
                  <a:ext uri="{FF2B5EF4-FFF2-40B4-BE49-F238E27FC236}">
                    <a16:creationId xmlns:a16="http://schemas.microsoft.com/office/drawing/2014/main" id="{06C6B83D-2519-A54F-B182-4782FDA85E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642992" y="4270601"/>
                <a:ext cx="2176974" cy="2176974"/>
              </a:xfrm>
              <a:prstGeom prst="rect">
                <a:avLst/>
              </a:prstGeom>
            </p:spPr>
          </p:pic>
        </p:grpSp>
      </p:grpSp>
      <p:grpSp>
        <p:nvGrpSpPr>
          <p:cNvPr id="11" name="Group 10">
            <a:extLst>
              <a:ext uri="{FF2B5EF4-FFF2-40B4-BE49-F238E27FC236}">
                <a16:creationId xmlns:a16="http://schemas.microsoft.com/office/drawing/2014/main" id="{7EA9DF3E-B029-1749-A8CD-BAE8FBAEF534}"/>
              </a:ext>
            </a:extLst>
          </p:cNvPr>
          <p:cNvGrpSpPr/>
          <p:nvPr/>
        </p:nvGrpSpPr>
        <p:grpSpPr>
          <a:xfrm rot="17574614">
            <a:off x="-3233770" y="-4094950"/>
            <a:ext cx="10537979" cy="10571064"/>
            <a:chOff x="-3233770" y="-4094950"/>
            <a:chExt cx="10537979" cy="10571064"/>
          </a:xfrm>
        </p:grpSpPr>
        <p:grpSp>
          <p:nvGrpSpPr>
            <p:cNvPr id="2" name="Группа 1">
              <a:extLst>
                <a:ext uri="{FF2B5EF4-FFF2-40B4-BE49-F238E27FC236}">
                  <a16:creationId xmlns:a16="http://schemas.microsoft.com/office/drawing/2014/main" id="{C2D8792A-5CC3-D84D-A682-70EF4737DA3A}"/>
                </a:ext>
              </a:extLst>
            </p:cNvPr>
            <p:cNvGrpSpPr/>
            <p:nvPr/>
          </p:nvGrpSpPr>
          <p:grpSpPr>
            <a:xfrm>
              <a:off x="5100318" y="450196"/>
              <a:ext cx="2203891" cy="1490583"/>
              <a:chOff x="6136636" y="-1487208"/>
              <a:chExt cx="4407781" cy="2981166"/>
            </a:xfrm>
          </p:grpSpPr>
          <p:sp>
            <p:nvSpPr>
              <p:cNvPr id="223" name="Кружок"/>
              <p:cNvSpPr/>
              <p:nvPr/>
            </p:nvSpPr>
            <p:spPr>
              <a:xfrm>
                <a:off x="7939090" y="-1111739"/>
                <a:ext cx="2228773" cy="2228774"/>
              </a:xfrm>
              <a:prstGeom prst="ellipse">
                <a:avLst/>
              </a:prstGeom>
              <a:solidFill>
                <a:srgbClr val="DE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224" name="Кружок"/>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225" name="Фигура"/>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9000">
                    <a:srgbClr val="C4CAD3"/>
                  </a:gs>
                  <a:gs pos="89000">
                    <a:srgbClr val="C4CAD3"/>
                  </a:gs>
                  <a:gs pos="77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10" name="Group 9">
              <a:extLst>
                <a:ext uri="{FF2B5EF4-FFF2-40B4-BE49-F238E27FC236}">
                  <a16:creationId xmlns:a16="http://schemas.microsoft.com/office/drawing/2014/main" id="{787EBD2F-8032-0A4A-A69C-3A4191873D13}"/>
                </a:ext>
              </a:extLst>
            </p:cNvPr>
            <p:cNvGrpSpPr/>
            <p:nvPr/>
          </p:nvGrpSpPr>
          <p:grpSpPr>
            <a:xfrm>
              <a:off x="-3233770" y="-4094950"/>
              <a:ext cx="10251459" cy="10571064"/>
              <a:chOff x="-3233770" y="-4094950"/>
              <a:chExt cx="10251459" cy="10571064"/>
            </a:xfrm>
          </p:grpSpPr>
          <p:grpSp>
            <p:nvGrpSpPr>
              <p:cNvPr id="39" name="Группа 1">
                <a:extLst>
                  <a:ext uri="{FF2B5EF4-FFF2-40B4-BE49-F238E27FC236}">
                    <a16:creationId xmlns:a16="http://schemas.microsoft.com/office/drawing/2014/main" id="{A939B763-C5D2-8E49-BE40-4FEB6DD79F2F}"/>
                  </a:ext>
                </a:extLst>
              </p:cNvPr>
              <p:cNvGrpSpPr/>
              <p:nvPr/>
            </p:nvGrpSpPr>
            <p:grpSpPr>
              <a:xfrm rot="1311653">
                <a:off x="4805182" y="2073061"/>
                <a:ext cx="2203891" cy="1490583"/>
                <a:chOff x="6136636" y="-1487208"/>
                <a:chExt cx="4407781" cy="2981166"/>
              </a:xfrm>
            </p:grpSpPr>
            <p:sp>
              <p:nvSpPr>
                <p:cNvPr id="41" name="Кружок">
                  <a:extLst>
                    <a:ext uri="{FF2B5EF4-FFF2-40B4-BE49-F238E27FC236}">
                      <a16:creationId xmlns:a16="http://schemas.microsoft.com/office/drawing/2014/main" id="{2FA9951C-D0C4-2C4E-8971-7F4A72BD2F87}"/>
                    </a:ext>
                  </a:extLst>
                </p:cNvPr>
                <p:cNvSpPr/>
                <p:nvPr/>
              </p:nvSpPr>
              <p:spPr>
                <a:xfrm>
                  <a:off x="7939089" y="-1111738"/>
                  <a:ext cx="2228773" cy="2228774"/>
                </a:xfrm>
                <a:prstGeom prst="ellipse">
                  <a:avLst/>
                </a:prstGeom>
                <a:solidFill>
                  <a:srgbClr val="DE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54" name="Фигура">
                  <a:extLst>
                    <a:ext uri="{FF2B5EF4-FFF2-40B4-BE49-F238E27FC236}">
                      <a16:creationId xmlns:a16="http://schemas.microsoft.com/office/drawing/2014/main" id="{809BC2AD-388C-0541-BBC0-8E3A5AB90F82}"/>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78000">
                      <a:srgbClr val="1D4E89"/>
                    </a:gs>
                    <a:gs pos="57000">
                      <a:srgbClr val="C4CAD3"/>
                    </a:gs>
                    <a:gs pos="90000">
                      <a:srgbClr val="C4CAD3"/>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dirty="0">
                    <a:ln>
                      <a:noFill/>
                    </a:ln>
                    <a:solidFill>
                      <a:srgbClr val="252625"/>
                    </a:solidFill>
                    <a:effectLst/>
                    <a:uLnTx/>
                    <a:uFillTx/>
                    <a:latin typeface="Helvetica Neue Medium"/>
                    <a:ea typeface="Helvetica Neue Medium"/>
                    <a:cs typeface="Helvetica Neue Medium"/>
                    <a:sym typeface="Helvetica Neue Medium"/>
                  </a:endParaRPr>
                </a:p>
              </p:txBody>
            </p:sp>
            <p:sp>
              <p:nvSpPr>
                <p:cNvPr id="53" name="Кружок">
                  <a:extLst>
                    <a:ext uri="{FF2B5EF4-FFF2-40B4-BE49-F238E27FC236}">
                      <a16:creationId xmlns:a16="http://schemas.microsoft.com/office/drawing/2014/main" id="{E0F2AB5D-7342-7F4B-90AF-A73DBBA6142A}"/>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55" name="Группа 1">
                <a:extLst>
                  <a:ext uri="{FF2B5EF4-FFF2-40B4-BE49-F238E27FC236}">
                    <a16:creationId xmlns:a16="http://schemas.microsoft.com/office/drawing/2014/main" id="{072BF9D0-CB5E-4D42-83B1-7D06E5C9BA53}"/>
                  </a:ext>
                </a:extLst>
              </p:cNvPr>
              <p:cNvGrpSpPr/>
              <p:nvPr/>
            </p:nvGrpSpPr>
            <p:grpSpPr>
              <a:xfrm rot="2678737">
                <a:off x="3862759" y="3399746"/>
                <a:ext cx="2203891" cy="1490583"/>
                <a:chOff x="6136636" y="-1487208"/>
                <a:chExt cx="4407781" cy="2981166"/>
              </a:xfrm>
            </p:grpSpPr>
            <p:sp>
              <p:nvSpPr>
                <p:cNvPr id="56" name="Кружок">
                  <a:extLst>
                    <a:ext uri="{FF2B5EF4-FFF2-40B4-BE49-F238E27FC236}">
                      <a16:creationId xmlns:a16="http://schemas.microsoft.com/office/drawing/2014/main" id="{C5F45A39-1662-694E-97F8-6972784FA26E}"/>
                    </a:ext>
                  </a:extLst>
                </p:cNvPr>
                <p:cNvSpPr/>
                <p:nvPr/>
              </p:nvSpPr>
              <p:spPr>
                <a:xfrm>
                  <a:off x="7939090" y="-1111738"/>
                  <a:ext cx="2228773" cy="2228774"/>
                </a:xfrm>
                <a:prstGeom prst="ellipse">
                  <a:avLst/>
                </a:prstGeom>
                <a:solidFill>
                  <a:srgbClr val="DFDFDE"/>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57" name="Кружок">
                  <a:extLst>
                    <a:ext uri="{FF2B5EF4-FFF2-40B4-BE49-F238E27FC236}">
                      <a16:creationId xmlns:a16="http://schemas.microsoft.com/office/drawing/2014/main" id="{59C994CE-E5AB-9C44-A147-E8BB883C9C20}"/>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58" name="Фигура">
                  <a:extLst>
                    <a:ext uri="{FF2B5EF4-FFF2-40B4-BE49-F238E27FC236}">
                      <a16:creationId xmlns:a16="http://schemas.microsoft.com/office/drawing/2014/main" id="{0ECC29D5-466A-C443-B7B6-87DEE84AC42A}"/>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7000">
                      <a:srgbClr val="C4CAD3"/>
                    </a:gs>
                    <a:gs pos="92000">
                      <a:srgbClr val="C4CAD3"/>
                    </a:gs>
                    <a:gs pos="75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59" name="Группа 1">
                <a:extLst>
                  <a:ext uri="{FF2B5EF4-FFF2-40B4-BE49-F238E27FC236}">
                    <a16:creationId xmlns:a16="http://schemas.microsoft.com/office/drawing/2014/main" id="{50342CB0-428D-6143-8E96-34A3C25E010E}"/>
                  </a:ext>
                </a:extLst>
              </p:cNvPr>
              <p:cNvGrpSpPr/>
              <p:nvPr/>
            </p:nvGrpSpPr>
            <p:grpSpPr>
              <a:xfrm rot="3945857">
                <a:off x="2523890" y="4295008"/>
                <a:ext cx="2203891" cy="1490583"/>
                <a:chOff x="6136636" y="-1487208"/>
                <a:chExt cx="4407781" cy="2981166"/>
              </a:xfrm>
            </p:grpSpPr>
            <p:sp>
              <p:nvSpPr>
                <p:cNvPr id="60" name="Кружок">
                  <a:extLst>
                    <a:ext uri="{FF2B5EF4-FFF2-40B4-BE49-F238E27FC236}">
                      <a16:creationId xmlns:a16="http://schemas.microsoft.com/office/drawing/2014/main" id="{FAF835C5-F712-CA47-A34D-6E8D689F89E8}"/>
                    </a:ext>
                  </a:extLst>
                </p:cNvPr>
                <p:cNvSpPr/>
                <p:nvPr/>
              </p:nvSpPr>
              <p:spPr>
                <a:xfrm>
                  <a:off x="7939090" y="-1111738"/>
                  <a:ext cx="2228773" cy="2228774"/>
                </a:xfrm>
                <a:prstGeom prst="ellipse">
                  <a:avLst/>
                </a:prstGeom>
                <a:solidFill>
                  <a:srgbClr val="DFDFDE"/>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61" name="Кружок">
                  <a:extLst>
                    <a:ext uri="{FF2B5EF4-FFF2-40B4-BE49-F238E27FC236}">
                      <a16:creationId xmlns:a16="http://schemas.microsoft.com/office/drawing/2014/main" id="{3A96D472-131A-5A4C-B3F2-ED9225573387}"/>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62" name="Фигура">
                  <a:extLst>
                    <a:ext uri="{FF2B5EF4-FFF2-40B4-BE49-F238E27FC236}">
                      <a16:creationId xmlns:a16="http://schemas.microsoft.com/office/drawing/2014/main" id="{EF2B678D-95FE-A84F-9569-A7C054A09F38}"/>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74000">
                      <a:srgbClr val="1D4E89"/>
                    </a:gs>
                    <a:gs pos="55000">
                      <a:srgbClr val="C4CAD3"/>
                    </a:gs>
                    <a:gs pos="86000">
                      <a:srgbClr val="C4CAD3"/>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63" name="Группа 1">
                <a:extLst>
                  <a:ext uri="{FF2B5EF4-FFF2-40B4-BE49-F238E27FC236}">
                    <a16:creationId xmlns:a16="http://schemas.microsoft.com/office/drawing/2014/main" id="{8F2E06C4-A95B-A544-BA95-23F750721FD0}"/>
                  </a:ext>
                </a:extLst>
              </p:cNvPr>
              <p:cNvGrpSpPr/>
              <p:nvPr/>
            </p:nvGrpSpPr>
            <p:grpSpPr>
              <a:xfrm rot="5400000">
                <a:off x="927382" y="4628877"/>
                <a:ext cx="2203891" cy="1490583"/>
                <a:chOff x="6136636" y="-1487208"/>
                <a:chExt cx="4407781" cy="2981166"/>
              </a:xfrm>
            </p:grpSpPr>
            <p:sp>
              <p:nvSpPr>
                <p:cNvPr id="64" name="Кружок">
                  <a:extLst>
                    <a:ext uri="{FF2B5EF4-FFF2-40B4-BE49-F238E27FC236}">
                      <a16:creationId xmlns:a16="http://schemas.microsoft.com/office/drawing/2014/main" id="{36E164C4-7A89-AD4B-B1ED-2B1F96A0C267}"/>
                    </a:ext>
                  </a:extLst>
                </p:cNvPr>
                <p:cNvSpPr/>
                <p:nvPr/>
              </p:nvSpPr>
              <p:spPr>
                <a:xfrm>
                  <a:off x="7939090" y="-1111738"/>
                  <a:ext cx="2228773" cy="2228774"/>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8FAF9"/>
                      </a:solidFill>
                      <a:effectLst/>
                      <a:uLnTx/>
                      <a:uFillTx/>
                      <a:latin typeface="Century Gothic" panose="020B0502020202020204" pitchFamily="34" charset="0"/>
                      <a:ea typeface="Helvetica Neue Medium"/>
                      <a:cs typeface="Helvetica Neue Medium"/>
                      <a:sym typeface="Helvetica Neue Medium"/>
                    </a:rPr>
                    <a:t>V</a:t>
                  </a:r>
                  <a:endParaRPr kumimoji="0" sz="2000" b="1" i="0" u="none" strike="noStrike" kern="0" cap="none" spc="0" normalizeH="0" baseline="0" noProof="0" dirty="0">
                    <a:ln>
                      <a:noFill/>
                    </a:ln>
                    <a:solidFill>
                      <a:srgbClr val="F8FAF9"/>
                    </a:solidFill>
                    <a:effectLst/>
                    <a:uLnTx/>
                    <a:uFillTx/>
                    <a:latin typeface="Century Gothic" panose="020B0502020202020204" pitchFamily="34" charset="0"/>
                    <a:ea typeface="Helvetica Neue Medium"/>
                    <a:cs typeface="Helvetica Neue Medium"/>
                    <a:sym typeface="Helvetica Neue Medium"/>
                  </a:endParaRPr>
                </a:p>
              </p:txBody>
            </p:sp>
            <p:sp>
              <p:nvSpPr>
                <p:cNvPr id="65" name="Кружок">
                  <a:extLst>
                    <a:ext uri="{FF2B5EF4-FFF2-40B4-BE49-F238E27FC236}">
                      <a16:creationId xmlns:a16="http://schemas.microsoft.com/office/drawing/2014/main" id="{91442EC4-8676-C345-BC37-94A3AD9C4486}"/>
                    </a:ext>
                  </a:extLst>
                </p:cNvPr>
                <p:cNvSpPr/>
                <p:nvPr/>
              </p:nvSpPr>
              <p:spPr>
                <a:xfrm rot="5400000">
                  <a:off x="6316485" y="-253031"/>
                  <a:ext cx="511358" cy="511359"/>
                </a:xfrm>
                <a:prstGeom prst="ellipse">
                  <a:avLst/>
                </a:prstGeom>
                <a:solidFill>
                  <a:srgbClr val="DFDFDE"/>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66" name="Фигура">
                  <a:extLst>
                    <a:ext uri="{FF2B5EF4-FFF2-40B4-BE49-F238E27FC236}">
                      <a16:creationId xmlns:a16="http://schemas.microsoft.com/office/drawing/2014/main" id="{4D7304AB-93AC-714B-A19C-B8DD281700BF}"/>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9000">
                      <a:srgbClr val="1D4E89"/>
                    </a:gs>
                    <a:gs pos="71000">
                      <a:srgbClr val="C4CAD3"/>
                    </a:gs>
                    <a:gs pos="79000">
                      <a:srgbClr val="C4CAD3"/>
                    </a:gs>
                    <a:gs pos="96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9" name="Group 8">
                <a:extLst>
                  <a:ext uri="{FF2B5EF4-FFF2-40B4-BE49-F238E27FC236}">
                    <a16:creationId xmlns:a16="http://schemas.microsoft.com/office/drawing/2014/main" id="{8053DAC8-F547-AC49-92EC-D5FB8DDE299A}"/>
                  </a:ext>
                </a:extLst>
              </p:cNvPr>
              <p:cNvGrpSpPr/>
              <p:nvPr/>
            </p:nvGrpSpPr>
            <p:grpSpPr>
              <a:xfrm>
                <a:off x="-3233770" y="-4094950"/>
                <a:ext cx="10251459" cy="10212293"/>
                <a:chOff x="-3233770" y="-4094950"/>
                <a:chExt cx="10251459" cy="10212293"/>
              </a:xfrm>
            </p:grpSpPr>
            <p:sp>
              <p:nvSpPr>
                <p:cNvPr id="218" name="Кружок"/>
                <p:cNvSpPr/>
                <p:nvPr/>
              </p:nvSpPr>
              <p:spPr>
                <a:xfrm>
                  <a:off x="-1250950" y="-2079427"/>
                  <a:ext cx="6575227" cy="6575227"/>
                </a:xfrm>
                <a:prstGeom prst="ellipse">
                  <a:avLst/>
                </a:prstGeom>
                <a:ln w="50800" cap="rnd">
                  <a:solidFill>
                    <a:srgbClr val="656568">
                      <a:alpha val="34000"/>
                    </a:srgbClr>
                  </a:solidFill>
                  <a:custDash>
                    <a:ds d="100000" sp="200000"/>
                  </a:custDash>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nvGrpSpPr>
                <p:cNvPr id="5" name="Group 4">
                  <a:extLst>
                    <a:ext uri="{FF2B5EF4-FFF2-40B4-BE49-F238E27FC236}">
                      <a16:creationId xmlns:a16="http://schemas.microsoft.com/office/drawing/2014/main" id="{A29FCE9F-4ABA-2641-94EF-7103B5228692}"/>
                    </a:ext>
                  </a:extLst>
                </p:cNvPr>
                <p:cNvGrpSpPr/>
                <p:nvPr/>
              </p:nvGrpSpPr>
              <p:grpSpPr>
                <a:xfrm>
                  <a:off x="-332721" y="-4094950"/>
                  <a:ext cx="7350410" cy="4393347"/>
                  <a:chOff x="-332721" y="-4134706"/>
                  <a:chExt cx="7350410" cy="4393347"/>
                </a:xfrm>
              </p:grpSpPr>
              <p:grpSp>
                <p:nvGrpSpPr>
                  <p:cNvPr id="67" name="Группа 1">
                    <a:extLst>
                      <a:ext uri="{FF2B5EF4-FFF2-40B4-BE49-F238E27FC236}">
                        <a16:creationId xmlns:a16="http://schemas.microsoft.com/office/drawing/2014/main" id="{930F49C4-126A-DC4D-911C-5EBB5E732CD0}"/>
                      </a:ext>
                    </a:extLst>
                  </p:cNvPr>
                  <p:cNvGrpSpPr/>
                  <p:nvPr/>
                </p:nvGrpSpPr>
                <p:grpSpPr>
                  <a:xfrm rot="16109669">
                    <a:off x="929618" y="-3778052"/>
                    <a:ext cx="2203891" cy="1490583"/>
                    <a:chOff x="6136636" y="-1487208"/>
                    <a:chExt cx="4407781" cy="2981166"/>
                  </a:xfrm>
                </p:grpSpPr>
                <p:sp>
                  <p:nvSpPr>
                    <p:cNvPr id="68" name="Кружок">
                      <a:extLst>
                        <a:ext uri="{FF2B5EF4-FFF2-40B4-BE49-F238E27FC236}">
                          <a16:creationId xmlns:a16="http://schemas.microsoft.com/office/drawing/2014/main" id="{40C18BEC-13FE-0E4B-A52C-8662E0C6CF3C}"/>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69" name="Кружок">
                      <a:extLst>
                        <a:ext uri="{FF2B5EF4-FFF2-40B4-BE49-F238E27FC236}">
                          <a16:creationId xmlns:a16="http://schemas.microsoft.com/office/drawing/2014/main" id="{913CFE96-7E98-C943-912C-83B3E5533638}"/>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70" name="Фигура">
                      <a:extLst>
                        <a:ext uri="{FF2B5EF4-FFF2-40B4-BE49-F238E27FC236}">
                          <a16:creationId xmlns:a16="http://schemas.microsoft.com/office/drawing/2014/main" id="{318B7A02-4CC9-BA44-9D3D-51C152DD656C}"/>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71" name="Группа 1">
                    <a:extLst>
                      <a:ext uri="{FF2B5EF4-FFF2-40B4-BE49-F238E27FC236}">
                        <a16:creationId xmlns:a16="http://schemas.microsoft.com/office/drawing/2014/main" id="{B470520B-75FB-8846-8C56-9FC6DC3C6DBA}"/>
                      </a:ext>
                    </a:extLst>
                  </p:cNvPr>
                  <p:cNvGrpSpPr/>
                  <p:nvPr/>
                </p:nvGrpSpPr>
                <p:grpSpPr>
                  <a:xfrm rot="17476753">
                    <a:off x="2521272" y="-3439095"/>
                    <a:ext cx="2203891" cy="1490583"/>
                    <a:chOff x="6136636" y="-1487208"/>
                    <a:chExt cx="4407781" cy="2981166"/>
                  </a:xfrm>
                </p:grpSpPr>
                <p:sp>
                  <p:nvSpPr>
                    <p:cNvPr id="72" name="Кружок">
                      <a:extLst>
                        <a:ext uri="{FF2B5EF4-FFF2-40B4-BE49-F238E27FC236}">
                          <a16:creationId xmlns:a16="http://schemas.microsoft.com/office/drawing/2014/main" id="{E4C9DF3A-1ECE-824C-9373-DCA99F14B44C}"/>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73" name="Кружок">
                      <a:extLst>
                        <a:ext uri="{FF2B5EF4-FFF2-40B4-BE49-F238E27FC236}">
                          <a16:creationId xmlns:a16="http://schemas.microsoft.com/office/drawing/2014/main" id="{8612D057-1523-EB4D-96AC-802FE0843395}"/>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74" name="Фигура">
                      <a:extLst>
                        <a:ext uri="{FF2B5EF4-FFF2-40B4-BE49-F238E27FC236}">
                          <a16:creationId xmlns:a16="http://schemas.microsoft.com/office/drawing/2014/main" id="{EC31F2B8-13B7-B548-BE70-E3B7DB94C3E5}"/>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75" name="Группа 1">
                    <a:extLst>
                      <a:ext uri="{FF2B5EF4-FFF2-40B4-BE49-F238E27FC236}">
                        <a16:creationId xmlns:a16="http://schemas.microsoft.com/office/drawing/2014/main" id="{7F35435C-9CE3-B342-8122-55CA2BC175D5}"/>
                      </a:ext>
                    </a:extLst>
                  </p:cNvPr>
                  <p:cNvGrpSpPr/>
                  <p:nvPr/>
                </p:nvGrpSpPr>
                <p:grpSpPr>
                  <a:xfrm rot="18743873">
                    <a:off x="3874120" y="-2565100"/>
                    <a:ext cx="2203891" cy="1490583"/>
                    <a:chOff x="6136636" y="-1487208"/>
                    <a:chExt cx="4407781" cy="2981166"/>
                  </a:xfrm>
                </p:grpSpPr>
                <p:sp>
                  <p:nvSpPr>
                    <p:cNvPr id="76" name="Кружок">
                      <a:extLst>
                        <a:ext uri="{FF2B5EF4-FFF2-40B4-BE49-F238E27FC236}">
                          <a16:creationId xmlns:a16="http://schemas.microsoft.com/office/drawing/2014/main" id="{D7AE9092-5159-8B4D-AD4A-AE2957BCDF09}"/>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77" name="Кружок">
                      <a:extLst>
                        <a:ext uri="{FF2B5EF4-FFF2-40B4-BE49-F238E27FC236}">
                          <a16:creationId xmlns:a16="http://schemas.microsoft.com/office/drawing/2014/main" id="{810D2216-5975-8C4E-A95F-C1178166AB1B}"/>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78" name="Фигура">
                      <a:extLst>
                        <a:ext uri="{FF2B5EF4-FFF2-40B4-BE49-F238E27FC236}">
                          <a16:creationId xmlns:a16="http://schemas.microsoft.com/office/drawing/2014/main" id="{F248653C-A719-F24A-9C3E-74BD8E1A97F0}"/>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79" name="Группа 1">
                    <a:extLst>
                      <a:ext uri="{FF2B5EF4-FFF2-40B4-BE49-F238E27FC236}">
                        <a16:creationId xmlns:a16="http://schemas.microsoft.com/office/drawing/2014/main" id="{94528E08-FB4B-7747-944D-26BBC9DD8F63}"/>
                      </a:ext>
                    </a:extLst>
                  </p:cNvPr>
                  <p:cNvGrpSpPr/>
                  <p:nvPr/>
                </p:nvGrpSpPr>
                <p:grpSpPr>
                  <a:xfrm rot="20198016">
                    <a:off x="4813798" y="-1231942"/>
                    <a:ext cx="2203891" cy="1490583"/>
                    <a:chOff x="6136636" y="-1487208"/>
                    <a:chExt cx="4407781" cy="2981166"/>
                  </a:xfrm>
                </p:grpSpPr>
                <p:sp>
                  <p:nvSpPr>
                    <p:cNvPr id="80" name="Кружок">
                      <a:extLst>
                        <a:ext uri="{FF2B5EF4-FFF2-40B4-BE49-F238E27FC236}">
                          <a16:creationId xmlns:a16="http://schemas.microsoft.com/office/drawing/2014/main" id="{FB57413D-6B85-4D4C-8D27-75D014777D0D}"/>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81" name="Кружок">
                      <a:extLst>
                        <a:ext uri="{FF2B5EF4-FFF2-40B4-BE49-F238E27FC236}">
                          <a16:creationId xmlns:a16="http://schemas.microsoft.com/office/drawing/2014/main" id="{CF2A04F6-912C-8A4B-8C14-2DB95326FE3C}"/>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82" name="Фигура">
                      <a:extLst>
                        <a:ext uri="{FF2B5EF4-FFF2-40B4-BE49-F238E27FC236}">
                          <a16:creationId xmlns:a16="http://schemas.microsoft.com/office/drawing/2014/main" id="{771040E4-2E91-8746-9380-4F088ABD1DFA}"/>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83" name="Группа 1">
                    <a:extLst>
                      <a:ext uri="{FF2B5EF4-FFF2-40B4-BE49-F238E27FC236}">
                        <a16:creationId xmlns:a16="http://schemas.microsoft.com/office/drawing/2014/main" id="{391E03E5-2853-774A-A80A-BCB60C6B511B}"/>
                      </a:ext>
                    </a:extLst>
                  </p:cNvPr>
                  <p:cNvGrpSpPr/>
                  <p:nvPr/>
                </p:nvGrpSpPr>
                <p:grpSpPr>
                  <a:xfrm rot="14731149">
                    <a:off x="-689375" y="-3410049"/>
                    <a:ext cx="2203891" cy="1490583"/>
                    <a:chOff x="6136636" y="-1487208"/>
                    <a:chExt cx="4407781" cy="2981166"/>
                  </a:xfrm>
                </p:grpSpPr>
                <p:sp>
                  <p:nvSpPr>
                    <p:cNvPr id="84" name="Кружок">
                      <a:extLst>
                        <a:ext uri="{FF2B5EF4-FFF2-40B4-BE49-F238E27FC236}">
                          <a16:creationId xmlns:a16="http://schemas.microsoft.com/office/drawing/2014/main" id="{418BB0D9-51E3-5245-8D64-E33F764CBFF6}"/>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85" name="Кружок">
                      <a:extLst>
                        <a:ext uri="{FF2B5EF4-FFF2-40B4-BE49-F238E27FC236}">
                          <a16:creationId xmlns:a16="http://schemas.microsoft.com/office/drawing/2014/main" id="{EDA6DF8E-3E63-334D-892C-4FDF2384A88D}"/>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86" name="Фигура">
                      <a:extLst>
                        <a:ext uri="{FF2B5EF4-FFF2-40B4-BE49-F238E27FC236}">
                          <a16:creationId xmlns:a16="http://schemas.microsoft.com/office/drawing/2014/main" id="{8FAE3105-0992-F64D-A092-26D07452FC30}"/>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grpSp>
              <p:nvGrpSpPr>
                <p:cNvPr id="87" name="Group 86">
                  <a:extLst>
                    <a:ext uri="{FF2B5EF4-FFF2-40B4-BE49-F238E27FC236}">
                      <a16:creationId xmlns:a16="http://schemas.microsoft.com/office/drawing/2014/main" id="{94F7F5B9-0B4D-5943-8955-2C3432A3F0F1}"/>
                    </a:ext>
                  </a:extLst>
                </p:cNvPr>
                <p:cNvGrpSpPr/>
                <p:nvPr/>
              </p:nvGrpSpPr>
              <p:grpSpPr>
                <a:xfrm rot="13595842">
                  <a:off x="-4712301" y="245464"/>
                  <a:ext cx="7350410" cy="4393347"/>
                  <a:chOff x="-332721" y="-4134706"/>
                  <a:chExt cx="7350410" cy="4393347"/>
                </a:xfrm>
              </p:grpSpPr>
              <p:grpSp>
                <p:nvGrpSpPr>
                  <p:cNvPr id="88" name="Группа 1">
                    <a:extLst>
                      <a:ext uri="{FF2B5EF4-FFF2-40B4-BE49-F238E27FC236}">
                        <a16:creationId xmlns:a16="http://schemas.microsoft.com/office/drawing/2014/main" id="{B7A1F2A3-2F2C-AE4E-8A89-0105BE73EBA9}"/>
                      </a:ext>
                    </a:extLst>
                  </p:cNvPr>
                  <p:cNvGrpSpPr/>
                  <p:nvPr/>
                </p:nvGrpSpPr>
                <p:grpSpPr>
                  <a:xfrm rot="16109669">
                    <a:off x="929618" y="-3778052"/>
                    <a:ext cx="2203891" cy="1490583"/>
                    <a:chOff x="6136636" y="-1487208"/>
                    <a:chExt cx="4407781" cy="2981166"/>
                  </a:xfrm>
                </p:grpSpPr>
                <p:sp>
                  <p:nvSpPr>
                    <p:cNvPr id="105" name="Кружок">
                      <a:extLst>
                        <a:ext uri="{FF2B5EF4-FFF2-40B4-BE49-F238E27FC236}">
                          <a16:creationId xmlns:a16="http://schemas.microsoft.com/office/drawing/2014/main" id="{3B061997-BA72-BF46-BDC3-2D04C7E34E5B}"/>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106" name="Кружок">
                      <a:extLst>
                        <a:ext uri="{FF2B5EF4-FFF2-40B4-BE49-F238E27FC236}">
                          <a16:creationId xmlns:a16="http://schemas.microsoft.com/office/drawing/2014/main" id="{929C9BA7-B8DA-AC46-8E3F-4710F495D483}"/>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107" name="Фигура">
                      <a:extLst>
                        <a:ext uri="{FF2B5EF4-FFF2-40B4-BE49-F238E27FC236}">
                          <a16:creationId xmlns:a16="http://schemas.microsoft.com/office/drawing/2014/main" id="{234B6600-C4B7-6A4E-9879-B6842AD0DE6A}"/>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89" name="Группа 1">
                    <a:extLst>
                      <a:ext uri="{FF2B5EF4-FFF2-40B4-BE49-F238E27FC236}">
                        <a16:creationId xmlns:a16="http://schemas.microsoft.com/office/drawing/2014/main" id="{AF77BE0D-562E-E94C-826A-4B8BE6601C54}"/>
                      </a:ext>
                    </a:extLst>
                  </p:cNvPr>
                  <p:cNvGrpSpPr/>
                  <p:nvPr/>
                </p:nvGrpSpPr>
                <p:grpSpPr>
                  <a:xfrm rot="17476753">
                    <a:off x="2521272" y="-3439095"/>
                    <a:ext cx="2203891" cy="1490583"/>
                    <a:chOff x="6136636" y="-1487208"/>
                    <a:chExt cx="4407781" cy="2981166"/>
                  </a:xfrm>
                </p:grpSpPr>
                <p:sp>
                  <p:nvSpPr>
                    <p:cNvPr id="102" name="Кружок">
                      <a:extLst>
                        <a:ext uri="{FF2B5EF4-FFF2-40B4-BE49-F238E27FC236}">
                          <a16:creationId xmlns:a16="http://schemas.microsoft.com/office/drawing/2014/main" id="{BEBF4F1D-AE21-9D4C-8928-180A55E90838}"/>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103" name="Кружок">
                      <a:extLst>
                        <a:ext uri="{FF2B5EF4-FFF2-40B4-BE49-F238E27FC236}">
                          <a16:creationId xmlns:a16="http://schemas.microsoft.com/office/drawing/2014/main" id="{FC6B4AB4-E9BC-0144-88D1-0B2199039668}"/>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104" name="Фигура">
                      <a:extLst>
                        <a:ext uri="{FF2B5EF4-FFF2-40B4-BE49-F238E27FC236}">
                          <a16:creationId xmlns:a16="http://schemas.microsoft.com/office/drawing/2014/main" id="{A379DC22-180E-1246-A137-C7D4CEC06D2E}"/>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90" name="Группа 1">
                    <a:extLst>
                      <a:ext uri="{FF2B5EF4-FFF2-40B4-BE49-F238E27FC236}">
                        <a16:creationId xmlns:a16="http://schemas.microsoft.com/office/drawing/2014/main" id="{7CBDD954-AC37-BA4C-8B5B-7AFBCFE38158}"/>
                      </a:ext>
                    </a:extLst>
                  </p:cNvPr>
                  <p:cNvGrpSpPr/>
                  <p:nvPr/>
                </p:nvGrpSpPr>
                <p:grpSpPr>
                  <a:xfrm rot="18743873">
                    <a:off x="3874120" y="-2565100"/>
                    <a:ext cx="2203891" cy="1490583"/>
                    <a:chOff x="6136636" y="-1487208"/>
                    <a:chExt cx="4407781" cy="2981166"/>
                  </a:xfrm>
                </p:grpSpPr>
                <p:sp>
                  <p:nvSpPr>
                    <p:cNvPr id="99" name="Кружок">
                      <a:extLst>
                        <a:ext uri="{FF2B5EF4-FFF2-40B4-BE49-F238E27FC236}">
                          <a16:creationId xmlns:a16="http://schemas.microsoft.com/office/drawing/2014/main" id="{4CE39FCC-AD64-9244-B313-D284100EA881}"/>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100" name="Кружок">
                      <a:extLst>
                        <a:ext uri="{FF2B5EF4-FFF2-40B4-BE49-F238E27FC236}">
                          <a16:creationId xmlns:a16="http://schemas.microsoft.com/office/drawing/2014/main" id="{6DFE2F00-BF6D-EC42-99A5-40FAF91CC467}"/>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101" name="Фигура">
                      <a:extLst>
                        <a:ext uri="{FF2B5EF4-FFF2-40B4-BE49-F238E27FC236}">
                          <a16:creationId xmlns:a16="http://schemas.microsoft.com/office/drawing/2014/main" id="{2E386B6B-894B-A046-9920-2BAA9CFCD16D}"/>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91" name="Группа 1">
                    <a:extLst>
                      <a:ext uri="{FF2B5EF4-FFF2-40B4-BE49-F238E27FC236}">
                        <a16:creationId xmlns:a16="http://schemas.microsoft.com/office/drawing/2014/main" id="{17DE6CCA-EB6B-064B-BEB8-A54D9A7D9B38}"/>
                      </a:ext>
                    </a:extLst>
                  </p:cNvPr>
                  <p:cNvGrpSpPr/>
                  <p:nvPr/>
                </p:nvGrpSpPr>
                <p:grpSpPr>
                  <a:xfrm rot="20198016">
                    <a:off x="4813798" y="-1231942"/>
                    <a:ext cx="2203891" cy="1490583"/>
                    <a:chOff x="6136636" y="-1487208"/>
                    <a:chExt cx="4407781" cy="2981166"/>
                  </a:xfrm>
                </p:grpSpPr>
                <p:sp>
                  <p:nvSpPr>
                    <p:cNvPr id="96" name="Кружок">
                      <a:extLst>
                        <a:ext uri="{FF2B5EF4-FFF2-40B4-BE49-F238E27FC236}">
                          <a16:creationId xmlns:a16="http://schemas.microsoft.com/office/drawing/2014/main" id="{91E85674-C642-6848-B82D-A9917E12E8B8}"/>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97" name="Кружок">
                      <a:extLst>
                        <a:ext uri="{FF2B5EF4-FFF2-40B4-BE49-F238E27FC236}">
                          <a16:creationId xmlns:a16="http://schemas.microsoft.com/office/drawing/2014/main" id="{6FAC9094-F216-FE45-A82B-2D61E3840850}"/>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98" name="Фигура">
                      <a:extLst>
                        <a:ext uri="{FF2B5EF4-FFF2-40B4-BE49-F238E27FC236}">
                          <a16:creationId xmlns:a16="http://schemas.microsoft.com/office/drawing/2014/main" id="{3A6F2011-D953-1C44-9645-7C2E41C345AC}"/>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92" name="Группа 1">
                    <a:extLst>
                      <a:ext uri="{FF2B5EF4-FFF2-40B4-BE49-F238E27FC236}">
                        <a16:creationId xmlns:a16="http://schemas.microsoft.com/office/drawing/2014/main" id="{C9972A38-9FAF-694B-A5A8-6EF55050E2C9}"/>
                      </a:ext>
                    </a:extLst>
                  </p:cNvPr>
                  <p:cNvGrpSpPr/>
                  <p:nvPr/>
                </p:nvGrpSpPr>
                <p:grpSpPr>
                  <a:xfrm rot="14731149">
                    <a:off x="-689375" y="-3410049"/>
                    <a:ext cx="2203891" cy="1490583"/>
                    <a:chOff x="6136636" y="-1487208"/>
                    <a:chExt cx="4407781" cy="2981166"/>
                  </a:xfrm>
                </p:grpSpPr>
                <p:sp>
                  <p:nvSpPr>
                    <p:cNvPr id="93" name="Кружок">
                      <a:extLst>
                        <a:ext uri="{FF2B5EF4-FFF2-40B4-BE49-F238E27FC236}">
                          <a16:creationId xmlns:a16="http://schemas.microsoft.com/office/drawing/2014/main" id="{96F9EDDD-BBF4-C646-B58B-5E66D02AF003}"/>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94" name="Кружок">
                      <a:extLst>
                        <a:ext uri="{FF2B5EF4-FFF2-40B4-BE49-F238E27FC236}">
                          <a16:creationId xmlns:a16="http://schemas.microsoft.com/office/drawing/2014/main" id="{9E901BE0-34A8-7644-BDB3-273AD159BAF8}"/>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95" name="Фигура">
                      <a:extLst>
                        <a:ext uri="{FF2B5EF4-FFF2-40B4-BE49-F238E27FC236}">
                          <a16:creationId xmlns:a16="http://schemas.microsoft.com/office/drawing/2014/main" id="{9032C356-831D-2D4C-AD3A-AAABC2BBE5DB}"/>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grpSp>
        </p:grpSp>
      </p:grpSp>
      <p:sp>
        <p:nvSpPr>
          <p:cNvPr id="3" name="Rectangle 108">
            <a:extLst>
              <a:ext uri="{FF2B5EF4-FFF2-40B4-BE49-F238E27FC236}">
                <a16:creationId xmlns:a16="http://schemas.microsoft.com/office/drawing/2014/main" id="{9380D9E1-44A5-A25F-6384-419104999A32}"/>
              </a:ext>
            </a:extLst>
          </p:cNvPr>
          <p:cNvSpPr/>
          <p:nvPr/>
        </p:nvSpPr>
        <p:spPr>
          <a:xfrm>
            <a:off x="8229342" y="2018337"/>
            <a:ext cx="4002343" cy="3804055"/>
          </a:xfrm>
          <a:prstGeom prst="rect">
            <a:avLst/>
          </a:prstGeom>
        </p:spPr>
        <p:txBody>
          <a:bodyPr wrap="square">
            <a:spAutoFit/>
          </a:bodyPr>
          <a:lstStyle/>
          <a:p>
            <a:pPr marL="0" marR="0" lvl="0" indent="0" algn="l" defTabSz="914400" rtl="0" eaLnBrk="1" fontAlgn="auto" latinLnBrk="0" hangingPunct="1">
              <a:lnSpc>
                <a:spcPct val="250000"/>
              </a:lnSpc>
              <a:spcBef>
                <a:spcPts val="0"/>
              </a:spcBef>
              <a:spcAft>
                <a:spcPts val="0"/>
              </a:spcAft>
              <a:buClrTx/>
              <a:buSzTx/>
              <a:buFontTx/>
              <a:buNone/>
              <a:tabLst/>
              <a:defRPr/>
            </a:pPr>
            <a:r>
              <a:rPr lang="en-US" sz="2000" dirty="0">
                <a:solidFill>
                  <a:srgbClr val="656467">
                    <a:lumMod val="75000"/>
                  </a:srgbClr>
                </a:solidFill>
                <a:latin typeface="Century Gothic"/>
              </a:rPr>
              <a:t>1. Motivation</a:t>
            </a:r>
          </a:p>
          <a:p>
            <a:pPr marL="0" marR="0" lvl="0" indent="0" algn="l" defTabSz="914400" rtl="0" eaLnBrk="1" fontAlgn="auto" latinLnBrk="0" hangingPunct="1">
              <a:lnSpc>
                <a:spcPct val="250000"/>
              </a:lnSpc>
              <a:spcBef>
                <a:spcPts val="0"/>
              </a:spcBef>
              <a:spcAft>
                <a:spcPts val="0"/>
              </a:spcAft>
              <a:buClrTx/>
              <a:buSzTx/>
              <a:buFontTx/>
              <a:buNone/>
              <a:tabLst/>
              <a:defRPr/>
            </a:pPr>
            <a:r>
              <a:rPr lang="en-US" sz="2000" dirty="0">
                <a:solidFill>
                  <a:srgbClr val="656467">
                    <a:lumMod val="75000"/>
                  </a:srgbClr>
                </a:solidFill>
                <a:latin typeface="Century Gothic"/>
              </a:rPr>
              <a:t>2. Methodology</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56467">
                    <a:lumMod val="75000"/>
                  </a:srgbClr>
                </a:solidFill>
                <a:effectLst/>
                <a:uLnTx/>
                <a:uFillTx/>
                <a:latin typeface="Century Gothic"/>
                <a:cs typeface="Century Gothic"/>
              </a:rPr>
              <a:t>3. Experiment &amp; Results</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56467">
                    <a:lumMod val="75000"/>
                  </a:srgbClr>
                </a:solidFill>
                <a:effectLst/>
                <a:uLnTx/>
                <a:uFillTx/>
                <a:latin typeface="Century Gothic"/>
                <a:cs typeface="Century Gothic"/>
              </a:rPr>
              <a:t>4. Limitations</a:t>
            </a:r>
          </a:p>
          <a:p>
            <a:pPr marL="0" marR="0" lvl="0" indent="0" algn="l" defTabSz="914400" rtl="0" eaLnBrk="1" fontAlgn="auto" latinLnBrk="0" hangingPunct="1">
              <a:lnSpc>
                <a:spcPct val="250000"/>
              </a:lnSpc>
              <a:spcBef>
                <a:spcPts val="0"/>
              </a:spcBef>
              <a:spcAft>
                <a:spcPts val="0"/>
              </a:spcAft>
              <a:buClrTx/>
              <a:buSzTx/>
              <a:buFontTx/>
              <a:buNone/>
              <a:tabLst/>
              <a:defRPr/>
            </a:pPr>
            <a:r>
              <a:rPr lang="en-US" sz="2000" b="1" dirty="0">
                <a:solidFill>
                  <a:srgbClr val="1D4E89"/>
                </a:solidFill>
                <a:latin typeface="Century Gothic"/>
              </a:rPr>
              <a:t>5. Conclusions</a:t>
            </a:r>
          </a:p>
        </p:txBody>
      </p:sp>
      <p:sp>
        <p:nvSpPr>
          <p:cNvPr id="4" name="Marcador de número de diapositiva 2">
            <a:extLst>
              <a:ext uri="{FF2B5EF4-FFF2-40B4-BE49-F238E27FC236}">
                <a16:creationId xmlns:a16="http://schemas.microsoft.com/office/drawing/2014/main" id="{6DD79E7A-331B-9230-B892-F99993CEDC01}"/>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39</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327825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50000" fill="hold" nodeType="afterEffect">
                                  <p:stCondLst>
                                    <p:cond delay="0"/>
                                  </p:stCondLst>
                                  <p:childTnLst>
                                    <p:animRot by="-1320000">
                                      <p:cBhvr>
                                        <p:cTn id="6" dur="2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20000" fill="hold"/>
                                        <p:tgtEl>
                                          <p:spTgt spid="42"/>
                                        </p:tgtEl>
                                        <p:attrNameLst>
                                          <p:attrName>r</p:attrName>
                                        </p:attrNameLst>
                                      </p:cBhvr>
                                    </p:animRot>
                                  </p:childTnLst>
                                </p:cTn>
                              </p:par>
                              <p:par>
                                <p:cTn id="9" presetID="6" presetClass="emph" presetSubtype="0" repeatCount="0" decel="50000" autoRev="1" fill="hold" nodeType="withEffect">
                                  <p:stCondLst>
                                    <p:cond delay="0"/>
                                  </p:stCondLst>
                                  <p:childTnLst>
                                    <p:animScale>
                                      <p:cBhvr>
                                        <p:cTn id="10" dur="1250" fill="hold"/>
                                        <p:tgtEl>
                                          <p:spTgt spid="42"/>
                                        </p:tgtEl>
                                      </p:cBhvr>
                                      <p:by x="133000" y="13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0B560-A208-B4A2-D2E7-A18683DA2D4A}"/>
            </a:ext>
          </a:extLst>
        </p:cNvPr>
        <p:cNvGrpSpPr/>
        <p:nvPr/>
      </p:nvGrpSpPr>
      <p:grpSpPr>
        <a:xfrm>
          <a:off x="0" y="0"/>
          <a:ext cx="0" cy="0"/>
          <a:chOff x="0" y="0"/>
          <a:chExt cx="0" cy="0"/>
        </a:xfrm>
      </p:grpSpPr>
      <p:grpSp>
        <p:nvGrpSpPr>
          <p:cNvPr id="57" name="Group 56">
            <a:extLst>
              <a:ext uri="{FF2B5EF4-FFF2-40B4-BE49-F238E27FC236}">
                <a16:creationId xmlns:a16="http://schemas.microsoft.com/office/drawing/2014/main" id="{87512A24-AA39-3FCF-BFE4-5A427D61D67D}"/>
              </a:ext>
            </a:extLst>
          </p:cNvPr>
          <p:cNvGrpSpPr/>
          <p:nvPr/>
        </p:nvGrpSpPr>
        <p:grpSpPr>
          <a:xfrm>
            <a:off x="5745907" y="1447158"/>
            <a:ext cx="2161676" cy="3353509"/>
            <a:chOff x="3983933" y="2595771"/>
            <a:chExt cx="2161676" cy="3353509"/>
          </a:xfrm>
          <a:effectLst>
            <a:outerShdw blurRad="50800" dist="38100" dir="3600000" algn="t" rotWithShape="0">
              <a:prstClr val="black">
                <a:alpha val="40000"/>
              </a:prstClr>
            </a:outerShdw>
          </a:effectLst>
        </p:grpSpPr>
        <p:sp>
          <p:nvSpPr>
            <p:cNvPr id="58" name="Freeform 6">
              <a:extLst>
                <a:ext uri="{FF2B5EF4-FFF2-40B4-BE49-F238E27FC236}">
                  <a16:creationId xmlns:a16="http://schemas.microsoft.com/office/drawing/2014/main" id="{A7269580-D6DB-E589-3AC8-CC6F238B2370}"/>
                </a:ext>
              </a:extLst>
            </p:cNvPr>
            <p:cNvSpPr>
              <a:spLocks/>
            </p:cNvSpPr>
            <p:nvPr/>
          </p:nvSpPr>
          <p:spPr bwMode="auto">
            <a:xfrm>
              <a:off x="5035861" y="25970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59" name="Freeform 8">
              <a:extLst>
                <a:ext uri="{FF2B5EF4-FFF2-40B4-BE49-F238E27FC236}">
                  <a16:creationId xmlns:a16="http://schemas.microsoft.com/office/drawing/2014/main" id="{DB83E135-F127-4A2D-7591-C11320619E14}"/>
                </a:ext>
              </a:extLst>
            </p:cNvPr>
            <p:cNvSpPr>
              <a:spLocks/>
            </p:cNvSpPr>
            <p:nvPr/>
          </p:nvSpPr>
          <p:spPr bwMode="auto">
            <a:xfrm>
              <a:off x="5035861" y="2595771"/>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60" name="Freeform 59">
              <a:extLst>
                <a:ext uri="{FF2B5EF4-FFF2-40B4-BE49-F238E27FC236}">
                  <a16:creationId xmlns:a16="http://schemas.microsoft.com/office/drawing/2014/main" id="{ED03871F-44A3-79FD-2A7E-B2C499D32833}"/>
                </a:ext>
              </a:extLst>
            </p:cNvPr>
            <p:cNvSpPr>
              <a:spLocks/>
            </p:cNvSpPr>
            <p:nvPr/>
          </p:nvSpPr>
          <p:spPr bwMode="auto">
            <a:xfrm>
              <a:off x="3983933" y="3149614"/>
              <a:ext cx="1656919" cy="2799666"/>
            </a:xfrm>
            <a:custGeom>
              <a:avLst/>
              <a:gdLst>
                <a:gd name="T0" fmla="*/ 349 w 1214"/>
                <a:gd name="T1" fmla="*/ 1148 h 2058"/>
                <a:gd name="T2" fmla="*/ 349 w 1214"/>
                <a:gd name="T3" fmla="*/ 164 h 2058"/>
                <a:gd name="T4" fmla="*/ 71 w 1214"/>
                <a:gd name="T5" fmla="*/ 20 h 2058"/>
                <a:gd name="T6" fmla="*/ 0 w 1214"/>
                <a:gd name="T7" fmla="*/ 64 h 2058"/>
                <a:gd name="T8" fmla="*/ 0 w 1214"/>
                <a:gd name="T9" fmla="*/ 1365 h 2058"/>
                <a:gd name="T10" fmla="*/ 71 w 1214"/>
                <a:gd name="T11" fmla="*/ 1481 h 2058"/>
                <a:gd name="T12" fmla="*/ 1143 w 1214"/>
                <a:gd name="T13" fmla="*/ 2038 h 2058"/>
                <a:gd name="T14" fmla="*/ 1214 w 1214"/>
                <a:gd name="T15" fmla="*/ 1995 h 2058"/>
                <a:gd name="T16" fmla="*/ 1214 w 1214"/>
                <a:gd name="T17" fmla="*/ 1679 h 2058"/>
                <a:gd name="T18" fmla="*/ 421 w 1214"/>
                <a:gd name="T19" fmla="*/ 1267 h 2058"/>
                <a:gd name="T20" fmla="*/ 349 w 1214"/>
                <a:gd name="T21" fmla="*/ 114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4" h="2058">
                  <a:moveTo>
                    <a:pt x="349" y="1148"/>
                  </a:moveTo>
                  <a:cubicBezTo>
                    <a:pt x="349" y="164"/>
                    <a:pt x="349" y="164"/>
                    <a:pt x="349" y="164"/>
                  </a:cubicBezTo>
                  <a:cubicBezTo>
                    <a:pt x="71" y="20"/>
                    <a:pt x="71" y="20"/>
                    <a:pt x="71" y="20"/>
                  </a:cubicBezTo>
                  <a:cubicBezTo>
                    <a:pt x="32" y="0"/>
                    <a:pt x="0" y="20"/>
                    <a:pt x="0" y="64"/>
                  </a:cubicBezTo>
                  <a:cubicBezTo>
                    <a:pt x="0" y="1365"/>
                    <a:pt x="0" y="1365"/>
                    <a:pt x="0" y="1365"/>
                  </a:cubicBezTo>
                  <a:cubicBezTo>
                    <a:pt x="0" y="1409"/>
                    <a:pt x="32" y="1461"/>
                    <a:pt x="71" y="1481"/>
                  </a:cubicBezTo>
                  <a:cubicBezTo>
                    <a:pt x="1143" y="2038"/>
                    <a:pt x="1143" y="2038"/>
                    <a:pt x="1143" y="2038"/>
                  </a:cubicBezTo>
                  <a:cubicBezTo>
                    <a:pt x="1182" y="2058"/>
                    <a:pt x="1214" y="2039"/>
                    <a:pt x="1214" y="1995"/>
                  </a:cubicBezTo>
                  <a:cubicBezTo>
                    <a:pt x="1214" y="1679"/>
                    <a:pt x="1214" y="1679"/>
                    <a:pt x="1214" y="1679"/>
                  </a:cubicBezTo>
                  <a:cubicBezTo>
                    <a:pt x="421" y="1267"/>
                    <a:pt x="421" y="1267"/>
                    <a:pt x="421" y="1267"/>
                  </a:cubicBezTo>
                  <a:cubicBezTo>
                    <a:pt x="381" y="1247"/>
                    <a:pt x="349" y="1193"/>
                    <a:pt x="349" y="1148"/>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61" name="Freeform 60">
              <a:extLst>
                <a:ext uri="{FF2B5EF4-FFF2-40B4-BE49-F238E27FC236}">
                  <a16:creationId xmlns:a16="http://schemas.microsoft.com/office/drawing/2014/main" id="{8F6A51E8-EE51-C3BF-D802-59815C62E5B3}"/>
                </a:ext>
              </a:extLst>
            </p:cNvPr>
            <p:cNvSpPr>
              <a:spLocks/>
            </p:cNvSpPr>
            <p:nvPr/>
          </p:nvSpPr>
          <p:spPr bwMode="auto">
            <a:xfrm>
              <a:off x="4008356" y="31788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62" name="Freeform 61">
              <a:extLst>
                <a:ext uri="{FF2B5EF4-FFF2-40B4-BE49-F238E27FC236}">
                  <a16:creationId xmlns:a16="http://schemas.microsoft.com/office/drawing/2014/main" id="{DA3ADF90-36D8-48E6-A42F-6A48FD39A946}"/>
                </a:ext>
              </a:extLst>
            </p:cNvPr>
            <p:cNvSpPr>
              <a:spLocks/>
            </p:cNvSpPr>
            <p:nvPr/>
          </p:nvSpPr>
          <p:spPr bwMode="auto">
            <a:xfrm>
              <a:off x="4006654" y="2836012"/>
              <a:ext cx="2138955" cy="3087603"/>
            </a:xfrm>
            <a:custGeom>
              <a:avLst/>
              <a:gdLst>
                <a:gd name="T0" fmla="*/ 1494 w 1567"/>
                <a:gd name="T1" fmla="*/ 579 h 2270"/>
                <a:gd name="T2" fmla="*/ 401 w 1567"/>
                <a:gd name="T3" fmla="*/ 12 h 2270"/>
                <a:gd name="T4" fmla="*/ 346 w 1567"/>
                <a:gd name="T5" fmla="*/ 12 h 2270"/>
                <a:gd name="T6" fmla="*/ 0 w 1567"/>
                <a:gd name="T7" fmla="*/ 254 h 2270"/>
                <a:gd name="T8" fmla="*/ 51 w 1567"/>
                <a:gd name="T9" fmla="*/ 255 h 2270"/>
                <a:gd name="T10" fmla="*/ 1123 w 1567"/>
                <a:gd name="T11" fmla="*/ 812 h 2270"/>
                <a:gd name="T12" fmla="*/ 1194 w 1567"/>
                <a:gd name="T13" fmla="*/ 929 h 2270"/>
                <a:gd name="T14" fmla="*/ 1194 w 1567"/>
                <a:gd name="T15" fmla="*/ 1874 h 2270"/>
                <a:gd name="T16" fmla="*/ 1194 w 1567"/>
                <a:gd name="T17" fmla="*/ 2230 h 2270"/>
                <a:gd name="T18" fmla="*/ 1180 w 1567"/>
                <a:gd name="T19" fmla="*/ 2270 h 2270"/>
                <a:gd name="T20" fmla="*/ 1538 w 1567"/>
                <a:gd name="T21" fmla="*/ 2076 h 2270"/>
                <a:gd name="T22" fmla="*/ 1567 w 1567"/>
                <a:gd name="T23" fmla="*/ 2026 h 2270"/>
                <a:gd name="T24" fmla="*/ 1567 w 1567"/>
                <a:gd name="T25" fmla="*/ 699 h 2270"/>
                <a:gd name="T26" fmla="*/ 1494 w 1567"/>
                <a:gd name="T27" fmla="*/ 579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7" h="2270">
                  <a:moveTo>
                    <a:pt x="1494" y="579"/>
                  </a:moveTo>
                  <a:cubicBezTo>
                    <a:pt x="401" y="12"/>
                    <a:pt x="401" y="12"/>
                    <a:pt x="401" y="12"/>
                  </a:cubicBezTo>
                  <a:cubicBezTo>
                    <a:pt x="379" y="0"/>
                    <a:pt x="359" y="1"/>
                    <a:pt x="346" y="12"/>
                  </a:cubicBezTo>
                  <a:cubicBezTo>
                    <a:pt x="0" y="254"/>
                    <a:pt x="0" y="254"/>
                    <a:pt x="0" y="254"/>
                  </a:cubicBezTo>
                  <a:cubicBezTo>
                    <a:pt x="13" y="245"/>
                    <a:pt x="31" y="245"/>
                    <a:pt x="51" y="255"/>
                  </a:cubicBezTo>
                  <a:cubicBezTo>
                    <a:pt x="1123" y="812"/>
                    <a:pt x="1123" y="812"/>
                    <a:pt x="1123" y="812"/>
                  </a:cubicBezTo>
                  <a:cubicBezTo>
                    <a:pt x="1162" y="832"/>
                    <a:pt x="1194" y="885"/>
                    <a:pt x="1194" y="929"/>
                  </a:cubicBezTo>
                  <a:cubicBezTo>
                    <a:pt x="1194" y="1874"/>
                    <a:pt x="1194" y="1874"/>
                    <a:pt x="1194" y="1874"/>
                  </a:cubicBezTo>
                  <a:cubicBezTo>
                    <a:pt x="1194" y="2230"/>
                    <a:pt x="1194" y="2230"/>
                    <a:pt x="1194" y="2230"/>
                  </a:cubicBezTo>
                  <a:cubicBezTo>
                    <a:pt x="1194" y="2248"/>
                    <a:pt x="1189" y="2261"/>
                    <a:pt x="1180" y="2270"/>
                  </a:cubicBezTo>
                  <a:cubicBezTo>
                    <a:pt x="1538" y="2076"/>
                    <a:pt x="1538" y="2076"/>
                    <a:pt x="1538" y="2076"/>
                  </a:cubicBezTo>
                  <a:cubicBezTo>
                    <a:pt x="1555" y="2070"/>
                    <a:pt x="1567" y="2053"/>
                    <a:pt x="1567" y="2026"/>
                  </a:cubicBezTo>
                  <a:cubicBezTo>
                    <a:pt x="1567" y="699"/>
                    <a:pt x="1567" y="699"/>
                    <a:pt x="1567" y="699"/>
                  </a:cubicBezTo>
                  <a:cubicBezTo>
                    <a:pt x="1567" y="654"/>
                    <a:pt x="1534" y="600"/>
                    <a:pt x="1494" y="579"/>
                  </a:cubicBez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63" name="Freeform 62">
              <a:extLst>
                <a:ext uri="{FF2B5EF4-FFF2-40B4-BE49-F238E27FC236}">
                  <a16:creationId xmlns:a16="http://schemas.microsoft.com/office/drawing/2014/main" id="{90C54BB7-4589-6285-37DE-B19CA9022FE6}"/>
                </a:ext>
              </a:extLst>
            </p:cNvPr>
            <p:cNvSpPr>
              <a:spLocks/>
            </p:cNvSpPr>
            <p:nvPr/>
          </p:nvSpPr>
          <p:spPr bwMode="auto">
            <a:xfrm>
              <a:off x="4008356" y="3177520"/>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7" name="Group 46">
            <a:extLst>
              <a:ext uri="{FF2B5EF4-FFF2-40B4-BE49-F238E27FC236}">
                <a16:creationId xmlns:a16="http://schemas.microsoft.com/office/drawing/2014/main" id="{182493CB-F200-0028-9DB5-AD1C837C4B30}"/>
              </a:ext>
            </a:extLst>
          </p:cNvPr>
          <p:cNvGrpSpPr/>
          <p:nvPr/>
        </p:nvGrpSpPr>
        <p:grpSpPr>
          <a:xfrm>
            <a:off x="4722896" y="2035908"/>
            <a:ext cx="2161676" cy="3353509"/>
            <a:chOff x="3983933" y="2595771"/>
            <a:chExt cx="2161676" cy="3353509"/>
          </a:xfrm>
          <a:effectLst>
            <a:outerShdw blurRad="50800" dist="38100" dir="3600000" algn="t" rotWithShape="0">
              <a:prstClr val="black">
                <a:alpha val="40000"/>
              </a:prstClr>
            </a:outerShdw>
          </a:effectLst>
        </p:grpSpPr>
        <p:sp>
          <p:nvSpPr>
            <p:cNvPr id="48" name="Freeform 6">
              <a:extLst>
                <a:ext uri="{FF2B5EF4-FFF2-40B4-BE49-F238E27FC236}">
                  <a16:creationId xmlns:a16="http://schemas.microsoft.com/office/drawing/2014/main" id="{ADA84E5A-2DB6-0250-D413-01A8DEC4AA8C}"/>
                </a:ext>
              </a:extLst>
            </p:cNvPr>
            <p:cNvSpPr>
              <a:spLocks/>
            </p:cNvSpPr>
            <p:nvPr/>
          </p:nvSpPr>
          <p:spPr bwMode="auto">
            <a:xfrm>
              <a:off x="5035861" y="25970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49" name="Freeform 8">
              <a:extLst>
                <a:ext uri="{FF2B5EF4-FFF2-40B4-BE49-F238E27FC236}">
                  <a16:creationId xmlns:a16="http://schemas.microsoft.com/office/drawing/2014/main" id="{F0B9FE8C-7BD1-643C-99CE-486BE59C4DFF}"/>
                </a:ext>
              </a:extLst>
            </p:cNvPr>
            <p:cNvSpPr>
              <a:spLocks/>
            </p:cNvSpPr>
            <p:nvPr/>
          </p:nvSpPr>
          <p:spPr bwMode="auto">
            <a:xfrm>
              <a:off x="5035861" y="2595771"/>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50" name="Freeform 49">
              <a:extLst>
                <a:ext uri="{FF2B5EF4-FFF2-40B4-BE49-F238E27FC236}">
                  <a16:creationId xmlns:a16="http://schemas.microsoft.com/office/drawing/2014/main" id="{99029BD7-B3CA-3953-FE61-0446D70463DF}"/>
                </a:ext>
              </a:extLst>
            </p:cNvPr>
            <p:cNvSpPr>
              <a:spLocks/>
            </p:cNvSpPr>
            <p:nvPr/>
          </p:nvSpPr>
          <p:spPr bwMode="auto">
            <a:xfrm>
              <a:off x="3983933" y="3149614"/>
              <a:ext cx="1656919" cy="2799666"/>
            </a:xfrm>
            <a:custGeom>
              <a:avLst/>
              <a:gdLst>
                <a:gd name="T0" fmla="*/ 349 w 1214"/>
                <a:gd name="T1" fmla="*/ 1148 h 2058"/>
                <a:gd name="T2" fmla="*/ 349 w 1214"/>
                <a:gd name="T3" fmla="*/ 164 h 2058"/>
                <a:gd name="T4" fmla="*/ 71 w 1214"/>
                <a:gd name="T5" fmla="*/ 20 h 2058"/>
                <a:gd name="T6" fmla="*/ 0 w 1214"/>
                <a:gd name="T7" fmla="*/ 64 h 2058"/>
                <a:gd name="T8" fmla="*/ 0 w 1214"/>
                <a:gd name="T9" fmla="*/ 1365 h 2058"/>
                <a:gd name="T10" fmla="*/ 71 w 1214"/>
                <a:gd name="T11" fmla="*/ 1481 h 2058"/>
                <a:gd name="T12" fmla="*/ 1143 w 1214"/>
                <a:gd name="T13" fmla="*/ 2038 h 2058"/>
                <a:gd name="T14" fmla="*/ 1214 w 1214"/>
                <a:gd name="T15" fmla="*/ 1995 h 2058"/>
                <a:gd name="T16" fmla="*/ 1214 w 1214"/>
                <a:gd name="T17" fmla="*/ 1679 h 2058"/>
                <a:gd name="T18" fmla="*/ 421 w 1214"/>
                <a:gd name="T19" fmla="*/ 1267 h 2058"/>
                <a:gd name="T20" fmla="*/ 349 w 1214"/>
                <a:gd name="T21" fmla="*/ 114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4" h="2058">
                  <a:moveTo>
                    <a:pt x="349" y="1148"/>
                  </a:moveTo>
                  <a:cubicBezTo>
                    <a:pt x="349" y="164"/>
                    <a:pt x="349" y="164"/>
                    <a:pt x="349" y="164"/>
                  </a:cubicBezTo>
                  <a:cubicBezTo>
                    <a:pt x="71" y="20"/>
                    <a:pt x="71" y="20"/>
                    <a:pt x="71" y="20"/>
                  </a:cubicBezTo>
                  <a:cubicBezTo>
                    <a:pt x="32" y="0"/>
                    <a:pt x="0" y="20"/>
                    <a:pt x="0" y="64"/>
                  </a:cubicBezTo>
                  <a:cubicBezTo>
                    <a:pt x="0" y="1365"/>
                    <a:pt x="0" y="1365"/>
                    <a:pt x="0" y="1365"/>
                  </a:cubicBezTo>
                  <a:cubicBezTo>
                    <a:pt x="0" y="1409"/>
                    <a:pt x="32" y="1461"/>
                    <a:pt x="71" y="1481"/>
                  </a:cubicBezTo>
                  <a:cubicBezTo>
                    <a:pt x="1143" y="2038"/>
                    <a:pt x="1143" y="2038"/>
                    <a:pt x="1143" y="2038"/>
                  </a:cubicBezTo>
                  <a:cubicBezTo>
                    <a:pt x="1182" y="2058"/>
                    <a:pt x="1214" y="2039"/>
                    <a:pt x="1214" y="1995"/>
                  </a:cubicBezTo>
                  <a:cubicBezTo>
                    <a:pt x="1214" y="1679"/>
                    <a:pt x="1214" y="1679"/>
                    <a:pt x="1214" y="1679"/>
                  </a:cubicBezTo>
                  <a:cubicBezTo>
                    <a:pt x="421" y="1267"/>
                    <a:pt x="421" y="1267"/>
                    <a:pt x="421" y="1267"/>
                  </a:cubicBezTo>
                  <a:cubicBezTo>
                    <a:pt x="381" y="1247"/>
                    <a:pt x="349" y="1193"/>
                    <a:pt x="349" y="114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51" name="Freeform 50">
              <a:extLst>
                <a:ext uri="{FF2B5EF4-FFF2-40B4-BE49-F238E27FC236}">
                  <a16:creationId xmlns:a16="http://schemas.microsoft.com/office/drawing/2014/main" id="{4AFFB315-6483-C91F-7218-AA974C20ECA3}"/>
                </a:ext>
              </a:extLst>
            </p:cNvPr>
            <p:cNvSpPr>
              <a:spLocks/>
            </p:cNvSpPr>
            <p:nvPr/>
          </p:nvSpPr>
          <p:spPr bwMode="auto">
            <a:xfrm>
              <a:off x="4008356" y="31788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52" name="Freeform 51">
              <a:extLst>
                <a:ext uri="{FF2B5EF4-FFF2-40B4-BE49-F238E27FC236}">
                  <a16:creationId xmlns:a16="http://schemas.microsoft.com/office/drawing/2014/main" id="{B35DCC08-548A-559B-FB24-A06C6BC71EF8}"/>
                </a:ext>
              </a:extLst>
            </p:cNvPr>
            <p:cNvSpPr>
              <a:spLocks/>
            </p:cNvSpPr>
            <p:nvPr/>
          </p:nvSpPr>
          <p:spPr bwMode="auto">
            <a:xfrm>
              <a:off x="4006654" y="2836012"/>
              <a:ext cx="2138955" cy="3087603"/>
            </a:xfrm>
            <a:custGeom>
              <a:avLst/>
              <a:gdLst>
                <a:gd name="T0" fmla="*/ 1494 w 1567"/>
                <a:gd name="T1" fmla="*/ 579 h 2270"/>
                <a:gd name="T2" fmla="*/ 401 w 1567"/>
                <a:gd name="T3" fmla="*/ 12 h 2270"/>
                <a:gd name="T4" fmla="*/ 346 w 1567"/>
                <a:gd name="T5" fmla="*/ 12 h 2270"/>
                <a:gd name="T6" fmla="*/ 0 w 1567"/>
                <a:gd name="T7" fmla="*/ 254 h 2270"/>
                <a:gd name="T8" fmla="*/ 51 w 1567"/>
                <a:gd name="T9" fmla="*/ 255 h 2270"/>
                <a:gd name="T10" fmla="*/ 1123 w 1567"/>
                <a:gd name="T11" fmla="*/ 812 h 2270"/>
                <a:gd name="T12" fmla="*/ 1194 w 1567"/>
                <a:gd name="T13" fmla="*/ 929 h 2270"/>
                <a:gd name="T14" fmla="*/ 1194 w 1567"/>
                <a:gd name="T15" fmla="*/ 1874 h 2270"/>
                <a:gd name="T16" fmla="*/ 1194 w 1567"/>
                <a:gd name="T17" fmla="*/ 2230 h 2270"/>
                <a:gd name="T18" fmla="*/ 1180 w 1567"/>
                <a:gd name="T19" fmla="*/ 2270 h 2270"/>
                <a:gd name="T20" fmla="*/ 1538 w 1567"/>
                <a:gd name="T21" fmla="*/ 2076 h 2270"/>
                <a:gd name="T22" fmla="*/ 1567 w 1567"/>
                <a:gd name="T23" fmla="*/ 2026 h 2270"/>
                <a:gd name="T24" fmla="*/ 1567 w 1567"/>
                <a:gd name="T25" fmla="*/ 699 h 2270"/>
                <a:gd name="T26" fmla="*/ 1494 w 1567"/>
                <a:gd name="T27" fmla="*/ 579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7" h="2270">
                  <a:moveTo>
                    <a:pt x="1494" y="579"/>
                  </a:moveTo>
                  <a:cubicBezTo>
                    <a:pt x="401" y="12"/>
                    <a:pt x="401" y="12"/>
                    <a:pt x="401" y="12"/>
                  </a:cubicBezTo>
                  <a:cubicBezTo>
                    <a:pt x="379" y="0"/>
                    <a:pt x="359" y="1"/>
                    <a:pt x="346" y="12"/>
                  </a:cubicBezTo>
                  <a:cubicBezTo>
                    <a:pt x="0" y="254"/>
                    <a:pt x="0" y="254"/>
                    <a:pt x="0" y="254"/>
                  </a:cubicBezTo>
                  <a:cubicBezTo>
                    <a:pt x="13" y="245"/>
                    <a:pt x="31" y="245"/>
                    <a:pt x="51" y="255"/>
                  </a:cubicBezTo>
                  <a:cubicBezTo>
                    <a:pt x="1123" y="812"/>
                    <a:pt x="1123" y="812"/>
                    <a:pt x="1123" y="812"/>
                  </a:cubicBezTo>
                  <a:cubicBezTo>
                    <a:pt x="1162" y="832"/>
                    <a:pt x="1194" y="885"/>
                    <a:pt x="1194" y="929"/>
                  </a:cubicBezTo>
                  <a:cubicBezTo>
                    <a:pt x="1194" y="1874"/>
                    <a:pt x="1194" y="1874"/>
                    <a:pt x="1194" y="1874"/>
                  </a:cubicBezTo>
                  <a:cubicBezTo>
                    <a:pt x="1194" y="2230"/>
                    <a:pt x="1194" y="2230"/>
                    <a:pt x="1194" y="2230"/>
                  </a:cubicBezTo>
                  <a:cubicBezTo>
                    <a:pt x="1194" y="2248"/>
                    <a:pt x="1189" y="2261"/>
                    <a:pt x="1180" y="2270"/>
                  </a:cubicBezTo>
                  <a:cubicBezTo>
                    <a:pt x="1538" y="2076"/>
                    <a:pt x="1538" y="2076"/>
                    <a:pt x="1538" y="2076"/>
                  </a:cubicBezTo>
                  <a:cubicBezTo>
                    <a:pt x="1555" y="2070"/>
                    <a:pt x="1567" y="2053"/>
                    <a:pt x="1567" y="2026"/>
                  </a:cubicBezTo>
                  <a:cubicBezTo>
                    <a:pt x="1567" y="699"/>
                    <a:pt x="1567" y="699"/>
                    <a:pt x="1567" y="699"/>
                  </a:cubicBezTo>
                  <a:cubicBezTo>
                    <a:pt x="1567" y="654"/>
                    <a:pt x="1534" y="600"/>
                    <a:pt x="1494" y="579"/>
                  </a:cubicBezTo>
                  <a:close/>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53" name="Freeform 52">
              <a:extLst>
                <a:ext uri="{FF2B5EF4-FFF2-40B4-BE49-F238E27FC236}">
                  <a16:creationId xmlns:a16="http://schemas.microsoft.com/office/drawing/2014/main" id="{4E56B75A-45B9-4AAD-E7A8-21C725837D17}"/>
                </a:ext>
              </a:extLst>
            </p:cNvPr>
            <p:cNvSpPr>
              <a:spLocks/>
            </p:cNvSpPr>
            <p:nvPr/>
          </p:nvSpPr>
          <p:spPr bwMode="auto">
            <a:xfrm>
              <a:off x="4008356" y="3177520"/>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8CD533F9-1F6E-611E-DE2F-99F2EC756154}"/>
              </a:ext>
            </a:extLst>
          </p:cNvPr>
          <p:cNvGrpSpPr/>
          <p:nvPr/>
        </p:nvGrpSpPr>
        <p:grpSpPr>
          <a:xfrm>
            <a:off x="3731954" y="2903367"/>
            <a:ext cx="2161676" cy="3113268"/>
            <a:chOff x="6038943" y="1672514"/>
            <a:chExt cx="2161676" cy="3113268"/>
          </a:xfrm>
          <a:effectLst>
            <a:outerShdw blurRad="50800" dist="38100" dir="3600000" algn="t" rotWithShape="0">
              <a:prstClr val="black">
                <a:alpha val="40000"/>
              </a:prstClr>
            </a:outerShdw>
          </a:effectLst>
        </p:grpSpPr>
        <p:sp>
          <p:nvSpPr>
            <p:cNvPr id="55" name="Freeform 5">
              <a:extLst>
                <a:ext uri="{FF2B5EF4-FFF2-40B4-BE49-F238E27FC236}">
                  <a16:creationId xmlns:a16="http://schemas.microsoft.com/office/drawing/2014/main" id="{EB63AF43-195E-4747-4438-659622880B1B}"/>
                </a:ext>
              </a:extLst>
            </p:cNvPr>
            <p:cNvSpPr>
              <a:spLocks/>
            </p:cNvSpPr>
            <p:nvPr/>
          </p:nvSpPr>
          <p:spPr bwMode="auto">
            <a:xfrm>
              <a:off x="6038943" y="1986116"/>
              <a:ext cx="1656919" cy="2799666"/>
            </a:xfrm>
            <a:custGeom>
              <a:avLst/>
              <a:gdLst>
                <a:gd name="T0" fmla="*/ 349 w 1214"/>
                <a:gd name="T1" fmla="*/ 1148 h 2058"/>
                <a:gd name="T2" fmla="*/ 349 w 1214"/>
                <a:gd name="T3" fmla="*/ 164 h 2058"/>
                <a:gd name="T4" fmla="*/ 71 w 1214"/>
                <a:gd name="T5" fmla="*/ 20 h 2058"/>
                <a:gd name="T6" fmla="*/ 0 w 1214"/>
                <a:gd name="T7" fmla="*/ 64 h 2058"/>
                <a:gd name="T8" fmla="*/ 0 w 1214"/>
                <a:gd name="T9" fmla="*/ 1365 h 2058"/>
                <a:gd name="T10" fmla="*/ 71 w 1214"/>
                <a:gd name="T11" fmla="*/ 1481 h 2058"/>
                <a:gd name="T12" fmla="*/ 1143 w 1214"/>
                <a:gd name="T13" fmla="*/ 2038 h 2058"/>
                <a:gd name="T14" fmla="*/ 1214 w 1214"/>
                <a:gd name="T15" fmla="*/ 1995 h 2058"/>
                <a:gd name="T16" fmla="*/ 1214 w 1214"/>
                <a:gd name="T17" fmla="*/ 1679 h 2058"/>
                <a:gd name="T18" fmla="*/ 421 w 1214"/>
                <a:gd name="T19" fmla="*/ 1267 h 2058"/>
                <a:gd name="T20" fmla="*/ 349 w 1214"/>
                <a:gd name="T21" fmla="*/ 114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4" h="2058">
                  <a:moveTo>
                    <a:pt x="349" y="1148"/>
                  </a:moveTo>
                  <a:cubicBezTo>
                    <a:pt x="349" y="164"/>
                    <a:pt x="349" y="164"/>
                    <a:pt x="349" y="164"/>
                  </a:cubicBezTo>
                  <a:cubicBezTo>
                    <a:pt x="71" y="20"/>
                    <a:pt x="71" y="20"/>
                    <a:pt x="71" y="20"/>
                  </a:cubicBezTo>
                  <a:cubicBezTo>
                    <a:pt x="32" y="0"/>
                    <a:pt x="0" y="20"/>
                    <a:pt x="0" y="64"/>
                  </a:cubicBezTo>
                  <a:cubicBezTo>
                    <a:pt x="0" y="1365"/>
                    <a:pt x="0" y="1365"/>
                    <a:pt x="0" y="1365"/>
                  </a:cubicBezTo>
                  <a:cubicBezTo>
                    <a:pt x="0" y="1409"/>
                    <a:pt x="32" y="1461"/>
                    <a:pt x="71" y="1481"/>
                  </a:cubicBezTo>
                  <a:cubicBezTo>
                    <a:pt x="1143" y="2038"/>
                    <a:pt x="1143" y="2038"/>
                    <a:pt x="1143" y="2038"/>
                  </a:cubicBezTo>
                  <a:cubicBezTo>
                    <a:pt x="1182" y="2058"/>
                    <a:pt x="1214" y="2039"/>
                    <a:pt x="1214" y="1995"/>
                  </a:cubicBezTo>
                  <a:cubicBezTo>
                    <a:pt x="1214" y="1679"/>
                    <a:pt x="1214" y="1679"/>
                    <a:pt x="1214" y="1679"/>
                  </a:cubicBezTo>
                  <a:cubicBezTo>
                    <a:pt x="421" y="1267"/>
                    <a:pt x="421" y="1267"/>
                    <a:pt x="421" y="1267"/>
                  </a:cubicBezTo>
                  <a:cubicBezTo>
                    <a:pt x="381" y="1247"/>
                    <a:pt x="349" y="1193"/>
                    <a:pt x="349" y="1148"/>
                  </a:cubicBezTo>
                  <a:close/>
                </a:path>
              </a:pathLst>
            </a:custGeom>
            <a:solidFill>
              <a:srgbClr val="D3D3D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56" name="Freeform 7">
              <a:extLst>
                <a:ext uri="{FF2B5EF4-FFF2-40B4-BE49-F238E27FC236}">
                  <a16:creationId xmlns:a16="http://schemas.microsoft.com/office/drawing/2014/main" id="{1139D6D5-DD22-3DCD-2335-F30C71621A65}"/>
                </a:ext>
              </a:extLst>
            </p:cNvPr>
            <p:cNvSpPr>
              <a:spLocks/>
            </p:cNvSpPr>
            <p:nvPr/>
          </p:nvSpPr>
          <p:spPr bwMode="auto">
            <a:xfrm>
              <a:off x="6061664" y="1672514"/>
              <a:ext cx="2138955" cy="3087603"/>
            </a:xfrm>
            <a:custGeom>
              <a:avLst/>
              <a:gdLst>
                <a:gd name="T0" fmla="*/ 1494 w 1567"/>
                <a:gd name="T1" fmla="*/ 579 h 2270"/>
                <a:gd name="T2" fmla="*/ 401 w 1567"/>
                <a:gd name="T3" fmla="*/ 12 h 2270"/>
                <a:gd name="T4" fmla="*/ 346 w 1567"/>
                <a:gd name="T5" fmla="*/ 12 h 2270"/>
                <a:gd name="T6" fmla="*/ 0 w 1567"/>
                <a:gd name="T7" fmla="*/ 254 h 2270"/>
                <a:gd name="T8" fmla="*/ 51 w 1567"/>
                <a:gd name="T9" fmla="*/ 255 h 2270"/>
                <a:gd name="T10" fmla="*/ 1123 w 1567"/>
                <a:gd name="T11" fmla="*/ 812 h 2270"/>
                <a:gd name="T12" fmla="*/ 1194 w 1567"/>
                <a:gd name="T13" fmla="*/ 929 h 2270"/>
                <a:gd name="T14" fmla="*/ 1194 w 1567"/>
                <a:gd name="T15" fmla="*/ 1874 h 2270"/>
                <a:gd name="T16" fmla="*/ 1194 w 1567"/>
                <a:gd name="T17" fmla="*/ 2230 h 2270"/>
                <a:gd name="T18" fmla="*/ 1180 w 1567"/>
                <a:gd name="T19" fmla="*/ 2270 h 2270"/>
                <a:gd name="T20" fmla="*/ 1538 w 1567"/>
                <a:gd name="T21" fmla="*/ 2076 h 2270"/>
                <a:gd name="T22" fmla="*/ 1567 w 1567"/>
                <a:gd name="T23" fmla="*/ 2026 h 2270"/>
                <a:gd name="T24" fmla="*/ 1567 w 1567"/>
                <a:gd name="T25" fmla="*/ 699 h 2270"/>
                <a:gd name="T26" fmla="*/ 1494 w 1567"/>
                <a:gd name="T27" fmla="*/ 579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7" h="2270">
                  <a:moveTo>
                    <a:pt x="1494" y="579"/>
                  </a:moveTo>
                  <a:cubicBezTo>
                    <a:pt x="401" y="12"/>
                    <a:pt x="401" y="12"/>
                    <a:pt x="401" y="12"/>
                  </a:cubicBezTo>
                  <a:cubicBezTo>
                    <a:pt x="379" y="0"/>
                    <a:pt x="359" y="1"/>
                    <a:pt x="346" y="12"/>
                  </a:cubicBezTo>
                  <a:cubicBezTo>
                    <a:pt x="0" y="254"/>
                    <a:pt x="0" y="254"/>
                    <a:pt x="0" y="254"/>
                  </a:cubicBezTo>
                  <a:cubicBezTo>
                    <a:pt x="13" y="245"/>
                    <a:pt x="31" y="245"/>
                    <a:pt x="51" y="255"/>
                  </a:cubicBezTo>
                  <a:cubicBezTo>
                    <a:pt x="1123" y="812"/>
                    <a:pt x="1123" y="812"/>
                    <a:pt x="1123" y="812"/>
                  </a:cubicBezTo>
                  <a:cubicBezTo>
                    <a:pt x="1162" y="832"/>
                    <a:pt x="1194" y="885"/>
                    <a:pt x="1194" y="929"/>
                  </a:cubicBezTo>
                  <a:cubicBezTo>
                    <a:pt x="1194" y="1874"/>
                    <a:pt x="1194" y="1874"/>
                    <a:pt x="1194" y="1874"/>
                  </a:cubicBezTo>
                  <a:cubicBezTo>
                    <a:pt x="1194" y="2230"/>
                    <a:pt x="1194" y="2230"/>
                    <a:pt x="1194" y="2230"/>
                  </a:cubicBezTo>
                  <a:cubicBezTo>
                    <a:pt x="1194" y="2248"/>
                    <a:pt x="1189" y="2261"/>
                    <a:pt x="1180" y="2270"/>
                  </a:cubicBezTo>
                  <a:cubicBezTo>
                    <a:pt x="1538" y="2076"/>
                    <a:pt x="1538" y="2076"/>
                    <a:pt x="1538" y="2076"/>
                  </a:cubicBezTo>
                  <a:cubicBezTo>
                    <a:pt x="1555" y="2070"/>
                    <a:pt x="1567" y="2053"/>
                    <a:pt x="1567" y="2026"/>
                  </a:cubicBezTo>
                  <a:cubicBezTo>
                    <a:pt x="1567" y="699"/>
                    <a:pt x="1567" y="699"/>
                    <a:pt x="1567" y="699"/>
                  </a:cubicBezTo>
                  <a:cubicBezTo>
                    <a:pt x="1567" y="654"/>
                    <a:pt x="1534" y="600"/>
                    <a:pt x="1494" y="579"/>
                  </a:cubicBezTo>
                  <a:close/>
                </a:path>
              </a:pathLst>
            </a:custGeom>
            <a:solidFill>
              <a:srgbClr val="E5E5E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64" name="Group 63">
            <a:extLst>
              <a:ext uri="{FF2B5EF4-FFF2-40B4-BE49-F238E27FC236}">
                <a16:creationId xmlns:a16="http://schemas.microsoft.com/office/drawing/2014/main" id="{210B30F3-8FEC-46B1-D6AB-624E5A98F1F1}"/>
              </a:ext>
            </a:extLst>
          </p:cNvPr>
          <p:cNvGrpSpPr/>
          <p:nvPr/>
        </p:nvGrpSpPr>
        <p:grpSpPr>
          <a:xfrm>
            <a:off x="616738" y="2316825"/>
            <a:ext cx="2669216" cy="528069"/>
            <a:chOff x="1188386" y="1218246"/>
            <a:chExt cx="1822679" cy="360593"/>
          </a:xfrm>
        </p:grpSpPr>
        <p:sp>
          <p:nvSpPr>
            <p:cNvPr id="65" name="Freeform 64">
              <a:extLst>
                <a:ext uri="{FF2B5EF4-FFF2-40B4-BE49-F238E27FC236}">
                  <a16:creationId xmlns:a16="http://schemas.microsoft.com/office/drawing/2014/main" id="{FBBDF87F-9F84-D438-1FDA-5E648194AE31}"/>
                </a:ext>
              </a:extLst>
            </p:cNvPr>
            <p:cNvSpPr/>
            <p:nvPr/>
          </p:nvSpPr>
          <p:spPr bwMode="gray">
            <a:xfrm>
              <a:off x="1527210" y="1232351"/>
              <a:ext cx="1483855" cy="301911"/>
            </a:xfrm>
            <a:custGeom>
              <a:avLst/>
              <a:gdLst>
                <a:gd name="connsiteX0" fmla="*/ 0 w 1730384"/>
                <a:gd name="connsiteY0" fmla="*/ 0 h 301911"/>
                <a:gd name="connsiteX1" fmla="*/ 1691042 w 1730384"/>
                <a:gd name="connsiteY1" fmla="*/ 0 h 301911"/>
                <a:gd name="connsiteX2" fmla="*/ 1730384 w 1730384"/>
                <a:gd name="connsiteY2" fmla="*/ 39342 h 301911"/>
                <a:gd name="connsiteX3" fmla="*/ 1730384 w 1730384"/>
                <a:gd name="connsiteY3" fmla="*/ 262569 h 301911"/>
                <a:gd name="connsiteX4" fmla="*/ 1691042 w 1730384"/>
                <a:gd name="connsiteY4" fmla="*/ 301911 h 301911"/>
                <a:gd name="connsiteX5" fmla="*/ 22054 w 1730384"/>
                <a:gd name="connsiteY5" fmla="*/ 301911 h 301911"/>
                <a:gd name="connsiteX6" fmla="*/ 45832 w 1730384"/>
                <a:gd name="connsiteY6" fmla="*/ 285879 h 301911"/>
                <a:gd name="connsiteX7" fmla="*/ 98640 w 1730384"/>
                <a:gd name="connsiteY7" fmla="*/ 158390 h 301911"/>
                <a:gd name="connsiteX8" fmla="*/ 45832 w 1730384"/>
                <a:gd name="connsiteY8" fmla="*/ 30901 h 3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384" h="301911">
                  <a:moveTo>
                    <a:pt x="0" y="0"/>
                  </a:moveTo>
                  <a:lnTo>
                    <a:pt x="1691042" y="0"/>
                  </a:lnTo>
                  <a:cubicBezTo>
                    <a:pt x="1712770" y="0"/>
                    <a:pt x="1730384" y="17614"/>
                    <a:pt x="1730384" y="39342"/>
                  </a:cubicBezTo>
                  <a:lnTo>
                    <a:pt x="1730384" y="262569"/>
                  </a:lnTo>
                  <a:cubicBezTo>
                    <a:pt x="1730384" y="284297"/>
                    <a:pt x="1712770" y="301911"/>
                    <a:pt x="1691042" y="301911"/>
                  </a:cubicBezTo>
                  <a:lnTo>
                    <a:pt x="22054" y="301911"/>
                  </a:lnTo>
                  <a:lnTo>
                    <a:pt x="45832" y="285879"/>
                  </a:lnTo>
                  <a:cubicBezTo>
                    <a:pt x="78460" y="253252"/>
                    <a:pt x="98640" y="208178"/>
                    <a:pt x="98640" y="158390"/>
                  </a:cubicBezTo>
                  <a:cubicBezTo>
                    <a:pt x="98640" y="108603"/>
                    <a:pt x="78460" y="63528"/>
                    <a:pt x="45832" y="30901"/>
                  </a:cubicBezTo>
                  <a:close/>
                </a:path>
              </a:pathLst>
            </a:custGeom>
            <a:solidFill>
              <a:schemeClr val="bg2"/>
            </a:solidFill>
            <a:ln w="9525" cap="rnd" cmpd="sng" algn="ctr">
              <a:solidFill>
                <a:schemeClr val="accent5">
                  <a:lumMod val="75000"/>
                </a:schemeClr>
              </a:solidFill>
              <a:prstDash val="solid"/>
              <a:miter lim="800000"/>
              <a:headEnd/>
              <a:tailEnd/>
            </a:ln>
            <a:effectLst/>
          </p:spPr>
          <p:txBody>
            <a:bodyPr wrap="square" lIns="0" tIns="0" rIns="0" bIns="0" anchor="ctr">
              <a:noAutofit/>
            </a:bodyPr>
            <a:lstStyle/>
            <a:p>
              <a:pPr marL="0" marR="0" lvl="0" indent="0" algn="ctr" defTabSz="801688" rtl="0" eaLnBrk="0" fontAlgn="auto" latinLnBrk="0" hangingPunct="0">
                <a:lnSpc>
                  <a:spcPct val="100000"/>
                </a:lnSpc>
                <a:spcBef>
                  <a:spcPts val="0"/>
                </a:spcBef>
                <a:spcAft>
                  <a:spcPts val="1000"/>
                </a:spcAft>
                <a:buClrTx/>
                <a:buSzTx/>
                <a:buFontTx/>
                <a:buNone/>
                <a:tabLst/>
                <a:defRPr/>
              </a:pPr>
              <a:r>
                <a:rPr kumimoji="0" lang="en-US" sz="1400" b="1" i="0" u="none" strike="noStrike" kern="1200" cap="none" spc="0" normalizeH="0" baseline="0" noProof="0" dirty="0">
                  <a:ln>
                    <a:noFill/>
                  </a:ln>
                  <a:solidFill>
                    <a:srgbClr val="C0C0C0"/>
                  </a:solidFill>
                  <a:effectLst/>
                  <a:uLnTx/>
                  <a:uFillTx/>
                  <a:latin typeface="Century Gothic" panose="020B0502020202020204" pitchFamily="34" charset="0"/>
                  <a:ea typeface="+mn-ea"/>
                  <a:cs typeface="Arial" charset="0"/>
                </a:rPr>
                <a:t>Standalone Models</a:t>
              </a:r>
            </a:p>
          </p:txBody>
        </p:sp>
        <p:grpSp>
          <p:nvGrpSpPr>
            <p:cNvPr id="66" name="Group 65">
              <a:extLst>
                <a:ext uri="{FF2B5EF4-FFF2-40B4-BE49-F238E27FC236}">
                  <a16:creationId xmlns:a16="http://schemas.microsoft.com/office/drawing/2014/main" id="{ECD8C2C8-FD14-D790-C92C-2DFB7791AFAF}"/>
                </a:ext>
              </a:extLst>
            </p:cNvPr>
            <p:cNvGrpSpPr/>
            <p:nvPr/>
          </p:nvGrpSpPr>
          <p:grpSpPr>
            <a:xfrm>
              <a:off x="1188386" y="1218246"/>
              <a:ext cx="360593" cy="360593"/>
              <a:chOff x="1523394" y="1379788"/>
              <a:chExt cx="360593" cy="360593"/>
            </a:xfrm>
          </p:grpSpPr>
          <p:sp>
            <p:nvSpPr>
              <p:cNvPr id="67" name="Oval 66">
                <a:extLst>
                  <a:ext uri="{FF2B5EF4-FFF2-40B4-BE49-F238E27FC236}">
                    <a16:creationId xmlns:a16="http://schemas.microsoft.com/office/drawing/2014/main" id="{B13CC543-4B9F-3B9C-5AD3-FEFE84251F32}"/>
                  </a:ext>
                </a:extLst>
              </p:cNvPr>
              <p:cNvSpPr/>
              <p:nvPr/>
            </p:nvSpPr>
            <p:spPr>
              <a:xfrm>
                <a:off x="1523394" y="1379788"/>
                <a:ext cx="360593" cy="360593"/>
              </a:xfrm>
              <a:prstGeom prst="ellipse">
                <a:avLst/>
              </a:prstGeom>
              <a:gradFill flip="none" rotWithShape="1">
                <a:gsLst>
                  <a:gs pos="45000">
                    <a:srgbClr val="E5E6E6"/>
                  </a:gs>
                  <a:gs pos="79000">
                    <a:srgbClr val="CCCCCC"/>
                  </a:gs>
                  <a:gs pos="0">
                    <a:schemeClr val="bg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68" name="TextBox 67">
                <a:extLst>
                  <a:ext uri="{FF2B5EF4-FFF2-40B4-BE49-F238E27FC236}">
                    <a16:creationId xmlns:a16="http://schemas.microsoft.com/office/drawing/2014/main" id="{8375DD6E-57A3-6A6A-6A4E-0B1F35E501C6}"/>
                  </a:ext>
                </a:extLst>
              </p:cNvPr>
              <p:cNvSpPr txBox="1"/>
              <p:nvPr/>
            </p:nvSpPr>
            <p:spPr>
              <a:xfrm>
                <a:off x="1543434" y="1455001"/>
                <a:ext cx="320511" cy="21016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1</a:t>
                </a:r>
              </a:p>
            </p:txBody>
          </p:sp>
        </p:grpSp>
      </p:grpSp>
      <p:cxnSp>
        <p:nvCxnSpPr>
          <p:cNvPr id="39" name="Connector: Elbow 38">
            <a:extLst>
              <a:ext uri="{FF2B5EF4-FFF2-40B4-BE49-F238E27FC236}">
                <a16:creationId xmlns:a16="http://schemas.microsoft.com/office/drawing/2014/main" id="{31B4DF84-C7F4-96F2-C863-224E9CCA8855}"/>
              </a:ext>
            </a:extLst>
          </p:cNvPr>
          <p:cNvCxnSpPr>
            <a:cxnSpLocks/>
          </p:cNvCxnSpPr>
          <p:nvPr/>
        </p:nvCxnSpPr>
        <p:spPr>
          <a:xfrm rot="10800000">
            <a:off x="3285956" y="2558551"/>
            <a:ext cx="720608" cy="534664"/>
          </a:xfrm>
          <a:prstGeom prst="bentConnector3">
            <a:avLst>
              <a:gd name="adj1" fmla="val -384"/>
            </a:avLst>
          </a:prstGeom>
          <a:ln cap="rnd">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4137832-2FC0-BAEF-A007-EEA043142B63}"/>
              </a:ext>
            </a:extLst>
          </p:cNvPr>
          <p:cNvSpPr txBox="1"/>
          <p:nvPr/>
        </p:nvSpPr>
        <p:spPr>
          <a:xfrm>
            <a:off x="1103134" y="2865550"/>
            <a:ext cx="2424925" cy="861774"/>
          </a:xfrm>
          <a:prstGeom prst="rect">
            <a:avLst/>
          </a:prstGeom>
          <a:noFill/>
        </p:spPr>
        <p:txBody>
          <a:bodyPr wrap="square" rtlCol="0">
            <a:spAutoFit/>
          </a:bodyPr>
          <a:lstStyle/>
          <a:p>
            <a:pPr lvl="0" algn="just">
              <a:lnSpc>
                <a:spcPts val="1500"/>
              </a:lnSpc>
              <a:defRPr/>
            </a:pPr>
            <a:r>
              <a:rPr lang="en-GB" sz="1400" dirty="0">
                <a:solidFill>
                  <a:schemeClr val="bg1">
                    <a:lumMod val="65000"/>
                  </a:schemeClr>
                </a:solidFill>
                <a:latin typeface="Century Gothic" panose="020B0502020202020204" pitchFamily="34" charset="0"/>
              </a:rPr>
              <a:t>They bare the risk of</a:t>
            </a:r>
          </a:p>
          <a:p>
            <a:pPr marL="285750" lvl="0" indent="-285750" algn="just">
              <a:lnSpc>
                <a:spcPts val="1500"/>
              </a:lnSpc>
              <a:buFont typeface="Arial" panose="020B0604020202020204" pitchFamily="34" charset="0"/>
              <a:buChar char="•"/>
              <a:defRPr/>
            </a:pPr>
            <a:r>
              <a:rPr lang="en-GB" sz="1400" dirty="0">
                <a:solidFill>
                  <a:schemeClr val="bg1">
                    <a:lumMod val="65000"/>
                  </a:schemeClr>
                </a:solidFill>
                <a:latin typeface="Century Gothic" panose="020B0502020202020204" pitchFamily="34" charset="0"/>
              </a:rPr>
              <a:t>information loss</a:t>
            </a:r>
          </a:p>
          <a:p>
            <a:pPr marL="285750" lvl="0" indent="-285750" algn="just">
              <a:lnSpc>
                <a:spcPts val="1500"/>
              </a:lnSpc>
              <a:buFont typeface="Arial" panose="020B0604020202020204" pitchFamily="34" charset="0"/>
              <a:buChar char="•"/>
              <a:defRPr/>
            </a:pPr>
            <a:r>
              <a:rPr lang="en-GB" sz="1400" dirty="0">
                <a:solidFill>
                  <a:schemeClr val="bg1">
                    <a:lumMod val="65000"/>
                  </a:schemeClr>
                </a:solidFill>
                <a:latin typeface="Century Gothic" panose="020B0502020202020204" pitchFamily="34" charset="0"/>
              </a:rPr>
              <a:t>error accumulation</a:t>
            </a:r>
          </a:p>
          <a:p>
            <a:pPr marL="285750" lvl="0" indent="-285750" algn="just">
              <a:lnSpc>
                <a:spcPts val="1500"/>
              </a:lnSpc>
              <a:buFont typeface="Arial" panose="020B0604020202020204" pitchFamily="34" charset="0"/>
              <a:buChar char="•"/>
              <a:defRPr/>
            </a:pPr>
            <a:r>
              <a:rPr lang="en-GB" sz="1400" dirty="0">
                <a:solidFill>
                  <a:schemeClr val="bg1">
                    <a:lumMod val="65000"/>
                  </a:schemeClr>
                </a:solidFill>
                <a:latin typeface="Century Gothic" panose="020B0502020202020204" pitchFamily="34" charset="0"/>
              </a:rPr>
              <a:t>feature misalignment</a:t>
            </a:r>
          </a:p>
        </p:txBody>
      </p:sp>
      <p:cxnSp>
        <p:nvCxnSpPr>
          <p:cNvPr id="74" name="Connector: Elbow 38">
            <a:extLst>
              <a:ext uri="{FF2B5EF4-FFF2-40B4-BE49-F238E27FC236}">
                <a16:creationId xmlns:a16="http://schemas.microsoft.com/office/drawing/2014/main" id="{E469441F-0CF4-C0F8-987A-4BF818F68696}"/>
              </a:ext>
            </a:extLst>
          </p:cNvPr>
          <p:cNvCxnSpPr>
            <a:cxnSpLocks/>
            <a:stCxn id="96" idx="1"/>
          </p:cNvCxnSpPr>
          <p:nvPr/>
        </p:nvCxnSpPr>
        <p:spPr>
          <a:xfrm rot="10800000" flipV="1">
            <a:off x="6736850" y="4465655"/>
            <a:ext cx="2222004" cy="639274"/>
          </a:xfrm>
          <a:prstGeom prst="bentConnector3">
            <a:avLst>
              <a:gd name="adj1" fmla="val 16715"/>
            </a:avLst>
          </a:prstGeom>
          <a:ln cap="rnd">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22CB11A6-99D4-F5D6-88DC-C7FD325BB9D0}"/>
              </a:ext>
            </a:extLst>
          </p:cNvPr>
          <p:cNvGrpSpPr/>
          <p:nvPr/>
        </p:nvGrpSpPr>
        <p:grpSpPr>
          <a:xfrm>
            <a:off x="8280351" y="1793873"/>
            <a:ext cx="2669216" cy="528069"/>
            <a:chOff x="1188386" y="1218246"/>
            <a:chExt cx="1822679" cy="360593"/>
          </a:xfrm>
        </p:grpSpPr>
        <p:sp>
          <p:nvSpPr>
            <p:cNvPr id="86" name="Freeform 85">
              <a:extLst>
                <a:ext uri="{FF2B5EF4-FFF2-40B4-BE49-F238E27FC236}">
                  <a16:creationId xmlns:a16="http://schemas.microsoft.com/office/drawing/2014/main" id="{225C57A1-CA24-28BD-35D5-DF835C022EB9}"/>
                </a:ext>
              </a:extLst>
            </p:cNvPr>
            <p:cNvSpPr/>
            <p:nvPr/>
          </p:nvSpPr>
          <p:spPr bwMode="gray">
            <a:xfrm>
              <a:off x="1527210" y="1232351"/>
              <a:ext cx="1483855" cy="301911"/>
            </a:xfrm>
            <a:custGeom>
              <a:avLst/>
              <a:gdLst>
                <a:gd name="connsiteX0" fmla="*/ 0 w 1730384"/>
                <a:gd name="connsiteY0" fmla="*/ 0 h 301911"/>
                <a:gd name="connsiteX1" fmla="*/ 1691042 w 1730384"/>
                <a:gd name="connsiteY1" fmla="*/ 0 h 301911"/>
                <a:gd name="connsiteX2" fmla="*/ 1730384 w 1730384"/>
                <a:gd name="connsiteY2" fmla="*/ 39342 h 301911"/>
                <a:gd name="connsiteX3" fmla="*/ 1730384 w 1730384"/>
                <a:gd name="connsiteY3" fmla="*/ 262569 h 301911"/>
                <a:gd name="connsiteX4" fmla="*/ 1691042 w 1730384"/>
                <a:gd name="connsiteY4" fmla="*/ 301911 h 301911"/>
                <a:gd name="connsiteX5" fmla="*/ 22054 w 1730384"/>
                <a:gd name="connsiteY5" fmla="*/ 301911 h 301911"/>
                <a:gd name="connsiteX6" fmla="*/ 45832 w 1730384"/>
                <a:gd name="connsiteY6" fmla="*/ 285879 h 301911"/>
                <a:gd name="connsiteX7" fmla="*/ 98640 w 1730384"/>
                <a:gd name="connsiteY7" fmla="*/ 158390 h 301911"/>
                <a:gd name="connsiteX8" fmla="*/ 45832 w 1730384"/>
                <a:gd name="connsiteY8" fmla="*/ 30901 h 3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384" h="301911">
                  <a:moveTo>
                    <a:pt x="0" y="0"/>
                  </a:moveTo>
                  <a:lnTo>
                    <a:pt x="1691042" y="0"/>
                  </a:lnTo>
                  <a:cubicBezTo>
                    <a:pt x="1712770" y="0"/>
                    <a:pt x="1730384" y="17614"/>
                    <a:pt x="1730384" y="39342"/>
                  </a:cubicBezTo>
                  <a:lnTo>
                    <a:pt x="1730384" y="262569"/>
                  </a:lnTo>
                  <a:cubicBezTo>
                    <a:pt x="1730384" y="284297"/>
                    <a:pt x="1712770" y="301911"/>
                    <a:pt x="1691042" y="301911"/>
                  </a:cubicBezTo>
                  <a:lnTo>
                    <a:pt x="22054" y="301911"/>
                  </a:lnTo>
                  <a:lnTo>
                    <a:pt x="45832" y="285879"/>
                  </a:lnTo>
                  <a:cubicBezTo>
                    <a:pt x="78460" y="253252"/>
                    <a:pt x="98640" y="208178"/>
                    <a:pt x="98640" y="158390"/>
                  </a:cubicBezTo>
                  <a:cubicBezTo>
                    <a:pt x="98640" y="108603"/>
                    <a:pt x="78460" y="63528"/>
                    <a:pt x="45832" y="30901"/>
                  </a:cubicBezTo>
                  <a:close/>
                </a:path>
              </a:pathLst>
            </a:custGeom>
            <a:solidFill>
              <a:schemeClr val="bg2"/>
            </a:solidFill>
            <a:ln w="9525" cap="rnd" cmpd="sng" algn="ctr">
              <a:solidFill>
                <a:schemeClr val="accent5">
                  <a:lumMod val="75000"/>
                </a:schemeClr>
              </a:solidFill>
              <a:prstDash val="solid"/>
              <a:miter lim="800000"/>
              <a:headEnd/>
              <a:tailEnd/>
            </a:ln>
            <a:effectLst/>
          </p:spPr>
          <p:txBody>
            <a:bodyPr wrap="square" lIns="0" tIns="0" rIns="0" bIns="0" anchor="ctr">
              <a:noAutofit/>
            </a:bodyPr>
            <a:lstStyle/>
            <a:p>
              <a:pPr marL="0" marR="0" lvl="0" indent="0" algn="ctr" defTabSz="801688" rtl="0" eaLnBrk="0" fontAlgn="auto" latinLnBrk="0" hangingPunct="0">
                <a:lnSpc>
                  <a:spcPct val="100000"/>
                </a:lnSpc>
                <a:spcBef>
                  <a:spcPts val="0"/>
                </a:spcBef>
                <a:spcAft>
                  <a:spcPts val="1000"/>
                </a:spcAft>
                <a:buClrTx/>
                <a:buSzTx/>
                <a:buFontTx/>
                <a:buNone/>
                <a:tabLst/>
                <a:defRPr/>
              </a:pPr>
              <a:r>
                <a:rPr kumimoji="0" lang="en-US" sz="1400" b="1" i="0" u="none" strike="noStrike" kern="1200" cap="none" spc="0" normalizeH="0" baseline="0" noProof="0" dirty="0">
                  <a:ln>
                    <a:noFill/>
                  </a:ln>
                  <a:solidFill>
                    <a:srgbClr val="C0C0C0"/>
                  </a:solidFill>
                  <a:effectLst/>
                  <a:uLnTx/>
                  <a:uFillTx/>
                  <a:latin typeface="Century Gothic" panose="020B0502020202020204" pitchFamily="34" charset="0"/>
                  <a:ea typeface="+mn-ea"/>
                  <a:cs typeface="Arial" charset="0"/>
                </a:rPr>
                <a:t>End-to-End Systems</a:t>
              </a:r>
            </a:p>
          </p:txBody>
        </p:sp>
        <p:grpSp>
          <p:nvGrpSpPr>
            <p:cNvPr id="87" name="Group 86">
              <a:extLst>
                <a:ext uri="{FF2B5EF4-FFF2-40B4-BE49-F238E27FC236}">
                  <a16:creationId xmlns:a16="http://schemas.microsoft.com/office/drawing/2014/main" id="{2DA83408-168C-18E6-7847-A8500F5F21AF}"/>
                </a:ext>
              </a:extLst>
            </p:cNvPr>
            <p:cNvGrpSpPr/>
            <p:nvPr/>
          </p:nvGrpSpPr>
          <p:grpSpPr>
            <a:xfrm>
              <a:off x="1188386" y="1218246"/>
              <a:ext cx="360593" cy="360593"/>
              <a:chOff x="1523394" y="1379788"/>
              <a:chExt cx="360593" cy="360593"/>
            </a:xfrm>
          </p:grpSpPr>
          <p:sp>
            <p:nvSpPr>
              <p:cNvPr id="88" name="Oval 87">
                <a:extLst>
                  <a:ext uri="{FF2B5EF4-FFF2-40B4-BE49-F238E27FC236}">
                    <a16:creationId xmlns:a16="http://schemas.microsoft.com/office/drawing/2014/main" id="{B6DA6FC3-DB4F-C4B4-C0B1-EAFDD79FCEEF}"/>
                  </a:ext>
                </a:extLst>
              </p:cNvPr>
              <p:cNvSpPr/>
              <p:nvPr/>
            </p:nvSpPr>
            <p:spPr>
              <a:xfrm>
                <a:off x="1523394" y="1379788"/>
                <a:ext cx="360593" cy="360593"/>
              </a:xfrm>
              <a:prstGeom prst="ellipse">
                <a:avLst/>
              </a:prstGeom>
              <a:gradFill flip="none" rotWithShape="1">
                <a:gsLst>
                  <a:gs pos="100000">
                    <a:srgbClr val="C0C0C0"/>
                  </a:gs>
                  <a:gs pos="37000">
                    <a:srgbClr val="E5E5E5"/>
                  </a:gs>
                  <a:gs pos="0">
                    <a:schemeClr val="bg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89" name="TextBox 88">
                <a:extLst>
                  <a:ext uri="{FF2B5EF4-FFF2-40B4-BE49-F238E27FC236}">
                    <a16:creationId xmlns:a16="http://schemas.microsoft.com/office/drawing/2014/main" id="{3D8C2D98-1E25-F8A1-086F-B1D9C210D441}"/>
                  </a:ext>
                </a:extLst>
              </p:cNvPr>
              <p:cNvSpPr txBox="1"/>
              <p:nvPr/>
            </p:nvSpPr>
            <p:spPr>
              <a:xfrm>
                <a:off x="1543434" y="1455001"/>
                <a:ext cx="320511" cy="21016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3</a:t>
                </a:r>
              </a:p>
            </p:txBody>
          </p:sp>
        </p:grpSp>
      </p:grpSp>
      <p:sp>
        <p:nvSpPr>
          <p:cNvPr id="90" name="TextBox 89">
            <a:extLst>
              <a:ext uri="{FF2B5EF4-FFF2-40B4-BE49-F238E27FC236}">
                <a16:creationId xmlns:a16="http://schemas.microsoft.com/office/drawing/2014/main" id="{95AF02B4-791A-4249-D583-59A6342FA23D}"/>
              </a:ext>
            </a:extLst>
          </p:cNvPr>
          <p:cNvSpPr txBox="1"/>
          <p:nvPr/>
        </p:nvSpPr>
        <p:spPr>
          <a:xfrm>
            <a:off x="8766748" y="2342598"/>
            <a:ext cx="2322118" cy="669414"/>
          </a:xfrm>
          <a:prstGeom prst="rect">
            <a:avLst/>
          </a:prstGeom>
          <a:noFill/>
        </p:spPr>
        <p:txBody>
          <a:bodyPr wrap="square" rtlCol="0">
            <a:spAutoFit/>
          </a:body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lumMod val="65000"/>
                  </a:srgbClr>
                </a:solidFill>
                <a:effectLst/>
                <a:uLnTx/>
                <a:uFillTx/>
                <a:latin typeface="Century Gothic" panose="020B0502020202020204" pitchFamily="34" charset="0"/>
                <a:ea typeface="+mn-ea"/>
                <a:cs typeface="+mn-cs"/>
              </a:rPr>
              <a:t>They unite </a:t>
            </a:r>
            <a:r>
              <a:rPr kumimoji="0" lang="en-GB" sz="1400" b="1" i="0" u="none" strike="noStrike" kern="1200" cap="none" spc="0" normalizeH="0" baseline="0" noProof="0" dirty="0">
                <a:ln>
                  <a:noFill/>
                </a:ln>
                <a:solidFill>
                  <a:srgbClr val="FFFFFF">
                    <a:lumMod val="65000"/>
                  </a:srgbClr>
                </a:solidFill>
                <a:effectLst/>
                <a:uLnTx/>
                <a:uFillTx/>
                <a:latin typeface="Century Gothic" panose="020B0502020202020204" pitchFamily="34" charset="0"/>
                <a:ea typeface="+mn-ea"/>
                <a:cs typeface="+mn-cs"/>
              </a:rPr>
              <a:t>perception</a:t>
            </a:r>
            <a:r>
              <a:rPr kumimoji="0" lang="en-GB" sz="1400" b="0" i="0" u="none" strike="noStrike" kern="1200" cap="none" spc="0" normalizeH="0" baseline="0" noProof="0" dirty="0">
                <a:ln>
                  <a:noFill/>
                </a:ln>
                <a:solidFill>
                  <a:srgbClr val="FFFFFF">
                    <a:lumMod val="65000"/>
                  </a:srgbClr>
                </a:solidFill>
                <a:effectLst/>
                <a:uLnTx/>
                <a:uFillTx/>
                <a:latin typeface="Century Gothic" panose="020B0502020202020204" pitchFamily="34" charset="0"/>
                <a:ea typeface="+mn-ea"/>
                <a:cs typeface="+mn-cs"/>
              </a:rPr>
              <a:t>, </a:t>
            </a:r>
            <a:r>
              <a:rPr kumimoji="0" lang="en-GB" sz="1400" b="1" i="0" u="none" strike="noStrike" kern="1200" cap="none" spc="0" normalizeH="0" baseline="0" noProof="0" dirty="0">
                <a:ln>
                  <a:noFill/>
                </a:ln>
                <a:solidFill>
                  <a:srgbClr val="FFFFFF">
                    <a:lumMod val="65000"/>
                  </a:srgbClr>
                </a:solidFill>
                <a:effectLst/>
                <a:uLnTx/>
                <a:uFillTx/>
                <a:latin typeface="Century Gothic" panose="020B0502020202020204" pitchFamily="34" charset="0"/>
                <a:ea typeface="+mn-ea"/>
                <a:cs typeface="+mn-cs"/>
              </a:rPr>
              <a:t>prediction</a:t>
            </a:r>
            <a:r>
              <a:rPr kumimoji="0" lang="en-GB" sz="1400" b="0" i="0" u="none" strike="noStrike" kern="1200" cap="none" spc="0" normalizeH="0" baseline="0" noProof="0" dirty="0">
                <a:ln>
                  <a:noFill/>
                </a:ln>
                <a:solidFill>
                  <a:srgbClr val="FFFFFF">
                    <a:lumMod val="65000"/>
                  </a:srgbClr>
                </a:solidFill>
                <a:effectLst/>
                <a:uLnTx/>
                <a:uFillTx/>
                <a:latin typeface="Century Gothic" panose="020B0502020202020204" pitchFamily="34" charset="0"/>
                <a:ea typeface="+mn-ea"/>
                <a:cs typeface="+mn-cs"/>
              </a:rPr>
              <a:t> and </a:t>
            </a:r>
            <a:r>
              <a:rPr kumimoji="0" lang="en-GB" sz="1400" b="1" i="0" u="none" strike="noStrike" kern="1200" cap="none" spc="0" normalizeH="0" baseline="0" noProof="0" dirty="0">
                <a:ln>
                  <a:noFill/>
                </a:ln>
                <a:solidFill>
                  <a:srgbClr val="FFFFFF">
                    <a:lumMod val="65000"/>
                  </a:srgbClr>
                </a:solidFill>
                <a:effectLst/>
                <a:uLnTx/>
                <a:uFillTx/>
                <a:latin typeface="Century Gothic" panose="020B0502020202020204" pitchFamily="34" charset="0"/>
                <a:ea typeface="+mn-ea"/>
                <a:cs typeface="+mn-cs"/>
              </a:rPr>
              <a:t>planning</a:t>
            </a:r>
            <a:r>
              <a:rPr kumimoji="0" lang="en-GB" sz="1400" b="0" i="0" u="none" strike="noStrike" kern="1200" cap="none" spc="0" normalizeH="0" baseline="0" noProof="0" dirty="0">
                <a:ln>
                  <a:noFill/>
                </a:ln>
                <a:solidFill>
                  <a:srgbClr val="FFFFFF">
                    <a:lumMod val="65000"/>
                  </a:srgbClr>
                </a:solidFill>
                <a:effectLst/>
                <a:uLnTx/>
                <a:uFillTx/>
                <a:latin typeface="Century Gothic" panose="020B0502020202020204" pitchFamily="34" charset="0"/>
                <a:ea typeface="+mn-ea"/>
                <a:cs typeface="+mn-cs"/>
              </a:rPr>
              <a:t> as a whole.</a:t>
            </a:r>
            <a:endParaRPr kumimoji="0" lang="en-US" sz="1400" b="0" i="0" u="none" strike="noStrike" kern="1200" cap="none" spc="0" normalizeH="0" baseline="0" noProof="0" dirty="0">
              <a:ln>
                <a:noFill/>
              </a:ln>
              <a:solidFill>
                <a:srgbClr val="FFFFFF">
                  <a:lumMod val="65000"/>
                </a:srgbClr>
              </a:solidFill>
              <a:effectLst/>
              <a:uLnTx/>
              <a:uFillTx/>
              <a:latin typeface="Century Gothic" panose="020B0502020202020204" pitchFamily="34" charset="0"/>
              <a:ea typeface="+mn-ea"/>
              <a:cs typeface="+mn-cs"/>
            </a:endParaRPr>
          </a:p>
        </p:txBody>
      </p:sp>
      <p:cxnSp>
        <p:nvCxnSpPr>
          <p:cNvPr id="44" name="Straight Connector 43">
            <a:extLst>
              <a:ext uri="{FF2B5EF4-FFF2-40B4-BE49-F238E27FC236}">
                <a16:creationId xmlns:a16="http://schemas.microsoft.com/office/drawing/2014/main" id="{FA58881B-E412-BE66-CAD5-7F9239C519EB}"/>
              </a:ext>
            </a:extLst>
          </p:cNvPr>
          <p:cNvCxnSpPr>
            <a:cxnSpLocks/>
            <a:endCxn id="88" idx="2"/>
          </p:cNvCxnSpPr>
          <p:nvPr/>
        </p:nvCxnSpPr>
        <p:spPr>
          <a:xfrm>
            <a:off x="7007405" y="2057908"/>
            <a:ext cx="1272946" cy="0"/>
          </a:xfrm>
          <a:prstGeom prst="line">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7ED9AC31-ADAB-6698-2366-A582A7AB7346}"/>
              </a:ext>
            </a:extLst>
          </p:cNvPr>
          <p:cNvGrpSpPr/>
          <p:nvPr/>
        </p:nvGrpSpPr>
        <p:grpSpPr>
          <a:xfrm>
            <a:off x="8929507" y="4201621"/>
            <a:ext cx="2669216" cy="528069"/>
            <a:chOff x="1188386" y="1218246"/>
            <a:chExt cx="1822679" cy="360593"/>
          </a:xfrm>
        </p:grpSpPr>
        <p:sp>
          <p:nvSpPr>
            <p:cNvPr id="93" name="Freeform 92">
              <a:extLst>
                <a:ext uri="{FF2B5EF4-FFF2-40B4-BE49-F238E27FC236}">
                  <a16:creationId xmlns:a16="http://schemas.microsoft.com/office/drawing/2014/main" id="{DCE1CE9F-58D0-8D2D-0ADD-4C675EA575B2}"/>
                </a:ext>
              </a:extLst>
            </p:cNvPr>
            <p:cNvSpPr/>
            <p:nvPr/>
          </p:nvSpPr>
          <p:spPr bwMode="gray">
            <a:xfrm>
              <a:off x="1527210" y="1232351"/>
              <a:ext cx="1483855" cy="301911"/>
            </a:xfrm>
            <a:custGeom>
              <a:avLst/>
              <a:gdLst>
                <a:gd name="connsiteX0" fmla="*/ 0 w 1730384"/>
                <a:gd name="connsiteY0" fmla="*/ 0 h 301911"/>
                <a:gd name="connsiteX1" fmla="*/ 1691042 w 1730384"/>
                <a:gd name="connsiteY1" fmla="*/ 0 h 301911"/>
                <a:gd name="connsiteX2" fmla="*/ 1730384 w 1730384"/>
                <a:gd name="connsiteY2" fmla="*/ 39342 h 301911"/>
                <a:gd name="connsiteX3" fmla="*/ 1730384 w 1730384"/>
                <a:gd name="connsiteY3" fmla="*/ 262569 h 301911"/>
                <a:gd name="connsiteX4" fmla="*/ 1691042 w 1730384"/>
                <a:gd name="connsiteY4" fmla="*/ 301911 h 301911"/>
                <a:gd name="connsiteX5" fmla="*/ 22054 w 1730384"/>
                <a:gd name="connsiteY5" fmla="*/ 301911 h 301911"/>
                <a:gd name="connsiteX6" fmla="*/ 45832 w 1730384"/>
                <a:gd name="connsiteY6" fmla="*/ 285879 h 301911"/>
                <a:gd name="connsiteX7" fmla="*/ 98640 w 1730384"/>
                <a:gd name="connsiteY7" fmla="*/ 158390 h 301911"/>
                <a:gd name="connsiteX8" fmla="*/ 45832 w 1730384"/>
                <a:gd name="connsiteY8" fmla="*/ 30901 h 3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384" h="301911">
                  <a:moveTo>
                    <a:pt x="0" y="0"/>
                  </a:moveTo>
                  <a:lnTo>
                    <a:pt x="1691042" y="0"/>
                  </a:lnTo>
                  <a:cubicBezTo>
                    <a:pt x="1712770" y="0"/>
                    <a:pt x="1730384" y="17614"/>
                    <a:pt x="1730384" y="39342"/>
                  </a:cubicBezTo>
                  <a:lnTo>
                    <a:pt x="1730384" y="262569"/>
                  </a:lnTo>
                  <a:cubicBezTo>
                    <a:pt x="1730384" y="284297"/>
                    <a:pt x="1712770" y="301911"/>
                    <a:pt x="1691042" y="301911"/>
                  </a:cubicBezTo>
                  <a:lnTo>
                    <a:pt x="22054" y="301911"/>
                  </a:lnTo>
                  <a:lnTo>
                    <a:pt x="45832" y="285879"/>
                  </a:lnTo>
                  <a:cubicBezTo>
                    <a:pt x="78460" y="253252"/>
                    <a:pt x="98640" y="208178"/>
                    <a:pt x="98640" y="158390"/>
                  </a:cubicBezTo>
                  <a:cubicBezTo>
                    <a:pt x="98640" y="108603"/>
                    <a:pt x="78460" y="63528"/>
                    <a:pt x="45832" y="30901"/>
                  </a:cubicBezTo>
                  <a:close/>
                </a:path>
              </a:pathLst>
            </a:custGeom>
            <a:solidFill>
              <a:schemeClr val="bg2"/>
            </a:solidFill>
            <a:ln w="9525" cap="rnd" cmpd="sng" algn="ctr">
              <a:solidFill>
                <a:schemeClr val="accent1"/>
              </a:solidFill>
              <a:prstDash val="solid"/>
              <a:miter lim="800000"/>
              <a:headEnd/>
              <a:tailEnd/>
            </a:ln>
            <a:effectLst/>
          </p:spPr>
          <p:txBody>
            <a:bodyPr wrap="square" lIns="0" tIns="0" rIns="0" bIns="0" anchor="ctr">
              <a:noAutofit/>
            </a:bodyPr>
            <a:lstStyle/>
            <a:p>
              <a:pPr marL="0" marR="0" lvl="0" indent="0" algn="ctr" defTabSz="801688" rtl="0" eaLnBrk="0" fontAlgn="auto" latinLnBrk="0" hangingPunct="0">
                <a:lnSpc>
                  <a:spcPct val="100000"/>
                </a:lnSpc>
                <a:spcBef>
                  <a:spcPts val="0"/>
                </a:spcBef>
                <a:spcAft>
                  <a:spcPts val="1000"/>
                </a:spcAft>
                <a:buClrTx/>
                <a:buSzTx/>
                <a:buFontTx/>
                <a:buNone/>
                <a:tabLst/>
                <a:defRPr/>
              </a:pPr>
              <a:r>
                <a:rPr kumimoji="0" lang="en-US" sz="1400" b="1" i="0" u="none" strike="noStrike" kern="1200" cap="none" spc="0" normalizeH="0" baseline="0" noProof="0" dirty="0">
                  <a:ln>
                    <a:noFill/>
                  </a:ln>
                  <a:solidFill>
                    <a:srgbClr val="2A729F"/>
                  </a:solidFill>
                  <a:effectLst/>
                  <a:uLnTx/>
                  <a:uFillTx/>
                  <a:latin typeface="Century Gothic" panose="020B0502020202020204" pitchFamily="34" charset="0"/>
                  <a:ea typeface="+mn-ea"/>
                  <a:cs typeface="Arial" charset="0"/>
                </a:rPr>
                <a:t>Multi-Task Learning</a:t>
              </a:r>
            </a:p>
          </p:txBody>
        </p:sp>
        <p:grpSp>
          <p:nvGrpSpPr>
            <p:cNvPr id="94" name="Group 93">
              <a:extLst>
                <a:ext uri="{FF2B5EF4-FFF2-40B4-BE49-F238E27FC236}">
                  <a16:creationId xmlns:a16="http://schemas.microsoft.com/office/drawing/2014/main" id="{71525760-9161-CDAE-7684-2D554A07AC0D}"/>
                </a:ext>
              </a:extLst>
            </p:cNvPr>
            <p:cNvGrpSpPr/>
            <p:nvPr/>
          </p:nvGrpSpPr>
          <p:grpSpPr>
            <a:xfrm>
              <a:off x="1188386" y="1218246"/>
              <a:ext cx="360593" cy="360593"/>
              <a:chOff x="1523394" y="1379788"/>
              <a:chExt cx="360593" cy="360593"/>
            </a:xfrm>
          </p:grpSpPr>
          <p:sp>
            <p:nvSpPr>
              <p:cNvPr id="95" name="Oval 94">
                <a:extLst>
                  <a:ext uri="{FF2B5EF4-FFF2-40B4-BE49-F238E27FC236}">
                    <a16:creationId xmlns:a16="http://schemas.microsoft.com/office/drawing/2014/main" id="{9E02D382-E946-7752-DFC0-1BF3ACBB8D57}"/>
                  </a:ext>
                </a:extLst>
              </p:cNvPr>
              <p:cNvSpPr/>
              <p:nvPr/>
            </p:nvSpPr>
            <p:spPr>
              <a:xfrm>
                <a:off x="1523394" y="1379788"/>
                <a:ext cx="360593" cy="360593"/>
              </a:xfrm>
              <a:prstGeom prst="ellipse">
                <a:avLst/>
              </a:prstGeom>
              <a:gradFill flip="none" rotWithShape="1">
                <a:gsLst>
                  <a:gs pos="51000">
                    <a:srgbClr val="94B9CF"/>
                  </a:gs>
                  <a:gs pos="99000">
                    <a:schemeClr val="accent1"/>
                  </a:gs>
                  <a:gs pos="0">
                    <a:schemeClr val="bg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96" name="TextBox 95">
                <a:extLst>
                  <a:ext uri="{FF2B5EF4-FFF2-40B4-BE49-F238E27FC236}">
                    <a16:creationId xmlns:a16="http://schemas.microsoft.com/office/drawing/2014/main" id="{ECF9D84A-A841-2C97-DFB8-694EE6EAF535}"/>
                  </a:ext>
                </a:extLst>
              </p:cNvPr>
              <p:cNvSpPr txBox="1"/>
              <p:nvPr/>
            </p:nvSpPr>
            <p:spPr>
              <a:xfrm>
                <a:off x="1543434" y="1455001"/>
                <a:ext cx="320511" cy="21016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2</a:t>
                </a:r>
              </a:p>
            </p:txBody>
          </p:sp>
        </p:grpSp>
      </p:grpSp>
      <p:sp>
        <p:nvSpPr>
          <p:cNvPr id="97" name="TextBox 96">
            <a:extLst>
              <a:ext uri="{FF2B5EF4-FFF2-40B4-BE49-F238E27FC236}">
                <a16:creationId xmlns:a16="http://schemas.microsoft.com/office/drawing/2014/main" id="{601C6633-B217-2ACA-2330-47B4B9284FAC}"/>
              </a:ext>
            </a:extLst>
          </p:cNvPr>
          <p:cNvSpPr txBox="1"/>
          <p:nvPr/>
        </p:nvSpPr>
        <p:spPr>
          <a:xfrm>
            <a:off x="9415904" y="4750346"/>
            <a:ext cx="2364616" cy="477054"/>
          </a:xfrm>
          <a:prstGeom prst="rect">
            <a:avLst/>
          </a:prstGeom>
          <a:noFill/>
        </p:spPr>
        <p:txBody>
          <a:bodyPr wrap="square" rtlCol="0">
            <a:spAutoFit/>
          </a:bodyPr>
          <a:lstStyle/>
          <a:p>
            <a:pPr marL="0" marR="0" lvl="0" indent="0" defTabSz="914400" rtl="0" eaLnBrk="1" fontAlgn="auto" latinLnBrk="0" hangingPunct="1">
              <a:lnSpc>
                <a:spcPts val="15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May cause undesirable </a:t>
            </a:r>
          </a:p>
          <a:p>
            <a:pPr marL="0" marR="0" lvl="0" indent="0" defTabSz="914400" rtl="0" eaLnBrk="1" fontAlgn="auto" latinLnBrk="0" hangingPunct="1">
              <a:lnSpc>
                <a:spcPts val="15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r>
              <a:rPr kumimoji="0" lang="en-GB" sz="14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negative transfer</a:t>
            </a:r>
            <a:r>
              <a:rPr kumimoji="0" lang="en-GB"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p>
        </p:txBody>
      </p:sp>
      <p:sp>
        <p:nvSpPr>
          <p:cNvPr id="2" name="TextBox 35">
            <a:extLst>
              <a:ext uri="{FF2B5EF4-FFF2-40B4-BE49-F238E27FC236}">
                <a16:creationId xmlns:a16="http://schemas.microsoft.com/office/drawing/2014/main" id="{1E27542D-4338-4254-AA72-E91394E939F3}"/>
              </a:ext>
            </a:extLst>
          </p:cNvPr>
          <p:cNvSpPr txBox="1"/>
          <p:nvPr/>
        </p:nvSpPr>
        <p:spPr>
          <a:xfrm>
            <a:off x="5191224" y="545296"/>
            <a:ext cx="1838965" cy="4770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Motivation</a:t>
            </a:r>
          </a:p>
        </p:txBody>
      </p:sp>
      <p:sp>
        <p:nvSpPr>
          <p:cNvPr id="4" name="Marcador de número de diapositiva 2">
            <a:extLst>
              <a:ext uri="{FF2B5EF4-FFF2-40B4-BE49-F238E27FC236}">
                <a16:creationId xmlns:a16="http://schemas.microsoft.com/office/drawing/2014/main" id="{FE868953-F7B8-312A-BDD9-18F09096DAB7}"/>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4</a:t>
            </a:fld>
            <a:endParaRPr lang="en-US" dirty="0">
              <a:solidFill>
                <a:srgbClr val="000000">
                  <a:tint val="75000"/>
                </a:srgbClr>
              </a:solidFill>
              <a:latin typeface="Century Gothic" panose="020B0502020202020204" pitchFamily="34" charset="0"/>
            </a:endParaRPr>
          </a:p>
        </p:txBody>
      </p:sp>
      <p:pic>
        <p:nvPicPr>
          <p:cNvPr id="5" name="Imagen 4">
            <a:extLst>
              <a:ext uri="{FF2B5EF4-FFF2-40B4-BE49-F238E27FC236}">
                <a16:creationId xmlns:a16="http://schemas.microsoft.com/office/drawing/2014/main" id="{FE8CC1CF-3709-3649-9374-30B9367578E9}"/>
              </a:ext>
            </a:extLst>
          </p:cNvPr>
          <p:cNvPicPr>
            <a:picLocks noChangeAspect="1"/>
          </p:cNvPicPr>
          <p:nvPr/>
        </p:nvPicPr>
        <p:blipFill>
          <a:blip r:embed="rId3">
            <a:alphaModFix amt="35000"/>
          </a:blip>
          <a:stretch>
            <a:fillRect/>
          </a:stretch>
        </p:blipFill>
        <p:spPr>
          <a:xfrm>
            <a:off x="781356" y="3747980"/>
            <a:ext cx="2789140" cy="1822824"/>
          </a:xfrm>
          <a:prstGeom prst="rect">
            <a:avLst/>
          </a:prstGeom>
        </p:spPr>
      </p:pic>
      <p:pic>
        <p:nvPicPr>
          <p:cNvPr id="6" name="Imagen 5">
            <a:extLst>
              <a:ext uri="{FF2B5EF4-FFF2-40B4-BE49-F238E27FC236}">
                <a16:creationId xmlns:a16="http://schemas.microsoft.com/office/drawing/2014/main" id="{F3ABADA9-1192-09A8-CC06-141281F4A7ED}"/>
              </a:ext>
            </a:extLst>
          </p:cNvPr>
          <p:cNvPicPr>
            <a:picLocks noChangeAspect="1"/>
          </p:cNvPicPr>
          <p:nvPr/>
        </p:nvPicPr>
        <p:blipFill>
          <a:blip r:embed="rId4">
            <a:alphaModFix/>
          </a:blip>
          <a:stretch>
            <a:fillRect/>
          </a:stretch>
        </p:blipFill>
        <p:spPr>
          <a:xfrm>
            <a:off x="9683750" y="5267445"/>
            <a:ext cx="1656919" cy="1225430"/>
          </a:xfrm>
          <a:prstGeom prst="rect">
            <a:avLst/>
          </a:prstGeom>
        </p:spPr>
      </p:pic>
      <p:pic>
        <p:nvPicPr>
          <p:cNvPr id="7" name="Imagen 6">
            <a:extLst>
              <a:ext uri="{FF2B5EF4-FFF2-40B4-BE49-F238E27FC236}">
                <a16:creationId xmlns:a16="http://schemas.microsoft.com/office/drawing/2014/main" id="{FD0E1D0B-123D-8B08-3B5F-52D914E326E8}"/>
              </a:ext>
            </a:extLst>
          </p:cNvPr>
          <p:cNvPicPr>
            <a:picLocks noChangeAspect="1"/>
          </p:cNvPicPr>
          <p:nvPr/>
        </p:nvPicPr>
        <p:blipFill>
          <a:blip r:embed="rId5">
            <a:alphaModFix amt="35000"/>
          </a:blip>
          <a:stretch>
            <a:fillRect/>
          </a:stretch>
        </p:blipFill>
        <p:spPr>
          <a:xfrm>
            <a:off x="8839532" y="3013907"/>
            <a:ext cx="2571112" cy="1095657"/>
          </a:xfrm>
          <a:prstGeom prst="rect">
            <a:avLst/>
          </a:prstGeom>
        </p:spPr>
      </p:pic>
    </p:spTree>
    <p:extLst>
      <p:ext uri="{BB962C8B-B14F-4D97-AF65-F5344CB8AC3E}">
        <p14:creationId xmlns:p14="http://schemas.microsoft.com/office/powerpoint/2010/main" val="646037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rgbClr val="FEFEFF"/>
        </a:solidFill>
        <a:effectLst/>
      </p:bgPr>
    </p:bg>
    <p:spTree>
      <p:nvGrpSpPr>
        <p:cNvPr id="1" name=""/>
        <p:cNvGrpSpPr/>
        <p:nvPr/>
      </p:nvGrpSpPr>
      <p:grpSpPr>
        <a:xfrm>
          <a:off x="0" y="0"/>
          <a:ext cx="0" cy="0"/>
          <a:chOff x="0" y="0"/>
          <a:chExt cx="0" cy="0"/>
        </a:xfrm>
      </p:grpSpPr>
      <p:pic>
        <p:nvPicPr>
          <p:cNvPr id="28" name="Picture Placeholder 31" descr="A picture containing white, sitting, standing, door&#10;&#10;Description automatically generated">
            <a:extLst>
              <a:ext uri="{FF2B5EF4-FFF2-40B4-BE49-F238E27FC236}">
                <a16:creationId xmlns:a16="http://schemas.microsoft.com/office/drawing/2014/main" id="{D57277CC-C472-CF4F-B8B6-9202FDF49B4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t="5238" b="5238"/>
          <a:stretch>
            <a:fillRect/>
          </a:stretch>
        </p:blipFill>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29" name="Rectangle: Rounded Corners 50">
            <a:extLst>
              <a:ext uri="{FF2B5EF4-FFF2-40B4-BE49-F238E27FC236}">
                <a16:creationId xmlns:a16="http://schemas.microsoft.com/office/drawing/2014/main" id="{20820C89-AD8C-A540-B520-75686EF0FD3E}"/>
              </a:ext>
            </a:extLst>
          </p:cNvPr>
          <p:cNvSpPr/>
          <p:nvPr/>
        </p:nvSpPr>
        <p:spPr>
          <a:xfrm>
            <a:off x="1640542" y="1698751"/>
            <a:ext cx="9981090" cy="4377601"/>
          </a:xfrm>
          <a:prstGeom prst="roundRect">
            <a:avLst>
              <a:gd name="adj" fmla="val 827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2" name="Group 1">
            <a:extLst>
              <a:ext uri="{FF2B5EF4-FFF2-40B4-BE49-F238E27FC236}">
                <a16:creationId xmlns:a16="http://schemas.microsoft.com/office/drawing/2014/main" id="{7BC268BE-7323-7145-ACA3-28C0BDC52704}"/>
              </a:ext>
            </a:extLst>
          </p:cNvPr>
          <p:cNvGrpSpPr/>
          <p:nvPr/>
        </p:nvGrpSpPr>
        <p:grpSpPr>
          <a:xfrm>
            <a:off x="5798470" y="2206568"/>
            <a:ext cx="2606700" cy="1609594"/>
            <a:chOff x="5798470" y="2206568"/>
            <a:chExt cx="2606700" cy="1609594"/>
          </a:xfrm>
        </p:grpSpPr>
        <p:sp>
          <p:nvSpPr>
            <p:cNvPr id="48" name="Rectangle: Rounded Corners 5">
              <a:extLst>
                <a:ext uri="{FF2B5EF4-FFF2-40B4-BE49-F238E27FC236}">
                  <a16:creationId xmlns:a16="http://schemas.microsoft.com/office/drawing/2014/main" id="{B41FB67F-2182-F342-A34C-3CCE2E855150}"/>
                </a:ext>
              </a:extLst>
            </p:cNvPr>
            <p:cNvSpPr/>
            <p:nvPr/>
          </p:nvSpPr>
          <p:spPr>
            <a:xfrm>
              <a:off x="5827677" y="2206568"/>
              <a:ext cx="2541862" cy="1609594"/>
            </a:xfrm>
            <a:prstGeom prst="roundRect">
              <a:avLst>
                <a:gd name="adj" fmla="val 9455"/>
              </a:avLst>
            </a:prstGeom>
            <a:solidFill>
              <a:schemeClr val="bg1"/>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1" name="insert your awesome title here.">
              <a:extLst>
                <a:ext uri="{FF2B5EF4-FFF2-40B4-BE49-F238E27FC236}">
                  <a16:creationId xmlns:a16="http://schemas.microsoft.com/office/drawing/2014/main" id="{A6B31AA8-D41F-4746-9FBB-81179DBF1B7B}"/>
                </a:ext>
              </a:extLst>
            </p:cNvPr>
            <p:cNvSpPr txBox="1"/>
            <p:nvPr/>
          </p:nvSpPr>
          <p:spPr>
            <a:xfrm>
              <a:off x="5798470" y="2353712"/>
              <a:ext cx="2606700" cy="1309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GB" sz="1400" b="0"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Integrates </a:t>
              </a:r>
              <a:r>
                <a:rPr kumimoji="0" lang="en-GB" sz="1400" b="1" i="1"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perception</a:t>
              </a:r>
              <a:r>
                <a:rPr kumimoji="0" lang="en-GB" sz="1400" b="0"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 </a:t>
              </a:r>
              <a:r>
                <a:rPr kumimoji="0" lang="en-GB" sz="1400" b="1" i="1"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prediction</a:t>
              </a:r>
              <a:r>
                <a:rPr kumimoji="0" lang="en-GB" sz="1400" b="0"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 and </a:t>
              </a:r>
              <a:r>
                <a:rPr kumimoji="0" lang="en-GB" sz="1400" b="1" i="1"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planning</a:t>
              </a:r>
              <a:r>
                <a:rPr kumimoji="0" lang="en-GB" sz="1400" b="0"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 together, reducing error propagation compared to modular approaches</a:t>
              </a:r>
              <a:endParaRPr kumimoji="0" lang="en-US" sz="1400" b="0"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endParaRPr>
            </a:p>
          </p:txBody>
        </p:sp>
      </p:grpSp>
      <p:grpSp>
        <p:nvGrpSpPr>
          <p:cNvPr id="3" name="Group 2">
            <a:extLst>
              <a:ext uri="{FF2B5EF4-FFF2-40B4-BE49-F238E27FC236}">
                <a16:creationId xmlns:a16="http://schemas.microsoft.com/office/drawing/2014/main" id="{B56E64AC-E2D5-6245-82AF-8C55A3590636}"/>
              </a:ext>
            </a:extLst>
          </p:cNvPr>
          <p:cNvGrpSpPr/>
          <p:nvPr/>
        </p:nvGrpSpPr>
        <p:grpSpPr>
          <a:xfrm>
            <a:off x="8592887" y="2206568"/>
            <a:ext cx="2558373" cy="1609594"/>
            <a:chOff x="8592887" y="2206568"/>
            <a:chExt cx="2558373" cy="1609594"/>
          </a:xfrm>
        </p:grpSpPr>
        <p:sp>
          <p:nvSpPr>
            <p:cNvPr id="40" name="Rectangle: Rounded Corners 5">
              <a:extLst>
                <a:ext uri="{FF2B5EF4-FFF2-40B4-BE49-F238E27FC236}">
                  <a16:creationId xmlns:a16="http://schemas.microsoft.com/office/drawing/2014/main" id="{C4A61DB0-3D12-ED43-8875-6AAB1A6875D6}"/>
                </a:ext>
              </a:extLst>
            </p:cNvPr>
            <p:cNvSpPr/>
            <p:nvPr/>
          </p:nvSpPr>
          <p:spPr>
            <a:xfrm>
              <a:off x="8592887" y="2206568"/>
              <a:ext cx="2541862" cy="1609594"/>
            </a:xfrm>
            <a:prstGeom prst="roundRect">
              <a:avLst>
                <a:gd name="adj" fmla="val 9455"/>
              </a:avLst>
            </a:prstGeom>
            <a:solidFill>
              <a:schemeClr val="bg1"/>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3" name="insert your awesome title here.">
              <a:extLst>
                <a:ext uri="{FF2B5EF4-FFF2-40B4-BE49-F238E27FC236}">
                  <a16:creationId xmlns:a16="http://schemas.microsoft.com/office/drawing/2014/main" id="{5FFEC611-B3CD-9E44-A88B-B7FFE61BFAAD}"/>
                </a:ext>
              </a:extLst>
            </p:cNvPr>
            <p:cNvSpPr txBox="1"/>
            <p:nvPr/>
          </p:nvSpPr>
          <p:spPr>
            <a:xfrm>
              <a:off x="8609399" y="2353712"/>
              <a:ext cx="2541861" cy="1309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Unified Query design</a:t>
              </a:r>
              <a:r>
                <a:rPr kumimoji="0" lang="en-GB" sz="1400" b="0"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 Queries as interfaces to connect and coordinate all tasks in an interpretable fashion</a:t>
              </a:r>
              <a:endParaRPr kumimoji="0" lang="en-US" sz="1400" b="0"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endParaRPr>
            </a:p>
          </p:txBody>
        </p:sp>
      </p:grpSp>
      <p:grpSp>
        <p:nvGrpSpPr>
          <p:cNvPr id="5" name="Group 4">
            <a:extLst>
              <a:ext uri="{FF2B5EF4-FFF2-40B4-BE49-F238E27FC236}">
                <a16:creationId xmlns:a16="http://schemas.microsoft.com/office/drawing/2014/main" id="{6366148D-DBAB-BF47-AAD7-51C4241EE492}"/>
              </a:ext>
            </a:extLst>
          </p:cNvPr>
          <p:cNvGrpSpPr/>
          <p:nvPr/>
        </p:nvGrpSpPr>
        <p:grpSpPr>
          <a:xfrm>
            <a:off x="5843617" y="4023072"/>
            <a:ext cx="2541862" cy="1609594"/>
            <a:chOff x="5843617" y="4023072"/>
            <a:chExt cx="2541862" cy="1609594"/>
          </a:xfrm>
        </p:grpSpPr>
        <p:sp>
          <p:nvSpPr>
            <p:cNvPr id="56" name="Rectangle: Rounded Corners 5">
              <a:extLst>
                <a:ext uri="{FF2B5EF4-FFF2-40B4-BE49-F238E27FC236}">
                  <a16:creationId xmlns:a16="http://schemas.microsoft.com/office/drawing/2014/main" id="{CFA18769-12BB-3B40-B2E1-4A666ED2DBBC}"/>
                </a:ext>
              </a:extLst>
            </p:cNvPr>
            <p:cNvSpPr/>
            <p:nvPr/>
          </p:nvSpPr>
          <p:spPr>
            <a:xfrm>
              <a:off x="5843617" y="4023072"/>
              <a:ext cx="2541862" cy="1609594"/>
            </a:xfrm>
            <a:prstGeom prst="roundRect">
              <a:avLst>
                <a:gd name="adj" fmla="val 9455"/>
              </a:avLst>
            </a:prstGeom>
            <a:solidFill>
              <a:schemeClr val="bg1"/>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4" name="insert your awesome title here.">
              <a:extLst>
                <a:ext uri="{FF2B5EF4-FFF2-40B4-BE49-F238E27FC236}">
                  <a16:creationId xmlns:a16="http://schemas.microsoft.com/office/drawing/2014/main" id="{2DD2A801-6E70-F345-A448-783F3E763062}"/>
                </a:ext>
              </a:extLst>
            </p:cNvPr>
            <p:cNvSpPr txBox="1"/>
            <p:nvPr/>
          </p:nvSpPr>
          <p:spPr>
            <a:xfrm>
              <a:off x="6113362" y="4403784"/>
              <a:ext cx="1970491" cy="7964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State-of-the-art (SOTA) Performance </a:t>
              </a:r>
              <a:r>
                <a:rPr kumimoji="0" lang="en-GB" sz="1400" b="0"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with vision-only input</a:t>
              </a:r>
              <a:endParaRPr kumimoji="0" lang="en-US" sz="1400" b="0" i="0" u="none" strike="noStrike" kern="120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endParaRPr>
            </a:p>
          </p:txBody>
        </p:sp>
      </p:grpSp>
      <p:grpSp>
        <p:nvGrpSpPr>
          <p:cNvPr id="6" name="Group 5">
            <a:extLst>
              <a:ext uri="{FF2B5EF4-FFF2-40B4-BE49-F238E27FC236}">
                <a16:creationId xmlns:a16="http://schemas.microsoft.com/office/drawing/2014/main" id="{F8EF1551-BA21-B34C-9D69-0C391F65BA87}"/>
              </a:ext>
            </a:extLst>
          </p:cNvPr>
          <p:cNvGrpSpPr/>
          <p:nvPr/>
        </p:nvGrpSpPr>
        <p:grpSpPr>
          <a:xfrm>
            <a:off x="8592887" y="4019587"/>
            <a:ext cx="2541862" cy="1609594"/>
            <a:chOff x="8592887" y="4019587"/>
            <a:chExt cx="2541862" cy="1609594"/>
          </a:xfrm>
        </p:grpSpPr>
        <p:sp>
          <p:nvSpPr>
            <p:cNvPr id="64" name="Rectangle: Rounded Corners 5">
              <a:extLst>
                <a:ext uri="{FF2B5EF4-FFF2-40B4-BE49-F238E27FC236}">
                  <a16:creationId xmlns:a16="http://schemas.microsoft.com/office/drawing/2014/main" id="{D3223732-D5F1-594A-B095-7302C7351BCE}"/>
                </a:ext>
              </a:extLst>
            </p:cNvPr>
            <p:cNvSpPr/>
            <p:nvPr/>
          </p:nvSpPr>
          <p:spPr>
            <a:xfrm>
              <a:off x="8592887" y="4019587"/>
              <a:ext cx="2541862" cy="1609594"/>
            </a:xfrm>
            <a:prstGeom prst="roundRect">
              <a:avLst>
                <a:gd name="adj" fmla="val 9455"/>
              </a:avLst>
            </a:prstGeom>
            <a:solidFill>
              <a:schemeClr val="bg1"/>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5" name="insert your awesome title here.">
              <a:extLst>
                <a:ext uri="{FF2B5EF4-FFF2-40B4-BE49-F238E27FC236}">
                  <a16:creationId xmlns:a16="http://schemas.microsoft.com/office/drawing/2014/main" id="{1029554A-9992-3E4F-9644-FDECF1B95C1A}"/>
                </a:ext>
              </a:extLst>
            </p:cNvPr>
            <p:cNvSpPr txBox="1"/>
            <p:nvPr/>
          </p:nvSpPr>
          <p:spPr>
            <a:xfrm>
              <a:off x="8636029" y="4403784"/>
              <a:ext cx="2480947" cy="7964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GB" sz="1400" b="0"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First Step towards </a:t>
              </a:r>
              <a:r>
                <a:rPr kumimoji="0" lang="en-GB" sz="1400" b="1"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Autonomous Driving Foundational Models</a:t>
              </a:r>
              <a:endParaRPr kumimoji="0" lang="en-US" sz="1400" b="1" i="0" u="none" strike="noStrike" kern="120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endParaRPr>
            </a:p>
          </p:txBody>
        </p:sp>
      </p:grpSp>
      <p:sp>
        <p:nvSpPr>
          <p:cNvPr id="87" name="moving straight is what we do">
            <a:extLst>
              <a:ext uri="{FF2B5EF4-FFF2-40B4-BE49-F238E27FC236}">
                <a16:creationId xmlns:a16="http://schemas.microsoft.com/office/drawing/2014/main" id="{A340C57A-AFC6-7D4A-A6EF-AD0EC1D97583}"/>
              </a:ext>
            </a:extLst>
          </p:cNvPr>
          <p:cNvSpPr txBox="1"/>
          <p:nvPr/>
        </p:nvSpPr>
        <p:spPr>
          <a:xfrm>
            <a:off x="1139978" y="619772"/>
            <a:ext cx="4209944"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l" defTabSz="914400" rtl="0" eaLnBrk="1" fontAlgn="auto" latinLnBrk="0" hangingPunct="1">
              <a:lnSpc>
                <a:spcPts val="328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rPr>
              <a:t>Conclusions – Authors’ </a:t>
            </a:r>
            <a:r>
              <a:rPr lang="en-US" sz="2400" b="1" cap="none" dirty="0">
                <a:solidFill>
                  <a:srgbClr val="000000">
                    <a:lumMod val="95000"/>
                    <a:lumOff val="5000"/>
                  </a:srgbClr>
                </a:solidFill>
                <a:latin typeface="Century Gothic" panose="020B0502020202020204" pitchFamily="34" charset="0"/>
              </a:rPr>
              <a:t>V</a:t>
            </a:r>
            <a:r>
              <a:rPr kumimoji="0" lang="en-US" sz="2400" b="1" i="0" u="none" strike="noStrike" kern="1200" cap="none" spc="0" normalizeH="0" baseline="0" noProof="0" dirty="0" err="1">
                <a:ln>
                  <a:noFill/>
                </a:ln>
                <a:solidFill>
                  <a:srgbClr val="000000">
                    <a:lumMod val="95000"/>
                    <a:lumOff val="5000"/>
                  </a:srgbClr>
                </a:solidFill>
                <a:effectLst/>
                <a:uLnTx/>
                <a:uFillTx/>
                <a:latin typeface="Century Gothic" panose="020B0502020202020204" pitchFamily="34" charset="0"/>
                <a:ea typeface="+mn-ea"/>
                <a:cs typeface="+mn-cs"/>
                <a:sym typeface="Montserrat ExtraBold"/>
              </a:rPr>
              <a:t>iew</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pic>
        <p:nvPicPr>
          <p:cNvPr id="7" name="Imagen 6">
            <a:extLst>
              <a:ext uri="{FF2B5EF4-FFF2-40B4-BE49-F238E27FC236}">
                <a16:creationId xmlns:a16="http://schemas.microsoft.com/office/drawing/2014/main" id="{28B99B09-6838-0915-03AF-74606E88957E}"/>
              </a:ext>
            </a:extLst>
          </p:cNvPr>
          <p:cNvPicPr>
            <a:picLocks noChangeAspect="1"/>
          </p:cNvPicPr>
          <p:nvPr/>
        </p:nvPicPr>
        <p:blipFill>
          <a:blip r:embed="rId5"/>
          <a:srcRect l="-3948" b="15720"/>
          <a:stretch/>
        </p:blipFill>
        <p:spPr>
          <a:xfrm>
            <a:off x="1666143" y="2280138"/>
            <a:ext cx="3959485" cy="14565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en 8">
            <a:extLst>
              <a:ext uri="{FF2B5EF4-FFF2-40B4-BE49-F238E27FC236}">
                <a16:creationId xmlns:a16="http://schemas.microsoft.com/office/drawing/2014/main" id="{EFCFDE17-3EED-F9E4-B200-D39258AF7067}"/>
              </a:ext>
            </a:extLst>
          </p:cNvPr>
          <p:cNvPicPr>
            <a:picLocks noChangeAspect="1"/>
          </p:cNvPicPr>
          <p:nvPr/>
        </p:nvPicPr>
        <p:blipFill>
          <a:blip r:embed="rId6"/>
          <a:stretch>
            <a:fillRect/>
          </a:stretch>
        </p:blipFill>
        <p:spPr>
          <a:xfrm>
            <a:off x="1820454" y="4538340"/>
            <a:ext cx="3805174" cy="101087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18" name="Conector recto de flecha 17">
            <a:extLst>
              <a:ext uri="{FF2B5EF4-FFF2-40B4-BE49-F238E27FC236}">
                <a16:creationId xmlns:a16="http://schemas.microsoft.com/office/drawing/2014/main" id="{5FE174FA-7143-DA24-150D-651D54C5B058}"/>
              </a:ext>
            </a:extLst>
          </p:cNvPr>
          <p:cNvCxnSpPr>
            <a:cxnSpLocks/>
          </p:cNvCxnSpPr>
          <p:nvPr/>
        </p:nvCxnSpPr>
        <p:spPr>
          <a:xfrm>
            <a:off x="3645885" y="3772874"/>
            <a:ext cx="0" cy="690541"/>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35">
            <a:extLst>
              <a:ext uri="{FF2B5EF4-FFF2-40B4-BE49-F238E27FC236}">
                <a16:creationId xmlns:a16="http://schemas.microsoft.com/office/drawing/2014/main" id="{86123D59-08A0-46AF-0F41-855C30EAE76F}"/>
              </a:ext>
            </a:extLst>
          </p:cNvPr>
          <p:cNvSpPr txBox="1"/>
          <p:nvPr/>
        </p:nvSpPr>
        <p:spPr>
          <a:xfrm>
            <a:off x="3723041" y="3948867"/>
            <a:ext cx="79060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chemeClr val="tx2">
                    <a:lumMod val="65000"/>
                    <a:lumOff val="35000"/>
                  </a:schemeClr>
                </a:solidFill>
                <a:effectLst/>
                <a:uLnTx/>
                <a:uFillTx/>
                <a:latin typeface="Century Gothic" panose="020B0502020202020204" pitchFamily="34" charset="0"/>
                <a:ea typeface="+mn-ea"/>
                <a:cs typeface="+mn-cs"/>
              </a:rPr>
              <a:t>UniAD</a:t>
            </a:r>
            <a:endParaRPr kumimoji="0" lang="en-US" sz="1600" b="1" i="0" u="none" strike="noStrike" kern="1200" cap="none" spc="0" normalizeH="0" baseline="0" noProof="0" dirty="0">
              <a:ln>
                <a:noFill/>
              </a:ln>
              <a:solidFill>
                <a:schemeClr val="tx2">
                  <a:lumMod val="65000"/>
                  <a:lumOff val="35000"/>
                </a:schemeClr>
              </a:solidFill>
              <a:effectLst/>
              <a:uLnTx/>
              <a:uFillTx/>
              <a:latin typeface="Century Gothic" panose="020B0502020202020204" pitchFamily="34" charset="0"/>
              <a:ea typeface="+mn-ea"/>
              <a:cs typeface="+mn-cs"/>
            </a:endParaRPr>
          </a:p>
        </p:txBody>
      </p:sp>
      <p:sp>
        <p:nvSpPr>
          <p:cNvPr id="25" name="Marcador de número de diapositiva 2">
            <a:extLst>
              <a:ext uri="{FF2B5EF4-FFF2-40B4-BE49-F238E27FC236}">
                <a16:creationId xmlns:a16="http://schemas.microsoft.com/office/drawing/2014/main" id="{F0E4F244-0BC6-2A79-572B-24C45AEC7D4C}"/>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40</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181621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4000" fill="hold"/>
                                        <p:tgtEl>
                                          <p:spTgt spid="28"/>
                                        </p:tgtEl>
                                        <p:attrNameLst>
                                          <p:attrName>ppt_x</p:attrName>
                                        </p:attrNameLst>
                                      </p:cBhvr>
                                      <p:tavLst>
                                        <p:tav tm="0">
                                          <p:val>
                                            <p:strVal val="1+#ppt_w/2"/>
                                          </p:val>
                                        </p:tav>
                                        <p:tav tm="100000">
                                          <p:val>
                                            <p:strVal val="#ppt_x"/>
                                          </p:val>
                                        </p:tav>
                                      </p:tavLst>
                                    </p:anim>
                                    <p:anim calcmode="lin" valueType="num">
                                      <p:cBhvr additive="base">
                                        <p:cTn id="8" dur="4000" fill="hold"/>
                                        <p:tgtEl>
                                          <p:spTgt spid="2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2000"/>
                                        <p:tgtEl>
                                          <p:spTgt spid="29"/>
                                        </p:tgtEl>
                                      </p:cBhvr>
                                    </p:animEffect>
                                  </p:childTnLst>
                                </p:cTn>
                              </p:par>
                              <p:par>
                                <p:cTn id="12" presetID="12" presetClass="entr" presetSubtype="8" fill="hold" nodeType="withEffect">
                                  <p:stCondLst>
                                    <p:cond delay="10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p:tgtEl>
                                          <p:spTgt spid="7"/>
                                        </p:tgtEl>
                                        <p:attrNameLst>
                                          <p:attrName>ppt_x</p:attrName>
                                        </p:attrNameLst>
                                      </p:cBhvr>
                                      <p:tavLst>
                                        <p:tav tm="0">
                                          <p:val>
                                            <p:strVal val="#ppt_x-#ppt_w*1.125000"/>
                                          </p:val>
                                        </p:tav>
                                        <p:tav tm="100000">
                                          <p:val>
                                            <p:strVal val="#ppt_x"/>
                                          </p:val>
                                        </p:tav>
                                      </p:tavLst>
                                    </p:anim>
                                    <p:animEffect transition="in" filter="wipe(right)">
                                      <p:cBhvr>
                                        <p:cTn id="15" dur="1000"/>
                                        <p:tgtEl>
                                          <p:spTgt spid="7"/>
                                        </p:tgtEl>
                                      </p:cBhvr>
                                    </p:animEffect>
                                  </p:childTnLst>
                                </p:cTn>
                              </p:par>
                              <p:par>
                                <p:cTn id="16" presetID="10" presetClass="entr" presetSubtype="0" fill="hold" nodeType="withEffect">
                                  <p:stCondLst>
                                    <p:cond delay="10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000"/>
                                        <p:tgtEl>
                                          <p:spTgt spid="2"/>
                                        </p:tgtEl>
                                      </p:cBhvr>
                                    </p:animEffect>
                                  </p:childTnLst>
                                </p:cTn>
                              </p:par>
                              <p:par>
                                <p:cTn id="19" presetID="10" presetClass="entr" presetSubtype="0" fill="hold" nodeType="withEffect">
                                  <p:stCondLst>
                                    <p:cond delay="10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2000"/>
                                        <p:tgtEl>
                                          <p:spTgt spid="3"/>
                                        </p:tgtEl>
                                      </p:cBhvr>
                                    </p:animEffect>
                                  </p:childTnLst>
                                </p:cTn>
                              </p:par>
                              <p:par>
                                <p:cTn id="22" presetID="10" presetClass="entr" presetSubtype="0" fill="hold" nodeType="withEffect">
                                  <p:stCondLst>
                                    <p:cond delay="10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000"/>
                                        <p:tgtEl>
                                          <p:spTgt spid="5"/>
                                        </p:tgtEl>
                                      </p:cBhvr>
                                    </p:animEffect>
                                  </p:childTnLst>
                                </p:cTn>
                              </p:par>
                              <p:par>
                                <p:cTn id="25" presetID="10" presetClass="entr" presetSubtype="0" fill="hold" nodeType="with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2000"/>
                                        <p:tgtEl>
                                          <p:spTgt spid="6"/>
                                        </p:tgtEl>
                                      </p:cBhvr>
                                    </p:animEffect>
                                  </p:childTnLst>
                                </p:cTn>
                              </p:par>
                              <p:par>
                                <p:cTn id="28" presetID="0" presetClass="path" presetSubtype="0" accel="50000" decel="50000" fill="hold" nodeType="withEffect">
                                  <p:stCondLst>
                                    <p:cond delay="1000"/>
                                  </p:stCondLst>
                                  <p:childTnLst>
                                    <p:animMotion origin="layout" path="M 0.11159 0.1331 L -2.08333E-6 -3.7037E-7 " pathEditMode="relative" rAng="0" ptsTypes="AA">
                                      <p:cBhvr>
                                        <p:cTn id="29" dur="2000" fill="hold"/>
                                        <p:tgtEl>
                                          <p:spTgt spid="2"/>
                                        </p:tgtEl>
                                        <p:attrNameLst>
                                          <p:attrName>ppt_x</p:attrName>
                                          <p:attrName>ppt_y</p:attrName>
                                        </p:attrNameLst>
                                      </p:cBhvr>
                                      <p:rCtr x="-5586" y="-6667"/>
                                    </p:animMotion>
                                  </p:childTnLst>
                                </p:cTn>
                              </p:par>
                              <p:par>
                                <p:cTn id="30" presetID="0" presetClass="path" presetSubtype="0" accel="50000" decel="50000" fill="hold" nodeType="withEffect">
                                  <p:stCondLst>
                                    <p:cond delay="1000"/>
                                  </p:stCondLst>
                                  <p:childTnLst>
                                    <p:animMotion origin="layout" path="M -0.11524 0.1331 L 4.58333E-6 -3.7037E-7 " pathEditMode="relative" rAng="0" ptsTypes="AA">
                                      <p:cBhvr>
                                        <p:cTn id="31" dur="2000" fill="hold"/>
                                        <p:tgtEl>
                                          <p:spTgt spid="3"/>
                                        </p:tgtEl>
                                        <p:attrNameLst>
                                          <p:attrName>ppt_x</p:attrName>
                                          <p:attrName>ppt_y</p:attrName>
                                        </p:attrNameLst>
                                      </p:cBhvr>
                                      <p:rCtr x="5755" y="-6667"/>
                                    </p:animMotion>
                                  </p:childTnLst>
                                </p:cTn>
                              </p:par>
                              <p:par>
                                <p:cTn id="32" presetID="0" presetClass="path" presetSubtype="0" accel="50000" decel="50000" fill="hold" nodeType="withEffect">
                                  <p:stCondLst>
                                    <p:cond delay="1000"/>
                                  </p:stCondLst>
                                  <p:childTnLst>
                                    <p:animMotion origin="layout" path="M 0.11029 -0.13172 L -3.54167E-6 4.81481E-6 " pathEditMode="relative" rAng="0" ptsTypes="AA">
                                      <p:cBhvr>
                                        <p:cTn id="33" dur="2000" fill="hold"/>
                                        <p:tgtEl>
                                          <p:spTgt spid="5"/>
                                        </p:tgtEl>
                                        <p:attrNameLst>
                                          <p:attrName>ppt_x</p:attrName>
                                          <p:attrName>ppt_y</p:attrName>
                                        </p:attrNameLst>
                                      </p:cBhvr>
                                      <p:rCtr x="-5521" y="6574"/>
                                    </p:animMotion>
                                  </p:childTnLst>
                                </p:cTn>
                              </p:par>
                              <p:par>
                                <p:cTn id="34" presetID="0" presetClass="path" presetSubtype="0" accel="50000" decel="50000" fill="hold" nodeType="withEffect">
                                  <p:stCondLst>
                                    <p:cond delay="1000"/>
                                  </p:stCondLst>
                                  <p:childTnLst>
                                    <p:animMotion origin="layout" path="M -0.11341 -0.13125 L -4.375E-6 -2.22222E-6 " pathEditMode="relative" rAng="0" ptsTypes="AA">
                                      <p:cBhvr>
                                        <p:cTn id="35" dur="2000" fill="hold"/>
                                        <p:tgtEl>
                                          <p:spTgt spid="6"/>
                                        </p:tgtEl>
                                        <p:attrNameLst>
                                          <p:attrName>ppt_x</p:attrName>
                                          <p:attrName>ppt_y</p:attrName>
                                        </p:attrNameLst>
                                      </p:cBhvr>
                                      <p:rCtr x="5664" y="6551"/>
                                    </p:animMotion>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E2C0E-1F08-C1F7-75EB-92CE7B935245}"/>
            </a:ext>
          </a:extLst>
        </p:cNvPr>
        <p:cNvGrpSpPr/>
        <p:nvPr/>
      </p:nvGrpSpPr>
      <p:grpSpPr>
        <a:xfrm>
          <a:off x="0" y="0"/>
          <a:ext cx="0" cy="0"/>
          <a:chOff x="0" y="0"/>
          <a:chExt cx="0" cy="0"/>
        </a:xfrm>
      </p:grpSpPr>
      <p:pic>
        <p:nvPicPr>
          <p:cNvPr id="28" name="Picture Placeholder 31" descr="A picture containing white, sitting, standing, door&#10;&#10;Description automatically generated">
            <a:extLst>
              <a:ext uri="{FF2B5EF4-FFF2-40B4-BE49-F238E27FC236}">
                <a16:creationId xmlns:a16="http://schemas.microsoft.com/office/drawing/2014/main" id="{C80E2C65-110B-7EEE-5441-105E63D789A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t="5238" b="5238"/>
          <a:stretch>
            <a:fillRect/>
          </a:stretch>
        </p:blipFill>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29" name="Rectangle: Rounded Corners 50">
            <a:extLst>
              <a:ext uri="{FF2B5EF4-FFF2-40B4-BE49-F238E27FC236}">
                <a16:creationId xmlns:a16="http://schemas.microsoft.com/office/drawing/2014/main" id="{6AECDA8B-A456-2B8F-7FD0-AFBDD33253DF}"/>
              </a:ext>
            </a:extLst>
          </p:cNvPr>
          <p:cNvSpPr/>
          <p:nvPr/>
        </p:nvSpPr>
        <p:spPr>
          <a:xfrm>
            <a:off x="1640542" y="1698751"/>
            <a:ext cx="9981090" cy="4377601"/>
          </a:xfrm>
          <a:prstGeom prst="roundRect">
            <a:avLst>
              <a:gd name="adj" fmla="val 827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2" name="Group 1">
            <a:extLst>
              <a:ext uri="{FF2B5EF4-FFF2-40B4-BE49-F238E27FC236}">
                <a16:creationId xmlns:a16="http://schemas.microsoft.com/office/drawing/2014/main" id="{1B76A76F-94C4-ED32-E355-0D2BAF9C85B3}"/>
              </a:ext>
            </a:extLst>
          </p:cNvPr>
          <p:cNvGrpSpPr/>
          <p:nvPr/>
        </p:nvGrpSpPr>
        <p:grpSpPr>
          <a:xfrm>
            <a:off x="5798470" y="2206568"/>
            <a:ext cx="2606700" cy="1609594"/>
            <a:chOff x="5798470" y="2206568"/>
            <a:chExt cx="2606700" cy="1609594"/>
          </a:xfrm>
        </p:grpSpPr>
        <p:sp>
          <p:nvSpPr>
            <p:cNvPr id="48" name="Rectangle: Rounded Corners 5">
              <a:extLst>
                <a:ext uri="{FF2B5EF4-FFF2-40B4-BE49-F238E27FC236}">
                  <a16:creationId xmlns:a16="http://schemas.microsoft.com/office/drawing/2014/main" id="{E1AEADED-AA26-2764-8296-F9B2A94E7BFE}"/>
                </a:ext>
              </a:extLst>
            </p:cNvPr>
            <p:cNvSpPr/>
            <p:nvPr/>
          </p:nvSpPr>
          <p:spPr>
            <a:xfrm>
              <a:off x="5827677" y="2206568"/>
              <a:ext cx="2541862" cy="1609594"/>
            </a:xfrm>
            <a:prstGeom prst="roundRect">
              <a:avLst>
                <a:gd name="adj" fmla="val 9455"/>
              </a:avLst>
            </a:prstGeom>
            <a:solidFill>
              <a:schemeClr val="accent1">
                <a:lumMod val="50000"/>
              </a:schemeClr>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1" name="insert your awesome title here.">
              <a:extLst>
                <a:ext uri="{FF2B5EF4-FFF2-40B4-BE49-F238E27FC236}">
                  <a16:creationId xmlns:a16="http://schemas.microsoft.com/office/drawing/2014/main" id="{DDE6DEA4-DAD1-DB3B-2AAE-DE6A392A3887}"/>
                </a:ext>
              </a:extLst>
            </p:cNvPr>
            <p:cNvSpPr txBox="1"/>
            <p:nvPr/>
          </p:nvSpPr>
          <p:spPr>
            <a:xfrm>
              <a:off x="5798470" y="2353712"/>
              <a:ext cx="2606700" cy="1309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GB" sz="1400" b="0" i="0" u="none" strike="noStrike" kern="0" cap="none" spc="0" normalizeH="0" baseline="0" noProof="0" dirty="0">
                  <a:ln>
                    <a:noFill/>
                  </a:ln>
                  <a:solidFill>
                    <a:schemeClr val="bg1"/>
                  </a:solidFill>
                  <a:effectLst/>
                  <a:uLnTx/>
                  <a:uFillTx/>
                  <a:latin typeface="Century Gothic"/>
                  <a:ea typeface="+mn-ea"/>
                  <a:cs typeface="Century Gothic"/>
                  <a:sym typeface="Montserrat ExtraBold"/>
                </a:rPr>
                <a:t>Integrates </a:t>
              </a:r>
              <a:r>
                <a:rPr kumimoji="0" lang="en-GB" sz="1400" b="1" i="1" u="none" strike="noStrike" kern="0" cap="none" spc="0" normalizeH="0" baseline="0" noProof="0" dirty="0">
                  <a:ln>
                    <a:noFill/>
                  </a:ln>
                  <a:solidFill>
                    <a:schemeClr val="bg1"/>
                  </a:solidFill>
                  <a:effectLst/>
                  <a:uLnTx/>
                  <a:uFillTx/>
                  <a:latin typeface="Century Gothic"/>
                  <a:ea typeface="+mn-ea"/>
                  <a:cs typeface="Century Gothic"/>
                  <a:sym typeface="Montserrat ExtraBold"/>
                </a:rPr>
                <a:t>perception</a:t>
              </a:r>
              <a:r>
                <a:rPr kumimoji="0" lang="en-GB" sz="1400" b="0" i="0" u="none" strike="noStrike" kern="0" cap="none" spc="0" normalizeH="0" baseline="0" noProof="0" dirty="0">
                  <a:ln>
                    <a:noFill/>
                  </a:ln>
                  <a:solidFill>
                    <a:schemeClr val="bg1"/>
                  </a:solidFill>
                  <a:effectLst/>
                  <a:uLnTx/>
                  <a:uFillTx/>
                  <a:latin typeface="Century Gothic"/>
                  <a:ea typeface="+mn-ea"/>
                  <a:cs typeface="Century Gothic"/>
                  <a:sym typeface="Montserrat ExtraBold"/>
                </a:rPr>
                <a:t>, </a:t>
              </a:r>
              <a:r>
                <a:rPr kumimoji="0" lang="en-GB" sz="1400" b="1" i="1" u="none" strike="noStrike" kern="0" cap="none" spc="0" normalizeH="0" baseline="0" noProof="0" dirty="0">
                  <a:ln>
                    <a:noFill/>
                  </a:ln>
                  <a:solidFill>
                    <a:schemeClr val="bg1"/>
                  </a:solidFill>
                  <a:effectLst/>
                  <a:uLnTx/>
                  <a:uFillTx/>
                  <a:latin typeface="Century Gothic"/>
                  <a:ea typeface="+mn-ea"/>
                  <a:cs typeface="Century Gothic"/>
                  <a:sym typeface="Montserrat ExtraBold"/>
                </a:rPr>
                <a:t>prediction</a:t>
              </a:r>
              <a:r>
                <a:rPr kumimoji="0" lang="en-GB" sz="1400" b="0" i="0" u="none" strike="noStrike" kern="0" cap="none" spc="0" normalizeH="0" baseline="0" noProof="0" dirty="0">
                  <a:ln>
                    <a:noFill/>
                  </a:ln>
                  <a:solidFill>
                    <a:schemeClr val="bg1"/>
                  </a:solidFill>
                  <a:effectLst/>
                  <a:uLnTx/>
                  <a:uFillTx/>
                  <a:latin typeface="Century Gothic"/>
                  <a:ea typeface="+mn-ea"/>
                  <a:cs typeface="Century Gothic"/>
                  <a:sym typeface="Montserrat ExtraBold"/>
                </a:rPr>
                <a:t>, and </a:t>
              </a:r>
              <a:r>
                <a:rPr kumimoji="0" lang="en-GB" sz="1400" b="1" i="1" u="none" strike="noStrike" kern="0" cap="none" spc="0" normalizeH="0" baseline="0" noProof="0" dirty="0">
                  <a:ln>
                    <a:noFill/>
                  </a:ln>
                  <a:solidFill>
                    <a:schemeClr val="bg1"/>
                  </a:solidFill>
                  <a:effectLst/>
                  <a:uLnTx/>
                  <a:uFillTx/>
                  <a:latin typeface="Century Gothic"/>
                  <a:ea typeface="+mn-ea"/>
                  <a:cs typeface="Century Gothic"/>
                  <a:sym typeface="Montserrat ExtraBold"/>
                </a:rPr>
                <a:t>planning</a:t>
              </a:r>
              <a:r>
                <a:rPr kumimoji="0" lang="en-GB" sz="1400" b="0" i="0" u="none" strike="noStrike" kern="0" cap="none" spc="0" normalizeH="0" baseline="0" noProof="0" dirty="0">
                  <a:ln>
                    <a:noFill/>
                  </a:ln>
                  <a:solidFill>
                    <a:schemeClr val="bg1"/>
                  </a:solidFill>
                  <a:effectLst/>
                  <a:uLnTx/>
                  <a:uFillTx/>
                  <a:latin typeface="Century Gothic"/>
                  <a:ea typeface="+mn-ea"/>
                  <a:cs typeface="Century Gothic"/>
                  <a:sym typeface="Montserrat ExtraBold"/>
                </a:rPr>
                <a:t> together, reducing error propagation compared to modular approaches</a:t>
              </a:r>
              <a:endParaRPr kumimoji="0" lang="en-US" sz="1400" b="0" i="0" u="none" strike="noStrike" kern="0" cap="none" spc="0" normalizeH="0" baseline="0" noProof="0" dirty="0">
                <a:ln>
                  <a:noFill/>
                </a:ln>
                <a:solidFill>
                  <a:schemeClr val="bg1"/>
                </a:solidFill>
                <a:effectLst/>
                <a:uLnTx/>
                <a:uFillTx/>
                <a:latin typeface="Century Gothic"/>
                <a:ea typeface="+mn-ea"/>
                <a:cs typeface="Century Gothic"/>
                <a:sym typeface="Montserrat ExtraBold"/>
              </a:endParaRPr>
            </a:p>
          </p:txBody>
        </p:sp>
      </p:grpSp>
      <p:grpSp>
        <p:nvGrpSpPr>
          <p:cNvPr id="3" name="Group 2">
            <a:extLst>
              <a:ext uri="{FF2B5EF4-FFF2-40B4-BE49-F238E27FC236}">
                <a16:creationId xmlns:a16="http://schemas.microsoft.com/office/drawing/2014/main" id="{81BE6AC0-8589-6069-E028-6564B5BFA534}"/>
              </a:ext>
            </a:extLst>
          </p:cNvPr>
          <p:cNvGrpSpPr/>
          <p:nvPr/>
        </p:nvGrpSpPr>
        <p:grpSpPr>
          <a:xfrm>
            <a:off x="8592887" y="2206568"/>
            <a:ext cx="2558373" cy="1609594"/>
            <a:chOff x="8592887" y="2206568"/>
            <a:chExt cx="2558373" cy="1609594"/>
          </a:xfrm>
        </p:grpSpPr>
        <p:sp>
          <p:nvSpPr>
            <p:cNvPr id="40" name="Rectangle: Rounded Corners 5">
              <a:extLst>
                <a:ext uri="{FF2B5EF4-FFF2-40B4-BE49-F238E27FC236}">
                  <a16:creationId xmlns:a16="http://schemas.microsoft.com/office/drawing/2014/main" id="{90DF2517-1F7E-7279-7F8C-86A69099C3DA}"/>
                </a:ext>
              </a:extLst>
            </p:cNvPr>
            <p:cNvSpPr/>
            <p:nvPr/>
          </p:nvSpPr>
          <p:spPr>
            <a:xfrm>
              <a:off x="8592887" y="2206568"/>
              <a:ext cx="2541862" cy="1609594"/>
            </a:xfrm>
            <a:prstGeom prst="roundRect">
              <a:avLst>
                <a:gd name="adj" fmla="val 9455"/>
              </a:avLst>
            </a:prstGeom>
            <a:solidFill>
              <a:schemeClr val="bg1"/>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3" name="insert your awesome title here.">
              <a:extLst>
                <a:ext uri="{FF2B5EF4-FFF2-40B4-BE49-F238E27FC236}">
                  <a16:creationId xmlns:a16="http://schemas.microsoft.com/office/drawing/2014/main" id="{C988F301-3861-8C8A-5B62-F712CC736B48}"/>
                </a:ext>
              </a:extLst>
            </p:cNvPr>
            <p:cNvSpPr txBox="1"/>
            <p:nvPr/>
          </p:nvSpPr>
          <p:spPr>
            <a:xfrm>
              <a:off x="8609399" y="2353709"/>
              <a:ext cx="2541861" cy="1309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Unified Query design</a:t>
              </a:r>
              <a:r>
                <a:rPr kumimoji="0" lang="en-GB" sz="1400" b="0"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 Queries as interfaces to connect and coordinate all tasks in an interpretable fashion</a:t>
              </a:r>
              <a:endParaRPr kumimoji="0" lang="en-US" sz="1400" b="0"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endParaRPr>
            </a:p>
          </p:txBody>
        </p:sp>
      </p:grpSp>
      <p:grpSp>
        <p:nvGrpSpPr>
          <p:cNvPr id="5" name="Group 4">
            <a:extLst>
              <a:ext uri="{FF2B5EF4-FFF2-40B4-BE49-F238E27FC236}">
                <a16:creationId xmlns:a16="http://schemas.microsoft.com/office/drawing/2014/main" id="{00985B64-4EA1-29C5-1D9B-A2C0AAA0D6AA}"/>
              </a:ext>
            </a:extLst>
          </p:cNvPr>
          <p:cNvGrpSpPr/>
          <p:nvPr/>
        </p:nvGrpSpPr>
        <p:grpSpPr>
          <a:xfrm>
            <a:off x="5843617" y="4023072"/>
            <a:ext cx="2541862" cy="1609594"/>
            <a:chOff x="5843617" y="4023072"/>
            <a:chExt cx="2541862" cy="1609594"/>
          </a:xfrm>
        </p:grpSpPr>
        <p:sp>
          <p:nvSpPr>
            <p:cNvPr id="56" name="Rectangle: Rounded Corners 5">
              <a:extLst>
                <a:ext uri="{FF2B5EF4-FFF2-40B4-BE49-F238E27FC236}">
                  <a16:creationId xmlns:a16="http://schemas.microsoft.com/office/drawing/2014/main" id="{4BAD027B-8EAA-A10B-D2F5-59E334D28265}"/>
                </a:ext>
              </a:extLst>
            </p:cNvPr>
            <p:cNvSpPr/>
            <p:nvPr/>
          </p:nvSpPr>
          <p:spPr>
            <a:xfrm>
              <a:off x="5843617" y="4023072"/>
              <a:ext cx="2541862" cy="1609594"/>
            </a:xfrm>
            <a:prstGeom prst="roundRect">
              <a:avLst>
                <a:gd name="adj" fmla="val 9455"/>
              </a:avLst>
            </a:prstGeom>
            <a:solidFill>
              <a:schemeClr val="bg1"/>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4" name="insert your awesome title here.">
              <a:extLst>
                <a:ext uri="{FF2B5EF4-FFF2-40B4-BE49-F238E27FC236}">
                  <a16:creationId xmlns:a16="http://schemas.microsoft.com/office/drawing/2014/main" id="{AE7B32A8-A187-76A8-5E02-83E162F0A737}"/>
                </a:ext>
              </a:extLst>
            </p:cNvPr>
            <p:cNvSpPr txBox="1"/>
            <p:nvPr/>
          </p:nvSpPr>
          <p:spPr>
            <a:xfrm>
              <a:off x="6113362" y="4403784"/>
              <a:ext cx="1970491" cy="7964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State-of-the-art (SOTA) Performance </a:t>
              </a:r>
              <a:r>
                <a:rPr kumimoji="0" lang="en-GB" sz="1400" b="0"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with vision-only input</a:t>
              </a:r>
              <a:endParaRPr kumimoji="0" lang="en-US" sz="1400" b="0" i="0" u="none" strike="noStrike" kern="120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endParaRPr>
            </a:p>
          </p:txBody>
        </p:sp>
      </p:grpSp>
      <p:grpSp>
        <p:nvGrpSpPr>
          <p:cNvPr id="6" name="Group 5">
            <a:extLst>
              <a:ext uri="{FF2B5EF4-FFF2-40B4-BE49-F238E27FC236}">
                <a16:creationId xmlns:a16="http://schemas.microsoft.com/office/drawing/2014/main" id="{8F8E5D53-2A63-14F5-DCA4-A67FC0FD873C}"/>
              </a:ext>
            </a:extLst>
          </p:cNvPr>
          <p:cNvGrpSpPr/>
          <p:nvPr/>
        </p:nvGrpSpPr>
        <p:grpSpPr>
          <a:xfrm>
            <a:off x="8592887" y="4019587"/>
            <a:ext cx="2541862" cy="1609594"/>
            <a:chOff x="8592887" y="4019587"/>
            <a:chExt cx="2541862" cy="1609594"/>
          </a:xfrm>
        </p:grpSpPr>
        <p:sp>
          <p:nvSpPr>
            <p:cNvPr id="64" name="Rectangle: Rounded Corners 5">
              <a:extLst>
                <a:ext uri="{FF2B5EF4-FFF2-40B4-BE49-F238E27FC236}">
                  <a16:creationId xmlns:a16="http://schemas.microsoft.com/office/drawing/2014/main" id="{ED3E95F8-5FD2-8A5D-07E9-F7A0E7D0F2FB}"/>
                </a:ext>
              </a:extLst>
            </p:cNvPr>
            <p:cNvSpPr/>
            <p:nvPr/>
          </p:nvSpPr>
          <p:spPr>
            <a:xfrm>
              <a:off x="8592887" y="4019587"/>
              <a:ext cx="2541862" cy="1609594"/>
            </a:xfrm>
            <a:prstGeom prst="roundRect">
              <a:avLst>
                <a:gd name="adj" fmla="val 9455"/>
              </a:avLst>
            </a:prstGeom>
            <a:solidFill>
              <a:schemeClr val="bg1"/>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5" name="insert your awesome title here.">
              <a:extLst>
                <a:ext uri="{FF2B5EF4-FFF2-40B4-BE49-F238E27FC236}">
                  <a16:creationId xmlns:a16="http://schemas.microsoft.com/office/drawing/2014/main" id="{0C7980D5-917C-23FD-7483-865535164B2B}"/>
                </a:ext>
              </a:extLst>
            </p:cNvPr>
            <p:cNvSpPr txBox="1"/>
            <p:nvPr/>
          </p:nvSpPr>
          <p:spPr>
            <a:xfrm>
              <a:off x="8636029" y="4403784"/>
              <a:ext cx="2480947" cy="7964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GB" sz="1400" b="0"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First Step towards </a:t>
              </a:r>
              <a:r>
                <a:rPr kumimoji="0" lang="en-GB" sz="1400" b="1"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Autonomous Driving Foundational Models</a:t>
              </a:r>
              <a:endParaRPr kumimoji="0" lang="en-US" sz="1400" b="1" i="0" u="none" strike="noStrike" kern="120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endParaRPr>
            </a:p>
          </p:txBody>
        </p:sp>
      </p:grpSp>
      <p:pic>
        <p:nvPicPr>
          <p:cNvPr id="7" name="Imagen 6">
            <a:extLst>
              <a:ext uri="{FF2B5EF4-FFF2-40B4-BE49-F238E27FC236}">
                <a16:creationId xmlns:a16="http://schemas.microsoft.com/office/drawing/2014/main" id="{75786DB9-889A-E431-704A-5AEDAD45A819}"/>
              </a:ext>
            </a:extLst>
          </p:cNvPr>
          <p:cNvPicPr>
            <a:picLocks noChangeAspect="1"/>
          </p:cNvPicPr>
          <p:nvPr/>
        </p:nvPicPr>
        <p:blipFill>
          <a:blip r:embed="rId5"/>
          <a:srcRect l="-3948" b="15720"/>
          <a:stretch/>
        </p:blipFill>
        <p:spPr>
          <a:xfrm>
            <a:off x="1666143" y="2280138"/>
            <a:ext cx="3959485" cy="14565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n 7">
            <a:extLst>
              <a:ext uri="{FF2B5EF4-FFF2-40B4-BE49-F238E27FC236}">
                <a16:creationId xmlns:a16="http://schemas.microsoft.com/office/drawing/2014/main" id="{A1A3B3DC-F318-259C-8A3A-D5EC47942A09}"/>
              </a:ext>
            </a:extLst>
          </p:cNvPr>
          <p:cNvPicPr>
            <a:picLocks noChangeAspect="1"/>
          </p:cNvPicPr>
          <p:nvPr/>
        </p:nvPicPr>
        <p:blipFill>
          <a:blip r:embed="rId6"/>
          <a:stretch>
            <a:fillRect/>
          </a:stretch>
        </p:blipFill>
        <p:spPr>
          <a:xfrm>
            <a:off x="1820454" y="4538340"/>
            <a:ext cx="3805174" cy="101087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9" name="Conector recto de flecha 8">
            <a:extLst>
              <a:ext uri="{FF2B5EF4-FFF2-40B4-BE49-F238E27FC236}">
                <a16:creationId xmlns:a16="http://schemas.microsoft.com/office/drawing/2014/main" id="{B1500D34-9EE2-00FA-2220-3E75889FCA7F}"/>
              </a:ext>
            </a:extLst>
          </p:cNvPr>
          <p:cNvCxnSpPr>
            <a:cxnSpLocks/>
          </p:cNvCxnSpPr>
          <p:nvPr/>
        </p:nvCxnSpPr>
        <p:spPr>
          <a:xfrm>
            <a:off x="3645885" y="3772874"/>
            <a:ext cx="0" cy="690541"/>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35">
            <a:extLst>
              <a:ext uri="{FF2B5EF4-FFF2-40B4-BE49-F238E27FC236}">
                <a16:creationId xmlns:a16="http://schemas.microsoft.com/office/drawing/2014/main" id="{F9ADFE59-4A1D-097E-0C75-F58213E1A81F}"/>
              </a:ext>
            </a:extLst>
          </p:cNvPr>
          <p:cNvSpPr txBox="1"/>
          <p:nvPr/>
        </p:nvSpPr>
        <p:spPr>
          <a:xfrm>
            <a:off x="3723041" y="3948867"/>
            <a:ext cx="79060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chemeClr val="tx2">
                    <a:lumMod val="65000"/>
                    <a:lumOff val="35000"/>
                  </a:schemeClr>
                </a:solidFill>
                <a:effectLst/>
                <a:uLnTx/>
                <a:uFillTx/>
                <a:latin typeface="Century Gothic" panose="020B0502020202020204" pitchFamily="34" charset="0"/>
                <a:ea typeface="+mn-ea"/>
                <a:cs typeface="+mn-cs"/>
              </a:rPr>
              <a:t>UniAD</a:t>
            </a:r>
            <a:endParaRPr kumimoji="0" lang="en-US" sz="1600" b="1" i="0" u="none" strike="noStrike" kern="1200" cap="none" spc="0" normalizeH="0" baseline="0" noProof="0" dirty="0">
              <a:ln>
                <a:noFill/>
              </a:ln>
              <a:solidFill>
                <a:schemeClr val="tx2">
                  <a:lumMod val="65000"/>
                  <a:lumOff val="35000"/>
                </a:schemeClr>
              </a:solidFill>
              <a:effectLst/>
              <a:uLnTx/>
              <a:uFillTx/>
              <a:latin typeface="Century Gothic" panose="020B0502020202020204" pitchFamily="34" charset="0"/>
              <a:ea typeface="+mn-ea"/>
              <a:cs typeface="+mn-cs"/>
            </a:endParaRPr>
          </a:p>
        </p:txBody>
      </p:sp>
      <p:sp>
        <p:nvSpPr>
          <p:cNvPr id="4" name="Oval 3">
            <a:extLst>
              <a:ext uri="{FF2B5EF4-FFF2-40B4-BE49-F238E27FC236}">
                <a16:creationId xmlns:a16="http://schemas.microsoft.com/office/drawing/2014/main" id="{5F186EDD-3F24-D937-8D2D-86DF2E121E0B}"/>
              </a:ext>
            </a:extLst>
          </p:cNvPr>
          <p:cNvSpPr/>
          <p:nvPr/>
        </p:nvSpPr>
        <p:spPr>
          <a:xfrm>
            <a:off x="5381194" y="2716957"/>
            <a:ext cx="582904" cy="582904"/>
          </a:xfrm>
          <a:prstGeom prst="ellipse">
            <a:avLst/>
          </a:prstGeom>
          <a:solidFill>
            <a:schemeClr val="bg1"/>
          </a:solidFill>
          <a:ln>
            <a:noFill/>
          </a:ln>
          <a:effectLst>
            <a:glow rad="139700">
              <a:srgbClr val="1D4E89">
                <a:alpha val="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D4E89"/>
                </a:solidFill>
                <a:effectLst/>
                <a:uLnTx/>
                <a:uFillTx/>
                <a:latin typeface="Century Gothic" panose="020B0502020202020204" pitchFamily="34" charset="0"/>
                <a:ea typeface="+mn-ea"/>
                <a:cs typeface="+mn-cs"/>
              </a:rPr>
              <a:t>1</a:t>
            </a:r>
          </a:p>
        </p:txBody>
      </p:sp>
      <p:sp>
        <p:nvSpPr>
          <p:cNvPr id="11" name="moving straight is what we do">
            <a:extLst>
              <a:ext uri="{FF2B5EF4-FFF2-40B4-BE49-F238E27FC236}">
                <a16:creationId xmlns:a16="http://schemas.microsoft.com/office/drawing/2014/main" id="{F29E9430-9054-C94C-7386-129DED81F7BC}"/>
              </a:ext>
            </a:extLst>
          </p:cNvPr>
          <p:cNvSpPr txBox="1"/>
          <p:nvPr/>
        </p:nvSpPr>
        <p:spPr>
          <a:xfrm>
            <a:off x="1139978" y="619772"/>
            <a:ext cx="4209944"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l" defTabSz="914400" rtl="0" eaLnBrk="1" fontAlgn="auto" latinLnBrk="0" hangingPunct="1">
              <a:lnSpc>
                <a:spcPts val="328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rPr>
              <a:t>Conclusions – Authors’ </a:t>
            </a:r>
            <a:r>
              <a:rPr lang="en-US" sz="2400" b="1" cap="none" dirty="0">
                <a:solidFill>
                  <a:srgbClr val="000000">
                    <a:lumMod val="95000"/>
                    <a:lumOff val="5000"/>
                  </a:srgbClr>
                </a:solidFill>
                <a:latin typeface="Century Gothic" panose="020B0502020202020204" pitchFamily="34" charset="0"/>
              </a:rPr>
              <a:t>V</a:t>
            </a:r>
            <a:r>
              <a:rPr kumimoji="0" lang="en-US" sz="2400" b="1" i="0" u="none" strike="noStrike" kern="1200" cap="none" spc="0" normalizeH="0" baseline="0" noProof="0" dirty="0" err="1">
                <a:ln>
                  <a:noFill/>
                </a:ln>
                <a:solidFill>
                  <a:srgbClr val="000000">
                    <a:lumMod val="95000"/>
                    <a:lumOff val="5000"/>
                  </a:srgbClr>
                </a:solidFill>
                <a:effectLst/>
                <a:uLnTx/>
                <a:uFillTx/>
                <a:latin typeface="Century Gothic" panose="020B0502020202020204" pitchFamily="34" charset="0"/>
                <a:ea typeface="+mn-ea"/>
                <a:cs typeface="+mn-cs"/>
                <a:sym typeface="Montserrat ExtraBold"/>
              </a:rPr>
              <a:t>iew</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sp>
        <p:nvSpPr>
          <p:cNvPr id="12" name="Marcador de número de diapositiva 2">
            <a:extLst>
              <a:ext uri="{FF2B5EF4-FFF2-40B4-BE49-F238E27FC236}">
                <a16:creationId xmlns:a16="http://schemas.microsoft.com/office/drawing/2014/main" id="{D16F9BCD-7E33-1EE2-BE33-DBB2740766FC}"/>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41</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410479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D2FCF-BA56-A2E7-DC85-EF1F3DF9D2D9}"/>
            </a:ext>
          </a:extLst>
        </p:cNvPr>
        <p:cNvGrpSpPr/>
        <p:nvPr/>
      </p:nvGrpSpPr>
      <p:grpSpPr>
        <a:xfrm>
          <a:off x="0" y="0"/>
          <a:ext cx="0" cy="0"/>
          <a:chOff x="0" y="0"/>
          <a:chExt cx="0" cy="0"/>
        </a:xfrm>
      </p:grpSpPr>
      <p:pic>
        <p:nvPicPr>
          <p:cNvPr id="28" name="Picture Placeholder 31" descr="A picture containing white, sitting, standing, door&#10;&#10;Description automatically generated">
            <a:extLst>
              <a:ext uri="{FF2B5EF4-FFF2-40B4-BE49-F238E27FC236}">
                <a16:creationId xmlns:a16="http://schemas.microsoft.com/office/drawing/2014/main" id="{8AEA26CF-F476-1AD4-AE37-46BB22B3CA1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t="5238" b="5238"/>
          <a:stretch>
            <a:fillRect/>
          </a:stretch>
        </p:blipFill>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29" name="Rectangle: Rounded Corners 50">
            <a:extLst>
              <a:ext uri="{FF2B5EF4-FFF2-40B4-BE49-F238E27FC236}">
                <a16:creationId xmlns:a16="http://schemas.microsoft.com/office/drawing/2014/main" id="{18A77F67-1FA1-9536-5759-E88A70050013}"/>
              </a:ext>
            </a:extLst>
          </p:cNvPr>
          <p:cNvSpPr/>
          <p:nvPr/>
        </p:nvSpPr>
        <p:spPr>
          <a:xfrm>
            <a:off x="1640542" y="1698751"/>
            <a:ext cx="9981090" cy="4377601"/>
          </a:xfrm>
          <a:prstGeom prst="roundRect">
            <a:avLst>
              <a:gd name="adj" fmla="val 827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2" name="Group 1">
            <a:extLst>
              <a:ext uri="{FF2B5EF4-FFF2-40B4-BE49-F238E27FC236}">
                <a16:creationId xmlns:a16="http://schemas.microsoft.com/office/drawing/2014/main" id="{C374318F-C0D1-7604-5093-D07F0191A737}"/>
              </a:ext>
            </a:extLst>
          </p:cNvPr>
          <p:cNvGrpSpPr/>
          <p:nvPr/>
        </p:nvGrpSpPr>
        <p:grpSpPr>
          <a:xfrm>
            <a:off x="5798470" y="2206568"/>
            <a:ext cx="2606700" cy="1609594"/>
            <a:chOff x="5798470" y="2206568"/>
            <a:chExt cx="2606700" cy="1609594"/>
          </a:xfrm>
        </p:grpSpPr>
        <p:sp>
          <p:nvSpPr>
            <p:cNvPr id="48" name="Rectangle: Rounded Corners 5">
              <a:extLst>
                <a:ext uri="{FF2B5EF4-FFF2-40B4-BE49-F238E27FC236}">
                  <a16:creationId xmlns:a16="http://schemas.microsoft.com/office/drawing/2014/main" id="{D7D13CF8-01CF-43FB-BEA6-77F0C4E18C8C}"/>
                </a:ext>
              </a:extLst>
            </p:cNvPr>
            <p:cNvSpPr/>
            <p:nvPr/>
          </p:nvSpPr>
          <p:spPr>
            <a:xfrm>
              <a:off x="5827677" y="2206568"/>
              <a:ext cx="2541862" cy="1609594"/>
            </a:xfrm>
            <a:prstGeom prst="roundRect">
              <a:avLst>
                <a:gd name="adj" fmla="val 9455"/>
              </a:avLst>
            </a:prstGeom>
            <a:solidFill>
              <a:schemeClr val="bg1"/>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1" name="insert your awesome title here.">
              <a:extLst>
                <a:ext uri="{FF2B5EF4-FFF2-40B4-BE49-F238E27FC236}">
                  <a16:creationId xmlns:a16="http://schemas.microsoft.com/office/drawing/2014/main" id="{1D9A86A4-B735-2FC1-3C51-DD05813D1CFC}"/>
                </a:ext>
              </a:extLst>
            </p:cNvPr>
            <p:cNvSpPr txBox="1"/>
            <p:nvPr/>
          </p:nvSpPr>
          <p:spPr>
            <a:xfrm>
              <a:off x="5798470" y="2353712"/>
              <a:ext cx="2606700" cy="1309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GB" sz="1400" b="0" i="0" u="none" strike="noStrike" kern="0" cap="none" spc="0" normalizeH="0" baseline="0" noProof="0" dirty="0">
                  <a:ln>
                    <a:noFill/>
                  </a:ln>
                  <a:solidFill>
                    <a:schemeClr val="bg2">
                      <a:lumMod val="50000"/>
                    </a:schemeClr>
                  </a:solidFill>
                  <a:effectLst/>
                  <a:uLnTx/>
                  <a:uFillTx/>
                  <a:latin typeface="Century Gothic"/>
                  <a:ea typeface="+mn-ea"/>
                  <a:cs typeface="Century Gothic"/>
                  <a:sym typeface="Montserrat ExtraBold"/>
                </a:rPr>
                <a:t>Integrates </a:t>
              </a:r>
              <a:r>
                <a:rPr kumimoji="0" lang="en-GB" sz="1400" b="1" i="1" u="none" strike="noStrike" kern="0" cap="none" spc="0" normalizeH="0" baseline="0" noProof="0" dirty="0">
                  <a:ln>
                    <a:noFill/>
                  </a:ln>
                  <a:solidFill>
                    <a:schemeClr val="bg2">
                      <a:lumMod val="50000"/>
                    </a:schemeClr>
                  </a:solidFill>
                  <a:effectLst/>
                  <a:uLnTx/>
                  <a:uFillTx/>
                  <a:latin typeface="Century Gothic"/>
                  <a:ea typeface="+mn-ea"/>
                  <a:cs typeface="Century Gothic"/>
                  <a:sym typeface="Montserrat ExtraBold"/>
                </a:rPr>
                <a:t>perception</a:t>
              </a:r>
              <a:r>
                <a:rPr kumimoji="0" lang="en-GB" sz="1400" b="0" i="0" u="none" strike="noStrike" kern="0" cap="none" spc="0" normalizeH="0" baseline="0" noProof="0" dirty="0">
                  <a:ln>
                    <a:noFill/>
                  </a:ln>
                  <a:solidFill>
                    <a:schemeClr val="bg2">
                      <a:lumMod val="50000"/>
                    </a:schemeClr>
                  </a:solidFill>
                  <a:effectLst/>
                  <a:uLnTx/>
                  <a:uFillTx/>
                  <a:latin typeface="Century Gothic"/>
                  <a:ea typeface="+mn-ea"/>
                  <a:cs typeface="Century Gothic"/>
                  <a:sym typeface="Montserrat ExtraBold"/>
                </a:rPr>
                <a:t>, </a:t>
              </a:r>
              <a:r>
                <a:rPr kumimoji="0" lang="en-GB" sz="1400" b="1" i="1" u="none" strike="noStrike" kern="0" cap="none" spc="0" normalizeH="0" baseline="0" noProof="0" dirty="0">
                  <a:ln>
                    <a:noFill/>
                  </a:ln>
                  <a:solidFill>
                    <a:schemeClr val="bg2">
                      <a:lumMod val="50000"/>
                    </a:schemeClr>
                  </a:solidFill>
                  <a:effectLst/>
                  <a:uLnTx/>
                  <a:uFillTx/>
                  <a:latin typeface="Century Gothic"/>
                  <a:ea typeface="+mn-ea"/>
                  <a:cs typeface="Century Gothic"/>
                  <a:sym typeface="Montserrat ExtraBold"/>
                </a:rPr>
                <a:t>prediction</a:t>
              </a:r>
              <a:r>
                <a:rPr kumimoji="0" lang="en-GB" sz="1400" b="0" i="0" u="none" strike="noStrike" kern="0" cap="none" spc="0" normalizeH="0" baseline="0" noProof="0" dirty="0">
                  <a:ln>
                    <a:noFill/>
                  </a:ln>
                  <a:solidFill>
                    <a:schemeClr val="bg2">
                      <a:lumMod val="50000"/>
                    </a:schemeClr>
                  </a:solidFill>
                  <a:effectLst/>
                  <a:uLnTx/>
                  <a:uFillTx/>
                  <a:latin typeface="Century Gothic"/>
                  <a:ea typeface="+mn-ea"/>
                  <a:cs typeface="Century Gothic"/>
                  <a:sym typeface="Montserrat ExtraBold"/>
                </a:rPr>
                <a:t>, and </a:t>
              </a:r>
              <a:r>
                <a:rPr kumimoji="0" lang="en-GB" sz="1400" b="1" i="1" u="none" strike="noStrike" kern="0" cap="none" spc="0" normalizeH="0" baseline="0" noProof="0" dirty="0">
                  <a:ln>
                    <a:noFill/>
                  </a:ln>
                  <a:solidFill>
                    <a:schemeClr val="bg2">
                      <a:lumMod val="50000"/>
                    </a:schemeClr>
                  </a:solidFill>
                  <a:effectLst/>
                  <a:uLnTx/>
                  <a:uFillTx/>
                  <a:latin typeface="Century Gothic"/>
                  <a:ea typeface="+mn-ea"/>
                  <a:cs typeface="Century Gothic"/>
                  <a:sym typeface="Montserrat ExtraBold"/>
                </a:rPr>
                <a:t>planning</a:t>
              </a:r>
              <a:r>
                <a:rPr kumimoji="0" lang="en-GB" sz="1400" b="0" i="0" u="none" strike="noStrike" kern="0" cap="none" spc="0" normalizeH="0" baseline="0" noProof="0" dirty="0">
                  <a:ln>
                    <a:noFill/>
                  </a:ln>
                  <a:solidFill>
                    <a:schemeClr val="bg2">
                      <a:lumMod val="50000"/>
                    </a:schemeClr>
                  </a:solidFill>
                  <a:effectLst/>
                  <a:uLnTx/>
                  <a:uFillTx/>
                  <a:latin typeface="Century Gothic"/>
                  <a:ea typeface="+mn-ea"/>
                  <a:cs typeface="Century Gothic"/>
                  <a:sym typeface="Montserrat ExtraBold"/>
                </a:rPr>
                <a:t> together, reducing error propagation compared to modular approaches</a:t>
              </a:r>
              <a:endParaRPr kumimoji="0" lang="en-US" sz="1400" b="0" i="0" u="none" strike="noStrike" kern="0" cap="none" spc="0" normalizeH="0" baseline="0" noProof="0" dirty="0">
                <a:ln>
                  <a:noFill/>
                </a:ln>
                <a:solidFill>
                  <a:schemeClr val="bg2">
                    <a:lumMod val="50000"/>
                  </a:schemeClr>
                </a:solidFill>
                <a:effectLst/>
                <a:uLnTx/>
                <a:uFillTx/>
                <a:latin typeface="Century Gothic"/>
                <a:ea typeface="+mn-ea"/>
                <a:cs typeface="Century Gothic"/>
                <a:sym typeface="Montserrat ExtraBold"/>
              </a:endParaRPr>
            </a:p>
          </p:txBody>
        </p:sp>
      </p:grpSp>
      <p:grpSp>
        <p:nvGrpSpPr>
          <p:cNvPr id="3" name="Group 2">
            <a:extLst>
              <a:ext uri="{FF2B5EF4-FFF2-40B4-BE49-F238E27FC236}">
                <a16:creationId xmlns:a16="http://schemas.microsoft.com/office/drawing/2014/main" id="{62A52516-6828-63AD-75D7-43E21B78C9C4}"/>
              </a:ext>
            </a:extLst>
          </p:cNvPr>
          <p:cNvGrpSpPr/>
          <p:nvPr/>
        </p:nvGrpSpPr>
        <p:grpSpPr>
          <a:xfrm>
            <a:off x="8592887" y="2206568"/>
            <a:ext cx="2558373" cy="1609594"/>
            <a:chOff x="8592887" y="2206568"/>
            <a:chExt cx="2558373" cy="1609594"/>
          </a:xfrm>
        </p:grpSpPr>
        <p:sp>
          <p:nvSpPr>
            <p:cNvPr id="40" name="Rectangle: Rounded Corners 5">
              <a:extLst>
                <a:ext uri="{FF2B5EF4-FFF2-40B4-BE49-F238E27FC236}">
                  <a16:creationId xmlns:a16="http://schemas.microsoft.com/office/drawing/2014/main" id="{36490C7A-BA68-93A5-644B-B29D11B1A0B0}"/>
                </a:ext>
              </a:extLst>
            </p:cNvPr>
            <p:cNvSpPr/>
            <p:nvPr/>
          </p:nvSpPr>
          <p:spPr>
            <a:xfrm>
              <a:off x="8592887" y="2206568"/>
              <a:ext cx="2541862" cy="1609594"/>
            </a:xfrm>
            <a:prstGeom prst="roundRect">
              <a:avLst>
                <a:gd name="adj" fmla="val 9455"/>
              </a:avLst>
            </a:prstGeom>
            <a:solidFill>
              <a:schemeClr val="accent1">
                <a:lumMod val="50000"/>
              </a:schemeClr>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3" name="insert your awesome title here.">
              <a:extLst>
                <a:ext uri="{FF2B5EF4-FFF2-40B4-BE49-F238E27FC236}">
                  <a16:creationId xmlns:a16="http://schemas.microsoft.com/office/drawing/2014/main" id="{FAADB862-E644-F9C7-09E1-AC16D198EFE8}"/>
                </a:ext>
              </a:extLst>
            </p:cNvPr>
            <p:cNvSpPr txBox="1"/>
            <p:nvPr/>
          </p:nvSpPr>
          <p:spPr>
            <a:xfrm>
              <a:off x="8609399" y="2353709"/>
              <a:ext cx="2541861" cy="1309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bg1"/>
                  </a:solidFill>
                  <a:effectLst/>
                  <a:uLnTx/>
                  <a:uFillTx/>
                  <a:latin typeface="Century Gothic"/>
                  <a:ea typeface="+mn-ea"/>
                  <a:cs typeface="Century Gothic"/>
                  <a:sym typeface="Montserrat ExtraBold"/>
                </a:rPr>
                <a:t>Unified Query design</a:t>
              </a:r>
              <a:r>
                <a:rPr kumimoji="0" lang="en-GB" sz="1400" b="0" i="0" u="none" strike="noStrike" kern="0" cap="none" spc="0" normalizeH="0" baseline="0" noProof="0" dirty="0">
                  <a:ln>
                    <a:noFill/>
                  </a:ln>
                  <a:solidFill>
                    <a:schemeClr val="bg1"/>
                  </a:solidFill>
                  <a:effectLst/>
                  <a:uLnTx/>
                  <a:uFillTx/>
                  <a:latin typeface="Century Gothic"/>
                  <a:ea typeface="+mn-ea"/>
                  <a:cs typeface="Century Gothic"/>
                  <a:sym typeface="Montserrat ExtraBold"/>
                </a:rPr>
                <a:t>: Queries as interfaces to connect and coordinate all tasks in an interpretable fashion</a:t>
              </a:r>
              <a:endParaRPr kumimoji="0" lang="en-US" sz="1400" b="0" i="0" u="none" strike="noStrike" kern="0" cap="none" spc="0" normalizeH="0" baseline="0" noProof="0" dirty="0">
                <a:ln>
                  <a:noFill/>
                </a:ln>
                <a:solidFill>
                  <a:schemeClr val="bg1"/>
                </a:solidFill>
                <a:effectLst/>
                <a:uLnTx/>
                <a:uFillTx/>
                <a:latin typeface="Century Gothic"/>
                <a:ea typeface="+mn-ea"/>
                <a:cs typeface="Century Gothic"/>
                <a:sym typeface="Montserrat ExtraBold"/>
              </a:endParaRPr>
            </a:p>
          </p:txBody>
        </p:sp>
      </p:grpSp>
      <p:grpSp>
        <p:nvGrpSpPr>
          <p:cNvPr id="5" name="Group 4">
            <a:extLst>
              <a:ext uri="{FF2B5EF4-FFF2-40B4-BE49-F238E27FC236}">
                <a16:creationId xmlns:a16="http://schemas.microsoft.com/office/drawing/2014/main" id="{074BFFED-025D-982F-FDED-1662E34877D8}"/>
              </a:ext>
            </a:extLst>
          </p:cNvPr>
          <p:cNvGrpSpPr/>
          <p:nvPr/>
        </p:nvGrpSpPr>
        <p:grpSpPr>
          <a:xfrm>
            <a:off x="5843617" y="4023072"/>
            <a:ext cx="2541862" cy="1609594"/>
            <a:chOff x="5843617" y="4023072"/>
            <a:chExt cx="2541862" cy="1609594"/>
          </a:xfrm>
        </p:grpSpPr>
        <p:sp>
          <p:nvSpPr>
            <p:cNvPr id="56" name="Rectangle: Rounded Corners 5">
              <a:extLst>
                <a:ext uri="{FF2B5EF4-FFF2-40B4-BE49-F238E27FC236}">
                  <a16:creationId xmlns:a16="http://schemas.microsoft.com/office/drawing/2014/main" id="{32EF6F92-DA78-788D-57F3-C58F7C4501B7}"/>
                </a:ext>
              </a:extLst>
            </p:cNvPr>
            <p:cNvSpPr/>
            <p:nvPr/>
          </p:nvSpPr>
          <p:spPr>
            <a:xfrm>
              <a:off x="5843617" y="4023072"/>
              <a:ext cx="2541862" cy="1609594"/>
            </a:xfrm>
            <a:prstGeom prst="roundRect">
              <a:avLst>
                <a:gd name="adj" fmla="val 9455"/>
              </a:avLst>
            </a:prstGeom>
            <a:solidFill>
              <a:schemeClr val="bg1"/>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4" name="insert your awesome title here.">
              <a:extLst>
                <a:ext uri="{FF2B5EF4-FFF2-40B4-BE49-F238E27FC236}">
                  <a16:creationId xmlns:a16="http://schemas.microsoft.com/office/drawing/2014/main" id="{C1A30007-4D62-6462-68B6-8BEDD6DCB060}"/>
                </a:ext>
              </a:extLst>
            </p:cNvPr>
            <p:cNvSpPr txBox="1"/>
            <p:nvPr/>
          </p:nvSpPr>
          <p:spPr>
            <a:xfrm>
              <a:off x="6113362" y="4403784"/>
              <a:ext cx="1970491" cy="7964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State-of-the-art (SOTA) Performance </a:t>
              </a:r>
              <a:r>
                <a:rPr kumimoji="0" lang="en-GB" sz="1400" b="0"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with vision-only input</a:t>
              </a:r>
              <a:endParaRPr kumimoji="0" lang="en-US" sz="1400" b="0" i="0" u="none" strike="noStrike" kern="120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endParaRPr>
            </a:p>
          </p:txBody>
        </p:sp>
      </p:grpSp>
      <p:grpSp>
        <p:nvGrpSpPr>
          <p:cNvPr id="6" name="Group 5">
            <a:extLst>
              <a:ext uri="{FF2B5EF4-FFF2-40B4-BE49-F238E27FC236}">
                <a16:creationId xmlns:a16="http://schemas.microsoft.com/office/drawing/2014/main" id="{73688B7C-5CA5-FB87-5F70-2F808FD56DFB}"/>
              </a:ext>
            </a:extLst>
          </p:cNvPr>
          <p:cNvGrpSpPr/>
          <p:nvPr/>
        </p:nvGrpSpPr>
        <p:grpSpPr>
          <a:xfrm>
            <a:off x="8592887" y="4019587"/>
            <a:ext cx="2541862" cy="1609594"/>
            <a:chOff x="8592887" y="4019587"/>
            <a:chExt cx="2541862" cy="1609594"/>
          </a:xfrm>
        </p:grpSpPr>
        <p:sp>
          <p:nvSpPr>
            <p:cNvPr id="64" name="Rectangle: Rounded Corners 5">
              <a:extLst>
                <a:ext uri="{FF2B5EF4-FFF2-40B4-BE49-F238E27FC236}">
                  <a16:creationId xmlns:a16="http://schemas.microsoft.com/office/drawing/2014/main" id="{E764983A-2CA7-1E1C-7E53-80119EEA65BA}"/>
                </a:ext>
              </a:extLst>
            </p:cNvPr>
            <p:cNvSpPr/>
            <p:nvPr/>
          </p:nvSpPr>
          <p:spPr>
            <a:xfrm>
              <a:off x="8592887" y="4019587"/>
              <a:ext cx="2541862" cy="1609594"/>
            </a:xfrm>
            <a:prstGeom prst="roundRect">
              <a:avLst>
                <a:gd name="adj" fmla="val 9455"/>
              </a:avLst>
            </a:prstGeom>
            <a:solidFill>
              <a:schemeClr val="bg1"/>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5" name="insert your awesome title here.">
              <a:extLst>
                <a:ext uri="{FF2B5EF4-FFF2-40B4-BE49-F238E27FC236}">
                  <a16:creationId xmlns:a16="http://schemas.microsoft.com/office/drawing/2014/main" id="{E7878623-9229-C86E-E340-22786307EF51}"/>
                </a:ext>
              </a:extLst>
            </p:cNvPr>
            <p:cNvSpPr txBox="1"/>
            <p:nvPr/>
          </p:nvSpPr>
          <p:spPr>
            <a:xfrm>
              <a:off x="8636029" y="4403784"/>
              <a:ext cx="2480947" cy="7964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GB" sz="1400" b="0"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First Step towards </a:t>
              </a:r>
              <a:r>
                <a:rPr kumimoji="0" lang="en-GB" sz="1400" b="1" i="0" u="none" strike="noStrike" kern="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rPr>
                <a:t>Autonomous Driving Foundational Models</a:t>
              </a:r>
              <a:endParaRPr kumimoji="0" lang="en-US" sz="1400" b="1" i="0" u="none" strike="noStrike" kern="1200" cap="none" spc="0" normalizeH="0" baseline="0" noProof="0" dirty="0">
                <a:ln>
                  <a:noFill/>
                </a:ln>
                <a:solidFill>
                  <a:schemeClr val="tx2">
                    <a:lumMod val="75000"/>
                    <a:lumOff val="25000"/>
                  </a:schemeClr>
                </a:solidFill>
                <a:effectLst/>
                <a:uLnTx/>
                <a:uFillTx/>
                <a:latin typeface="Century Gothic"/>
                <a:ea typeface="+mn-ea"/>
                <a:cs typeface="Century Gothic"/>
                <a:sym typeface="Montserrat ExtraBold"/>
              </a:endParaRPr>
            </a:p>
          </p:txBody>
        </p:sp>
      </p:grpSp>
      <p:sp>
        <p:nvSpPr>
          <p:cNvPr id="4" name="Oval 3">
            <a:extLst>
              <a:ext uri="{FF2B5EF4-FFF2-40B4-BE49-F238E27FC236}">
                <a16:creationId xmlns:a16="http://schemas.microsoft.com/office/drawing/2014/main" id="{20027159-CB68-27D7-43B4-B46DE0D7A674}"/>
              </a:ext>
            </a:extLst>
          </p:cNvPr>
          <p:cNvSpPr/>
          <p:nvPr/>
        </p:nvSpPr>
        <p:spPr>
          <a:xfrm>
            <a:off x="8225392" y="2364711"/>
            <a:ext cx="582904" cy="582904"/>
          </a:xfrm>
          <a:prstGeom prst="ellipse">
            <a:avLst/>
          </a:prstGeom>
          <a:solidFill>
            <a:schemeClr val="bg1"/>
          </a:solidFill>
          <a:ln>
            <a:noFill/>
          </a:ln>
          <a:effectLst>
            <a:glow rad="139700">
              <a:srgbClr val="1D4E89">
                <a:alpha val="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D4E89"/>
                </a:solidFill>
                <a:latin typeface="Century Gothic" panose="020B0502020202020204" pitchFamily="34" charset="0"/>
              </a:rPr>
              <a:t>2</a:t>
            </a:r>
            <a:endParaRPr kumimoji="0" lang="en-US" sz="2000" b="1" i="0" u="none" strike="noStrike" kern="1200" cap="none" spc="0" normalizeH="0" baseline="0" noProof="0" dirty="0">
              <a:ln>
                <a:noFill/>
              </a:ln>
              <a:solidFill>
                <a:srgbClr val="1D4E89"/>
              </a:solidFill>
              <a:effectLst/>
              <a:uLnTx/>
              <a:uFillTx/>
              <a:latin typeface="Century Gothic" panose="020B0502020202020204" pitchFamily="34" charset="0"/>
              <a:ea typeface="+mn-ea"/>
              <a:cs typeface="+mn-cs"/>
            </a:endParaRPr>
          </a:p>
        </p:txBody>
      </p:sp>
      <p:pic>
        <p:nvPicPr>
          <p:cNvPr id="7" name="Imagen 6">
            <a:extLst>
              <a:ext uri="{FF2B5EF4-FFF2-40B4-BE49-F238E27FC236}">
                <a16:creationId xmlns:a16="http://schemas.microsoft.com/office/drawing/2014/main" id="{1DF5F13C-BF2F-F6D8-BE56-F96047EC4656}"/>
              </a:ext>
            </a:extLst>
          </p:cNvPr>
          <p:cNvPicPr>
            <a:picLocks noChangeAspect="1"/>
          </p:cNvPicPr>
          <p:nvPr/>
        </p:nvPicPr>
        <p:blipFill>
          <a:blip r:embed="rId5"/>
          <a:srcRect l="-3948" b="15720"/>
          <a:stretch/>
        </p:blipFill>
        <p:spPr>
          <a:xfrm>
            <a:off x="1666143" y="2280138"/>
            <a:ext cx="3959485" cy="14565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n 7">
            <a:extLst>
              <a:ext uri="{FF2B5EF4-FFF2-40B4-BE49-F238E27FC236}">
                <a16:creationId xmlns:a16="http://schemas.microsoft.com/office/drawing/2014/main" id="{F9D51AD4-E38A-B873-A1A9-B01DC38C415C}"/>
              </a:ext>
            </a:extLst>
          </p:cNvPr>
          <p:cNvPicPr>
            <a:picLocks noChangeAspect="1"/>
          </p:cNvPicPr>
          <p:nvPr/>
        </p:nvPicPr>
        <p:blipFill>
          <a:blip r:embed="rId6"/>
          <a:stretch>
            <a:fillRect/>
          </a:stretch>
        </p:blipFill>
        <p:spPr>
          <a:xfrm>
            <a:off x="1820454" y="4538340"/>
            <a:ext cx="3805174" cy="101087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9" name="Conector recto de flecha 8">
            <a:extLst>
              <a:ext uri="{FF2B5EF4-FFF2-40B4-BE49-F238E27FC236}">
                <a16:creationId xmlns:a16="http://schemas.microsoft.com/office/drawing/2014/main" id="{99B74D52-E08E-2E1F-67A1-FD860D05C2CA}"/>
              </a:ext>
            </a:extLst>
          </p:cNvPr>
          <p:cNvCxnSpPr>
            <a:cxnSpLocks/>
          </p:cNvCxnSpPr>
          <p:nvPr/>
        </p:nvCxnSpPr>
        <p:spPr>
          <a:xfrm>
            <a:off x="3645885" y="3772874"/>
            <a:ext cx="0" cy="690541"/>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35">
            <a:extLst>
              <a:ext uri="{FF2B5EF4-FFF2-40B4-BE49-F238E27FC236}">
                <a16:creationId xmlns:a16="http://schemas.microsoft.com/office/drawing/2014/main" id="{8DC41A8A-3EB2-8A70-8799-03772CB111CC}"/>
              </a:ext>
            </a:extLst>
          </p:cNvPr>
          <p:cNvSpPr txBox="1"/>
          <p:nvPr/>
        </p:nvSpPr>
        <p:spPr>
          <a:xfrm>
            <a:off x="3723041" y="3948867"/>
            <a:ext cx="79060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chemeClr val="tx2">
                    <a:lumMod val="65000"/>
                    <a:lumOff val="35000"/>
                  </a:schemeClr>
                </a:solidFill>
                <a:effectLst/>
                <a:uLnTx/>
                <a:uFillTx/>
                <a:latin typeface="Century Gothic" panose="020B0502020202020204" pitchFamily="34" charset="0"/>
                <a:ea typeface="+mn-ea"/>
                <a:cs typeface="+mn-cs"/>
              </a:rPr>
              <a:t>UniAD</a:t>
            </a:r>
            <a:endParaRPr kumimoji="0" lang="en-US" sz="1600" b="1" i="0" u="none" strike="noStrike" kern="1200" cap="none" spc="0" normalizeH="0" baseline="0" noProof="0" dirty="0">
              <a:ln>
                <a:noFill/>
              </a:ln>
              <a:solidFill>
                <a:schemeClr val="tx2">
                  <a:lumMod val="65000"/>
                  <a:lumOff val="35000"/>
                </a:schemeClr>
              </a:solidFill>
              <a:effectLst/>
              <a:uLnTx/>
              <a:uFillTx/>
              <a:latin typeface="Century Gothic" panose="020B0502020202020204" pitchFamily="34" charset="0"/>
              <a:ea typeface="+mn-ea"/>
              <a:cs typeface="+mn-cs"/>
            </a:endParaRPr>
          </a:p>
        </p:txBody>
      </p:sp>
      <p:sp>
        <p:nvSpPr>
          <p:cNvPr id="11" name="moving straight is what we do">
            <a:extLst>
              <a:ext uri="{FF2B5EF4-FFF2-40B4-BE49-F238E27FC236}">
                <a16:creationId xmlns:a16="http://schemas.microsoft.com/office/drawing/2014/main" id="{5E245915-517D-5FE2-21F0-580A6DF3E1ED}"/>
              </a:ext>
            </a:extLst>
          </p:cNvPr>
          <p:cNvSpPr txBox="1"/>
          <p:nvPr/>
        </p:nvSpPr>
        <p:spPr>
          <a:xfrm>
            <a:off x="1139978" y="619772"/>
            <a:ext cx="4209944"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l" defTabSz="914400" rtl="0" eaLnBrk="1" fontAlgn="auto" latinLnBrk="0" hangingPunct="1">
              <a:lnSpc>
                <a:spcPts val="328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rPr>
              <a:t>Conclusions – Authors’ </a:t>
            </a:r>
            <a:r>
              <a:rPr lang="en-US" sz="2400" b="1" cap="none" dirty="0">
                <a:solidFill>
                  <a:srgbClr val="000000">
                    <a:lumMod val="95000"/>
                    <a:lumOff val="5000"/>
                  </a:srgbClr>
                </a:solidFill>
                <a:latin typeface="Century Gothic" panose="020B0502020202020204" pitchFamily="34" charset="0"/>
              </a:rPr>
              <a:t>V</a:t>
            </a:r>
            <a:r>
              <a:rPr kumimoji="0" lang="en-US" sz="2400" b="1" i="0" u="none" strike="noStrike" kern="1200" cap="none" spc="0" normalizeH="0" baseline="0" noProof="0" dirty="0" err="1">
                <a:ln>
                  <a:noFill/>
                </a:ln>
                <a:solidFill>
                  <a:srgbClr val="000000">
                    <a:lumMod val="95000"/>
                    <a:lumOff val="5000"/>
                  </a:srgbClr>
                </a:solidFill>
                <a:effectLst/>
                <a:uLnTx/>
                <a:uFillTx/>
                <a:latin typeface="Century Gothic" panose="020B0502020202020204" pitchFamily="34" charset="0"/>
                <a:ea typeface="+mn-ea"/>
                <a:cs typeface="+mn-cs"/>
                <a:sym typeface="Montserrat ExtraBold"/>
              </a:rPr>
              <a:t>iew</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sp>
        <p:nvSpPr>
          <p:cNvPr id="12" name="Marcador de número de diapositiva 2">
            <a:extLst>
              <a:ext uri="{FF2B5EF4-FFF2-40B4-BE49-F238E27FC236}">
                <a16:creationId xmlns:a16="http://schemas.microsoft.com/office/drawing/2014/main" id="{A01FA085-9DB3-6ABC-BC63-FC1B735FF3CF}"/>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42</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213695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C0A8A-2296-4F46-6075-B1A933143DA6}"/>
            </a:ext>
          </a:extLst>
        </p:cNvPr>
        <p:cNvGrpSpPr/>
        <p:nvPr/>
      </p:nvGrpSpPr>
      <p:grpSpPr>
        <a:xfrm>
          <a:off x="0" y="0"/>
          <a:ext cx="0" cy="0"/>
          <a:chOff x="0" y="0"/>
          <a:chExt cx="0" cy="0"/>
        </a:xfrm>
      </p:grpSpPr>
      <p:pic>
        <p:nvPicPr>
          <p:cNvPr id="28" name="Picture Placeholder 31" descr="A picture containing white, sitting, standing, door&#10;&#10;Description automatically generated">
            <a:extLst>
              <a:ext uri="{FF2B5EF4-FFF2-40B4-BE49-F238E27FC236}">
                <a16:creationId xmlns:a16="http://schemas.microsoft.com/office/drawing/2014/main" id="{44BFDBB8-0B87-73B3-05E6-4ACDF59733A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t="5238" b="5238"/>
          <a:stretch>
            <a:fillRect/>
          </a:stretch>
        </p:blipFill>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29" name="Rectangle: Rounded Corners 50">
            <a:extLst>
              <a:ext uri="{FF2B5EF4-FFF2-40B4-BE49-F238E27FC236}">
                <a16:creationId xmlns:a16="http://schemas.microsoft.com/office/drawing/2014/main" id="{C99BE395-2F98-E565-34DA-7D6E15600B39}"/>
              </a:ext>
            </a:extLst>
          </p:cNvPr>
          <p:cNvSpPr/>
          <p:nvPr/>
        </p:nvSpPr>
        <p:spPr>
          <a:xfrm>
            <a:off x="1640542" y="1698751"/>
            <a:ext cx="9981090" cy="4377601"/>
          </a:xfrm>
          <a:prstGeom prst="roundRect">
            <a:avLst>
              <a:gd name="adj" fmla="val 827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2" name="Group 1">
            <a:extLst>
              <a:ext uri="{FF2B5EF4-FFF2-40B4-BE49-F238E27FC236}">
                <a16:creationId xmlns:a16="http://schemas.microsoft.com/office/drawing/2014/main" id="{C8B3D960-2BD7-1BAD-3BA9-5E78CF2705AE}"/>
              </a:ext>
            </a:extLst>
          </p:cNvPr>
          <p:cNvGrpSpPr/>
          <p:nvPr/>
        </p:nvGrpSpPr>
        <p:grpSpPr>
          <a:xfrm>
            <a:off x="5798470" y="2206568"/>
            <a:ext cx="2606700" cy="1609594"/>
            <a:chOff x="5798470" y="2206568"/>
            <a:chExt cx="2606700" cy="1609594"/>
          </a:xfrm>
        </p:grpSpPr>
        <p:sp>
          <p:nvSpPr>
            <p:cNvPr id="48" name="Rectangle: Rounded Corners 5">
              <a:extLst>
                <a:ext uri="{FF2B5EF4-FFF2-40B4-BE49-F238E27FC236}">
                  <a16:creationId xmlns:a16="http://schemas.microsoft.com/office/drawing/2014/main" id="{7CB6DB99-8AF3-A03B-7CC4-9CC20E84FB2D}"/>
                </a:ext>
              </a:extLst>
            </p:cNvPr>
            <p:cNvSpPr/>
            <p:nvPr/>
          </p:nvSpPr>
          <p:spPr>
            <a:xfrm>
              <a:off x="5827677" y="2206568"/>
              <a:ext cx="2541862" cy="1609594"/>
            </a:xfrm>
            <a:prstGeom prst="roundRect">
              <a:avLst>
                <a:gd name="adj" fmla="val 9455"/>
              </a:avLst>
            </a:prstGeom>
            <a:solidFill>
              <a:schemeClr val="bg1"/>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1" name="insert your awesome title here.">
              <a:extLst>
                <a:ext uri="{FF2B5EF4-FFF2-40B4-BE49-F238E27FC236}">
                  <a16:creationId xmlns:a16="http://schemas.microsoft.com/office/drawing/2014/main" id="{8534A677-8652-4689-C570-14D4E62AD703}"/>
                </a:ext>
              </a:extLst>
            </p:cNvPr>
            <p:cNvSpPr txBox="1"/>
            <p:nvPr/>
          </p:nvSpPr>
          <p:spPr>
            <a:xfrm>
              <a:off x="5798470" y="2353712"/>
              <a:ext cx="2606700" cy="1309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GB" sz="1400" b="0" i="0" u="none" strike="noStrike" kern="0" cap="none" spc="0" normalizeH="0" baseline="0" noProof="0" dirty="0">
                  <a:ln>
                    <a:noFill/>
                  </a:ln>
                  <a:solidFill>
                    <a:schemeClr val="bg2">
                      <a:lumMod val="50000"/>
                    </a:schemeClr>
                  </a:solidFill>
                  <a:effectLst/>
                  <a:uLnTx/>
                  <a:uFillTx/>
                  <a:latin typeface="Century Gothic"/>
                  <a:ea typeface="+mn-ea"/>
                  <a:cs typeface="Century Gothic"/>
                  <a:sym typeface="Montserrat ExtraBold"/>
                </a:rPr>
                <a:t>Integrates </a:t>
              </a:r>
              <a:r>
                <a:rPr kumimoji="0" lang="en-GB" sz="1400" b="1" i="1" u="none" strike="noStrike" kern="0" cap="none" spc="0" normalizeH="0" baseline="0" noProof="0" dirty="0">
                  <a:ln>
                    <a:noFill/>
                  </a:ln>
                  <a:solidFill>
                    <a:schemeClr val="bg2">
                      <a:lumMod val="50000"/>
                    </a:schemeClr>
                  </a:solidFill>
                  <a:effectLst/>
                  <a:uLnTx/>
                  <a:uFillTx/>
                  <a:latin typeface="Century Gothic"/>
                  <a:ea typeface="+mn-ea"/>
                  <a:cs typeface="Century Gothic"/>
                  <a:sym typeface="Montserrat ExtraBold"/>
                </a:rPr>
                <a:t>perception</a:t>
              </a:r>
              <a:r>
                <a:rPr kumimoji="0" lang="en-GB" sz="1400" b="0" i="0" u="none" strike="noStrike" kern="0" cap="none" spc="0" normalizeH="0" baseline="0" noProof="0" dirty="0">
                  <a:ln>
                    <a:noFill/>
                  </a:ln>
                  <a:solidFill>
                    <a:schemeClr val="bg2">
                      <a:lumMod val="50000"/>
                    </a:schemeClr>
                  </a:solidFill>
                  <a:effectLst/>
                  <a:uLnTx/>
                  <a:uFillTx/>
                  <a:latin typeface="Century Gothic"/>
                  <a:ea typeface="+mn-ea"/>
                  <a:cs typeface="Century Gothic"/>
                  <a:sym typeface="Montserrat ExtraBold"/>
                </a:rPr>
                <a:t>, </a:t>
              </a:r>
              <a:r>
                <a:rPr kumimoji="0" lang="en-GB" sz="1400" b="1" i="1" u="none" strike="noStrike" kern="0" cap="none" spc="0" normalizeH="0" baseline="0" noProof="0" dirty="0">
                  <a:ln>
                    <a:noFill/>
                  </a:ln>
                  <a:solidFill>
                    <a:schemeClr val="bg2">
                      <a:lumMod val="50000"/>
                    </a:schemeClr>
                  </a:solidFill>
                  <a:effectLst/>
                  <a:uLnTx/>
                  <a:uFillTx/>
                  <a:latin typeface="Century Gothic"/>
                  <a:ea typeface="+mn-ea"/>
                  <a:cs typeface="Century Gothic"/>
                  <a:sym typeface="Montserrat ExtraBold"/>
                </a:rPr>
                <a:t>prediction</a:t>
              </a:r>
              <a:r>
                <a:rPr kumimoji="0" lang="en-GB" sz="1400" b="0" i="0" u="none" strike="noStrike" kern="0" cap="none" spc="0" normalizeH="0" baseline="0" noProof="0" dirty="0">
                  <a:ln>
                    <a:noFill/>
                  </a:ln>
                  <a:solidFill>
                    <a:schemeClr val="bg2">
                      <a:lumMod val="50000"/>
                    </a:schemeClr>
                  </a:solidFill>
                  <a:effectLst/>
                  <a:uLnTx/>
                  <a:uFillTx/>
                  <a:latin typeface="Century Gothic"/>
                  <a:ea typeface="+mn-ea"/>
                  <a:cs typeface="Century Gothic"/>
                  <a:sym typeface="Montserrat ExtraBold"/>
                </a:rPr>
                <a:t>, and </a:t>
              </a:r>
              <a:r>
                <a:rPr kumimoji="0" lang="en-GB" sz="1400" b="1" i="1" u="none" strike="noStrike" kern="0" cap="none" spc="0" normalizeH="0" baseline="0" noProof="0" dirty="0">
                  <a:ln>
                    <a:noFill/>
                  </a:ln>
                  <a:solidFill>
                    <a:schemeClr val="bg2">
                      <a:lumMod val="50000"/>
                    </a:schemeClr>
                  </a:solidFill>
                  <a:effectLst/>
                  <a:uLnTx/>
                  <a:uFillTx/>
                  <a:latin typeface="Century Gothic"/>
                  <a:ea typeface="+mn-ea"/>
                  <a:cs typeface="Century Gothic"/>
                  <a:sym typeface="Montserrat ExtraBold"/>
                </a:rPr>
                <a:t>planning</a:t>
              </a:r>
              <a:r>
                <a:rPr kumimoji="0" lang="en-GB" sz="1400" b="0" i="0" u="none" strike="noStrike" kern="0" cap="none" spc="0" normalizeH="0" baseline="0" noProof="0" dirty="0">
                  <a:ln>
                    <a:noFill/>
                  </a:ln>
                  <a:solidFill>
                    <a:schemeClr val="bg2">
                      <a:lumMod val="50000"/>
                    </a:schemeClr>
                  </a:solidFill>
                  <a:effectLst/>
                  <a:uLnTx/>
                  <a:uFillTx/>
                  <a:latin typeface="Century Gothic"/>
                  <a:ea typeface="+mn-ea"/>
                  <a:cs typeface="Century Gothic"/>
                  <a:sym typeface="Montserrat ExtraBold"/>
                </a:rPr>
                <a:t> together, reducing error propagation compared to modular approaches</a:t>
              </a:r>
              <a:endParaRPr kumimoji="0" lang="en-US" sz="1400" b="0" i="0" u="none" strike="noStrike" kern="0" cap="none" spc="0" normalizeH="0" baseline="0" noProof="0" dirty="0">
                <a:ln>
                  <a:noFill/>
                </a:ln>
                <a:solidFill>
                  <a:schemeClr val="bg2">
                    <a:lumMod val="50000"/>
                  </a:schemeClr>
                </a:solidFill>
                <a:effectLst/>
                <a:uLnTx/>
                <a:uFillTx/>
                <a:latin typeface="Century Gothic"/>
                <a:ea typeface="+mn-ea"/>
                <a:cs typeface="Century Gothic"/>
                <a:sym typeface="Montserrat ExtraBold"/>
              </a:endParaRPr>
            </a:p>
          </p:txBody>
        </p:sp>
      </p:grpSp>
      <p:grpSp>
        <p:nvGrpSpPr>
          <p:cNvPr id="3" name="Group 2">
            <a:extLst>
              <a:ext uri="{FF2B5EF4-FFF2-40B4-BE49-F238E27FC236}">
                <a16:creationId xmlns:a16="http://schemas.microsoft.com/office/drawing/2014/main" id="{16151B07-7AB8-5169-6EBD-1D8465D0E839}"/>
              </a:ext>
            </a:extLst>
          </p:cNvPr>
          <p:cNvGrpSpPr/>
          <p:nvPr/>
        </p:nvGrpSpPr>
        <p:grpSpPr>
          <a:xfrm>
            <a:off x="8592887" y="2206568"/>
            <a:ext cx="2558373" cy="1609594"/>
            <a:chOff x="8592887" y="2206568"/>
            <a:chExt cx="2558373" cy="1609594"/>
          </a:xfrm>
        </p:grpSpPr>
        <p:sp>
          <p:nvSpPr>
            <p:cNvPr id="40" name="Rectangle: Rounded Corners 5">
              <a:extLst>
                <a:ext uri="{FF2B5EF4-FFF2-40B4-BE49-F238E27FC236}">
                  <a16:creationId xmlns:a16="http://schemas.microsoft.com/office/drawing/2014/main" id="{B523B830-F578-2927-3D31-BC425ABAA963}"/>
                </a:ext>
              </a:extLst>
            </p:cNvPr>
            <p:cNvSpPr/>
            <p:nvPr/>
          </p:nvSpPr>
          <p:spPr>
            <a:xfrm>
              <a:off x="8592887" y="2206568"/>
              <a:ext cx="2541862" cy="1609594"/>
            </a:xfrm>
            <a:prstGeom prst="roundRect">
              <a:avLst>
                <a:gd name="adj" fmla="val 9455"/>
              </a:avLst>
            </a:prstGeom>
            <a:solidFill>
              <a:schemeClr val="bg1"/>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3" name="insert your awesome title here.">
              <a:extLst>
                <a:ext uri="{FF2B5EF4-FFF2-40B4-BE49-F238E27FC236}">
                  <a16:creationId xmlns:a16="http://schemas.microsoft.com/office/drawing/2014/main" id="{3142EEA3-F3AA-79E1-9E3D-5CB93C0FF689}"/>
                </a:ext>
              </a:extLst>
            </p:cNvPr>
            <p:cNvSpPr txBox="1"/>
            <p:nvPr/>
          </p:nvSpPr>
          <p:spPr>
            <a:xfrm>
              <a:off x="8609399" y="2353712"/>
              <a:ext cx="2541861" cy="1309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bg2">
                      <a:lumMod val="50000"/>
                    </a:schemeClr>
                  </a:solidFill>
                  <a:effectLst/>
                  <a:uLnTx/>
                  <a:uFillTx/>
                  <a:latin typeface="Century Gothic"/>
                  <a:ea typeface="+mn-ea"/>
                  <a:cs typeface="Century Gothic"/>
                  <a:sym typeface="Montserrat ExtraBold"/>
                </a:rPr>
                <a:t>Unified Query design</a:t>
              </a:r>
              <a:r>
                <a:rPr kumimoji="0" lang="en-GB" sz="1400" b="0" i="0" u="none" strike="noStrike" kern="0" cap="none" spc="0" normalizeH="0" baseline="0" noProof="0" dirty="0">
                  <a:ln>
                    <a:noFill/>
                  </a:ln>
                  <a:solidFill>
                    <a:schemeClr val="bg2">
                      <a:lumMod val="50000"/>
                    </a:schemeClr>
                  </a:solidFill>
                  <a:effectLst/>
                  <a:uLnTx/>
                  <a:uFillTx/>
                  <a:latin typeface="Century Gothic"/>
                  <a:ea typeface="+mn-ea"/>
                  <a:cs typeface="Century Gothic"/>
                  <a:sym typeface="Montserrat ExtraBold"/>
                </a:rPr>
                <a:t>: Queries as interfaces to connect and coordinate all tasks in an interpretable fashion</a:t>
              </a:r>
              <a:endParaRPr kumimoji="0" lang="en-US" sz="1400" b="0" i="0" u="none" strike="noStrike" kern="0" cap="none" spc="0" normalizeH="0" baseline="0" noProof="0" dirty="0">
                <a:ln>
                  <a:noFill/>
                </a:ln>
                <a:solidFill>
                  <a:schemeClr val="bg2">
                    <a:lumMod val="50000"/>
                  </a:schemeClr>
                </a:solidFill>
                <a:effectLst/>
                <a:uLnTx/>
                <a:uFillTx/>
                <a:latin typeface="Century Gothic"/>
                <a:ea typeface="+mn-ea"/>
                <a:cs typeface="Century Gothic"/>
                <a:sym typeface="Montserrat ExtraBold"/>
              </a:endParaRPr>
            </a:p>
          </p:txBody>
        </p:sp>
      </p:grpSp>
      <p:grpSp>
        <p:nvGrpSpPr>
          <p:cNvPr id="5" name="Group 4">
            <a:extLst>
              <a:ext uri="{FF2B5EF4-FFF2-40B4-BE49-F238E27FC236}">
                <a16:creationId xmlns:a16="http://schemas.microsoft.com/office/drawing/2014/main" id="{2366316B-776A-AF57-C2BE-DC4CA380BC6F}"/>
              </a:ext>
            </a:extLst>
          </p:cNvPr>
          <p:cNvGrpSpPr/>
          <p:nvPr/>
        </p:nvGrpSpPr>
        <p:grpSpPr>
          <a:xfrm>
            <a:off x="5843617" y="4023072"/>
            <a:ext cx="2541862" cy="1609594"/>
            <a:chOff x="5843617" y="4023072"/>
            <a:chExt cx="2541862" cy="1609594"/>
          </a:xfrm>
        </p:grpSpPr>
        <p:sp>
          <p:nvSpPr>
            <p:cNvPr id="56" name="Rectangle: Rounded Corners 5">
              <a:extLst>
                <a:ext uri="{FF2B5EF4-FFF2-40B4-BE49-F238E27FC236}">
                  <a16:creationId xmlns:a16="http://schemas.microsoft.com/office/drawing/2014/main" id="{9D1E933F-873A-E9D8-C740-CCE63F6A77B5}"/>
                </a:ext>
              </a:extLst>
            </p:cNvPr>
            <p:cNvSpPr/>
            <p:nvPr/>
          </p:nvSpPr>
          <p:spPr>
            <a:xfrm>
              <a:off x="5843617" y="4023072"/>
              <a:ext cx="2541862" cy="1609594"/>
            </a:xfrm>
            <a:prstGeom prst="roundRect">
              <a:avLst>
                <a:gd name="adj" fmla="val 9455"/>
              </a:avLst>
            </a:prstGeom>
            <a:solidFill>
              <a:schemeClr val="accent1">
                <a:lumMod val="50000"/>
              </a:schemeClr>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4" name="insert your awesome title here.">
              <a:extLst>
                <a:ext uri="{FF2B5EF4-FFF2-40B4-BE49-F238E27FC236}">
                  <a16:creationId xmlns:a16="http://schemas.microsoft.com/office/drawing/2014/main" id="{6E3ACE43-4D96-C2AB-8E35-DD2CF3F02C70}"/>
                </a:ext>
              </a:extLst>
            </p:cNvPr>
            <p:cNvSpPr txBox="1"/>
            <p:nvPr/>
          </p:nvSpPr>
          <p:spPr>
            <a:xfrm>
              <a:off x="6113362" y="4403784"/>
              <a:ext cx="1970491" cy="7964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bg1"/>
                  </a:solidFill>
                  <a:effectLst/>
                  <a:uLnTx/>
                  <a:uFillTx/>
                  <a:latin typeface="Century Gothic"/>
                  <a:ea typeface="+mn-ea"/>
                  <a:cs typeface="Century Gothic"/>
                  <a:sym typeface="Montserrat ExtraBold"/>
                </a:rPr>
                <a:t>State-of-the-art (SOTA) Performance </a:t>
              </a:r>
              <a:r>
                <a:rPr kumimoji="0" lang="en-GB" sz="1400" b="0" i="0" u="none" strike="noStrike" kern="0" cap="none" spc="0" normalizeH="0" baseline="0" noProof="0" dirty="0">
                  <a:ln>
                    <a:noFill/>
                  </a:ln>
                  <a:solidFill>
                    <a:schemeClr val="bg1"/>
                  </a:solidFill>
                  <a:effectLst/>
                  <a:uLnTx/>
                  <a:uFillTx/>
                  <a:latin typeface="Century Gothic"/>
                  <a:ea typeface="+mn-ea"/>
                  <a:cs typeface="Century Gothic"/>
                  <a:sym typeface="Montserrat ExtraBold"/>
                </a:rPr>
                <a:t>with vision-only input</a:t>
              </a:r>
              <a:endParaRPr kumimoji="0" lang="en-US" sz="1400" b="0" i="0" u="none" strike="noStrike" kern="1200" cap="none" spc="0" normalizeH="0" baseline="0" noProof="0" dirty="0">
                <a:ln>
                  <a:noFill/>
                </a:ln>
                <a:solidFill>
                  <a:schemeClr val="bg1"/>
                </a:solidFill>
                <a:effectLst/>
                <a:uLnTx/>
                <a:uFillTx/>
                <a:latin typeface="Century Gothic"/>
                <a:ea typeface="+mn-ea"/>
                <a:cs typeface="Century Gothic"/>
                <a:sym typeface="Montserrat ExtraBold"/>
              </a:endParaRPr>
            </a:p>
          </p:txBody>
        </p:sp>
      </p:grpSp>
      <p:grpSp>
        <p:nvGrpSpPr>
          <p:cNvPr id="6" name="Group 5">
            <a:extLst>
              <a:ext uri="{FF2B5EF4-FFF2-40B4-BE49-F238E27FC236}">
                <a16:creationId xmlns:a16="http://schemas.microsoft.com/office/drawing/2014/main" id="{353FE9B9-D5B6-2905-ED07-402146A0B30A}"/>
              </a:ext>
            </a:extLst>
          </p:cNvPr>
          <p:cNvGrpSpPr/>
          <p:nvPr/>
        </p:nvGrpSpPr>
        <p:grpSpPr>
          <a:xfrm>
            <a:off x="8592887" y="4019587"/>
            <a:ext cx="2541862" cy="1609594"/>
            <a:chOff x="8592887" y="4019587"/>
            <a:chExt cx="2541862" cy="1609594"/>
          </a:xfrm>
        </p:grpSpPr>
        <p:sp>
          <p:nvSpPr>
            <p:cNvPr id="64" name="Rectangle: Rounded Corners 5">
              <a:extLst>
                <a:ext uri="{FF2B5EF4-FFF2-40B4-BE49-F238E27FC236}">
                  <a16:creationId xmlns:a16="http://schemas.microsoft.com/office/drawing/2014/main" id="{513D9DA0-8BC2-C2F0-1663-83AE62BC8A1B}"/>
                </a:ext>
              </a:extLst>
            </p:cNvPr>
            <p:cNvSpPr/>
            <p:nvPr/>
          </p:nvSpPr>
          <p:spPr>
            <a:xfrm>
              <a:off x="8592887" y="4019587"/>
              <a:ext cx="2541862" cy="1609594"/>
            </a:xfrm>
            <a:prstGeom prst="roundRect">
              <a:avLst>
                <a:gd name="adj" fmla="val 9455"/>
              </a:avLst>
            </a:prstGeom>
            <a:solidFill>
              <a:schemeClr val="bg1"/>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5" name="insert your awesome title here.">
              <a:extLst>
                <a:ext uri="{FF2B5EF4-FFF2-40B4-BE49-F238E27FC236}">
                  <a16:creationId xmlns:a16="http://schemas.microsoft.com/office/drawing/2014/main" id="{3DE9345C-2974-6423-60D7-88841E6C37D2}"/>
                </a:ext>
              </a:extLst>
            </p:cNvPr>
            <p:cNvSpPr txBox="1"/>
            <p:nvPr/>
          </p:nvSpPr>
          <p:spPr>
            <a:xfrm>
              <a:off x="8636029" y="4403784"/>
              <a:ext cx="2480947" cy="7964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FFFFFF">
                      <a:lumMod val="50000"/>
                    </a:srgbClr>
                  </a:solidFill>
                  <a:effectLst/>
                  <a:uLnTx/>
                  <a:uFillTx/>
                  <a:latin typeface="Century Gothic"/>
                  <a:ea typeface="+mn-ea"/>
                  <a:cs typeface="Century Gothic"/>
                  <a:sym typeface="Montserrat ExtraBold"/>
                </a:rPr>
                <a:t>First Step towards </a:t>
              </a:r>
              <a:r>
                <a:rPr kumimoji="0" lang="en-GB" sz="1400" b="1" i="0" u="none" strike="noStrike" kern="0" cap="none" spc="0" normalizeH="0" baseline="0" noProof="0" dirty="0">
                  <a:ln>
                    <a:noFill/>
                  </a:ln>
                  <a:solidFill>
                    <a:srgbClr val="FFFFFF">
                      <a:lumMod val="50000"/>
                    </a:srgbClr>
                  </a:solidFill>
                  <a:effectLst/>
                  <a:uLnTx/>
                  <a:uFillTx/>
                  <a:latin typeface="Century Gothic"/>
                  <a:ea typeface="+mn-ea"/>
                  <a:cs typeface="Century Gothic"/>
                  <a:sym typeface="Montserrat ExtraBold"/>
                </a:rPr>
                <a:t>Autonomous Driving Foundational Models</a:t>
              </a:r>
              <a:endParaRPr kumimoji="0" lang="en-US" sz="1400" b="1" i="0" u="none" strike="noStrike" kern="1200" cap="none" spc="0" normalizeH="0" baseline="0" noProof="0" dirty="0">
                <a:ln>
                  <a:noFill/>
                </a:ln>
                <a:solidFill>
                  <a:srgbClr val="FFFFFF">
                    <a:lumMod val="50000"/>
                  </a:srgbClr>
                </a:solidFill>
                <a:effectLst/>
                <a:uLnTx/>
                <a:uFillTx/>
                <a:latin typeface="Century Gothic"/>
                <a:ea typeface="+mn-ea"/>
                <a:cs typeface="Century Gothic"/>
                <a:sym typeface="Montserrat ExtraBold"/>
              </a:endParaRPr>
            </a:p>
          </p:txBody>
        </p:sp>
      </p:grpSp>
      <p:sp>
        <p:nvSpPr>
          <p:cNvPr id="7" name="Oval 3">
            <a:extLst>
              <a:ext uri="{FF2B5EF4-FFF2-40B4-BE49-F238E27FC236}">
                <a16:creationId xmlns:a16="http://schemas.microsoft.com/office/drawing/2014/main" id="{38F9F3D8-05F1-3501-E917-48CA2FE4DBC3}"/>
              </a:ext>
            </a:extLst>
          </p:cNvPr>
          <p:cNvSpPr/>
          <p:nvPr/>
        </p:nvSpPr>
        <p:spPr>
          <a:xfrm>
            <a:off x="5695719" y="4112332"/>
            <a:ext cx="582904" cy="582904"/>
          </a:xfrm>
          <a:prstGeom prst="ellipse">
            <a:avLst/>
          </a:prstGeom>
          <a:solidFill>
            <a:schemeClr val="bg1"/>
          </a:solidFill>
          <a:ln>
            <a:noFill/>
          </a:ln>
          <a:effectLst>
            <a:glow rad="139700">
              <a:srgbClr val="1D4E89">
                <a:alpha val="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noProof="0" dirty="0">
                <a:solidFill>
                  <a:srgbClr val="1D4E89"/>
                </a:solidFill>
                <a:latin typeface="Century Gothic" panose="020B0502020202020204" pitchFamily="34" charset="0"/>
              </a:rPr>
              <a:t>3</a:t>
            </a:r>
            <a:endParaRPr kumimoji="0" lang="en-US" sz="2000" b="1" i="0" u="none" strike="noStrike" kern="1200" cap="none" spc="0" normalizeH="0" baseline="0" noProof="0" dirty="0">
              <a:ln>
                <a:noFill/>
              </a:ln>
              <a:solidFill>
                <a:srgbClr val="1D4E89"/>
              </a:solidFill>
              <a:effectLst/>
              <a:uLnTx/>
              <a:uFillTx/>
              <a:latin typeface="Century Gothic" panose="020B0502020202020204" pitchFamily="34" charset="0"/>
              <a:ea typeface="+mn-ea"/>
              <a:cs typeface="+mn-cs"/>
            </a:endParaRPr>
          </a:p>
        </p:txBody>
      </p:sp>
      <p:pic>
        <p:nvPicPr>
          <p:cNvPr id="4" name="Imagen 3">
            <a:extLst>
              <a:ext uri="{FF2B5EF4-FFF2-40B4-BE49-F238E27FC236}">
                <a16:creationId xmlns:a16="http://schemas.microsoft.com/office/drawing/2014/main" id="{568E44CA-DAAB-74DF-865B-9686A0487A3A}"/>
              </a:ext>
            </a:extLst>
          </p:cNvPr>
          <p:cNvPicPr>
            <a:picLocks noChangeAspect="1"/>
          </p:cNvPicPr>
          <p:nvPr/>
        </p:nvPicPr>
        <p:blipFill>
          <a:blip r:embed="rId5"/>
          <a:srcRect l="-3948" b="15720"/>
          <a:stretch/>
        </p:blipFill>
        <p:spPr>
          <a:xfrm>
            <a:off x="1666143" y="2280138"/>
            <a:ext cx="3959485" cy="14565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n 7">
            <a:extLst>
              <a:ext uri="{FF2B5EF4-FFF2-40B4-BE49-F238E27FC236}">
                <a16:creationId xmlns:a16="http://schemas.microsoft.com/office/drawing/2014/main" id="{39D08C86-3451-4522-1F26-A6AB51CEA300}"/>
              </a:ext>
            </a:extLst>
          </p:cNvPr>
          <p:cNvPicPr>
            <a:picLocks noChangeAspect="1"/>
          </p:cNvPicPr>
          <p:nvPr/>
        </p:nvPicPr>
        <p:blipFill>
          <a:blip r:embed="rId6"/>
          <a:stretch>
            <a:fillRect/>
          </a:stretch>
        </p:blipFill>
        <p:spPr>
          <a:xfrm>
            <a:off x="1820454" y="4538340"/>
            <a:ext cx="3805174" cy="101087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9" name="Conector recto de flecha 8">
            <a:extLst>
              <a:ext uri="{FF2B5EF4-FFF2-40B4-BE49-F238E27FC236}">
                <a16:creationId xmlns:a16="http://schemas.microsoft.com/office/drawing/2014/main" id="{09D35651-9260-B23B-613B-C9150F97219F}"/>
              </a:ext>
            </a:extLst>
          </p:cNvPr>
          <p:cNvCxnSpPr>
            <a:cxnSpLocks/>
          </p:cNvCxnSpPr>
          <p:nvPr/>
        </p:nvCxnSpPr>
        <p:spPr>
          <a:xfrm>
            <a:off x="3645885" y="3772874"/>
            <a:ext cx="0" cy="690541"/>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35">
            <a:extLst>
              <a:ext uri="{FF2B5EF4-FFF2-40B4-BE49-F238E27FC236}">
                <a16:creationId xmlns:a16="http://schemas.microsoft.com/office/drawing/2014/main" id="{C010426A-F05A-62E5-34F1-97B17B8012F3}"/>
              </a:ext>
            </a:extLst>
          </p:cNvPr>
          <p:cNvSpPr txBox="1"/>
          <p:nvPr/>
        </p:nvSpPr>
        <p:spPr>
          <a:xfrm>
            <a:off x="3723041" y="3948867"/>
            <a:ext cx="79060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chemeClr val="tx2">
                    <a:lumMod val="65000"/>
                    <a:lumOff val="35000"/>
                  </a:schemeClr>
                </a:solidFill>
                <a:effectLst/>
                <a:uLnTx/>
                <a:uFillTx/>
                <a:latin typeface="Century Gothic" panose="020B0502020202020204" pitchFamily="34" charset="0"/>
                <a:ea typeface="+mn-ea"/>
                <a:cs typeface="+mn-cs"/>
              </a:rPr>
              <a:t>UniAD</a:t>
            </a:r>
            <a:endParaRPr kumimoji="0" lang="en-US" sz="1600" b="1" i="0" u="none" strike="noStrike" kern="1200" cap="none" spc="0" normalizeH="0" baseline="0" noProof="0" dirty="0">
              <a:ln>
                <a:noFill/>
              </a:ln>
              <a:solidFill>
                <a:schemeClr val="tx2">
                  <a:lumMod val="65000"/>
                  <a:lumOff val="35000"/>
                </a:schemeClr>
              </a:solidFill>
              <a:effectLst/>
              <a:uLnTx/>
              <a:uFillTx/>
              <a:latin typeface="Century Gothic" panose="020B0502020202020204" pitchFamily="34" charset="0"/>
              <a:ea typeface="+mn-ea"/>
              <a:cs typeface="+mn-cs"/>
            </a:endParaRPr>
          </a:p>
        </p:txBody>
      </p:sp>
      <p:sp>
        <p:nvSpPr>
          <p:cNvPr id="11" name="moving straight is what we do">
            <a:extLst>
              <a:ext uri="{FF2B5EF4-FFF2-40B4-BE49-F238E27FC236}">
                <a16:creationId xmlns:a16="http://schemas.microsoft.com/office/drawing/2014/main" id="{42FE6D3A-FD8B-8FC0-A053-5C1C344B471D}"/>
              </a:ext>
            </a:extLst>
          </p:cNvPr>
          <p:cNvSpPr txBox="1"/>
          <p:nvPr/>
        </p:nvSpPr>
        <p:spPr>
          <a:xfrm>
            <a:off x="1139978" y="619772"/>
            <a:ext cx="4209944"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l" defTabSz="914400" rtl="0" eaLnBrk="1" fontAlgn="auto" latinLnBrk="0" hangingPunct="1">
              <a:lnSpc>
                <a:spcPts val="328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rPr>
              <a:t>Conclusions – Authors’ </a:t>
            </a:r>
            <a:r>
              <a:rPr lang="en-US" sz="2400" b="1" cap="none" dirty="0">
                <a:solidFill>
                  <a:srgbClr val="000000">
                    <a:lumMod val="95000"/>
                    <a:lumOff val="5000"/>
                  </a:srgbClr>
                </a:solidFill>
                <a:latin typeface="Century Gothic" panose="020B0502020202020204" pitchFamily="34" charset="0"/>
              </a:rPr>
              <a:t>V</a:t>
            </a:r>
            <a:r>
              <a:rPr kumimoji="0" lang="en-US" sz="2400" b="1" i="0" u="none" strike="noStrike" kern="1200" cap="none" spc="0" normalizeH="0" baseline="0" noProof="0" dirty="0" err="1">
                <a:ln>
                  <a:noFill/>
                </a:ln>
                <a:solidFill>
                  <a:srgbClr val="000000">
                    <a:lumMod val="95000"/>
                    <a:lumOff val="5000"/>
                  </a:srgbClr>
                </a:solidFill>
                <a:effectLst/>
                <a:uLnTx/>
                <a:uFillTx/>
                <a:latin typeface="Century Gothic" panose="020B0502020202020204" pitchFamily="34" charset="0"/>
                <a:ea typeface="+mn-ea"/>
                <a:cs typeface="+mn-cs"/>
                <a:sym typeface="Montserrat ExtraBold"/>
              </a:rPr>
              <a:t>iew</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sp>
        <p:nvSpPr>
          <p:cNvPr id="12" name="Marcador de número de diapositiva 2">
            <a:extLst>
              <a:ext uri="{FF2B5EF4-FFF2-40B4-BE49-F238E27FC236}">
                <a16:creationId xmlns:a16="http://schemas.microsoft.com/office/drawing/2014/main" id="{A4D26022-73A9-F878-0B19-5030812EC0AC}"/>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43</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400275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EAA28-A8B4-F371-C6B0-7E51D649FF10}"/>
            </a:ext>
          </a:extLst>
        </p:cNvPr>
        <p:cNvGrpSpPr/>
        <p:nvPr/>
      </p:nvGrpSpPr>
      <p:grpSpPr>
        <a:xfrm>
          <a:off x="0" y="0"/>
          <a:ext cx="0" cy="0"/>
          <a:chOff x="0" y="0"/>
          <a:chExt cx="0" cy="0"/>
        </a:xfrm>
      </p:grpSpPr>
      <p:pic>
        <p:nvPicPr>
          <p:cNvPr id="28" name="Picture Placeholder 31" descr="A picture containing white, sitting, standing, door&#10;&#10;Description automatically generated">
            <a:extLst>
              <a:ext uri="{FF2B5EF4-FFF2-40B4-BE49-F238E27FC236}">
                <a16:creationId xmlns:a16="http://schemas.microsoft.com/office/drawing/2014/main" id="{2D774503-D3A0-DDEF-BBC1-20ED6EB24C2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t="5238" b="5238"/>
          <a:stretch>
            <a:fillRect/>
          </a:stretch>
        </p:blipFill>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29" name="Rectangle: Rounded Corners 50">
            <a:extLst>
              <a:ext uri="{FF2B5EF4-FFF2-40B4-BE49-F238E27FC236}">
                <a16:creationId xmlns:a16="http://schemas.microsoft.com/office/drawing/2014/main" id="{57824AEB-F035-24F6-41F0-92FEE2A12489}"/>
              </a:ext>
            </a:extLst>
          </p:cNvPr>
          <p:cNvSpPr/>
          <p:nvPr/>
        </p:nvSpPr>
        <p:spPr>
          <a:xfrm>
            <a:off x="1640542" y="1698751"/>
            <a:ext cx="9981090" cy="4377601"/>
          </a:xfrm>
          <a:prstGeom prst="roundRect">
            <a:avLst>
              <a:gd name="adj" fmla="val 827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2" name="Group 1">
            <a:extLst>
              <a:ext uri="{FF2B5EF4-FFF2-40B4-BE49-F238E27FC236}">
                <a16:creationId xmlns:a16="http://schemas.microsoft.com/office/drawing/2014/main" id="{795BB45A-C0B6-4469-AAAA-0705905A607B}"/>
              </a:ext>
            </a:extLst>
          </p:cNvPr>
          <p:cNvGrpSpPr/>
          <p:nvPr/>
        </p:nvGrpSpPr>
        <p:grpSpPr>
          <a:xfrm>
            <a:off x="5798470" y="2206568"/>
            <a:ext cx="2606700" cy="1609594"/>
            <a:chOff x="5798470" y="2206568"/>
            <a:chExt cx="2606700" cy="1609594"/>
          </a:xfrm>
        </p:grpSpPr>
        <p:sp>
          <p:nvSpPr>
            <p:cNvPr id="48" name="Rectangle: Rounded Corners 5">
              <a:extLst>
                <a:ext uri="{FF2B5EF4-FFF2-40B4-BE49-F238E27FC236}">
                  <a16:creationId xmlns:a16="http://schemas.microsoft.com/office/drawing/2014/main" id="{305979A7-2416-E638-6134-5575157D3D11}"/>
                </a:ext>
              </a:extLst>
            </p:cNvPr>
            <p:cNvSpPr/>
            <p:nvPr/>
          </p:nvSpPr>
          <p:spPr>
            <a:xfrm>
              <a:off x="5827677" y="2206568"/>
              <a:ext cx="2541862" cy="1609594"/>
            </a:xfrm>
            <a:prstGeom prst="roundRect">
              <a:avLst>
                <a:gd name="adj" fmla="val 9455"/>
              </a:avLst>
            </a:prstGeom>
            <a:solidFill>
              <a:schemeClr val="bg1"/>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1" name="insert your awesome title here.">
              <a:extLst>
                <a:ext uri="{FF2B5EF4-FFF2-40B4-BE49-F238E27FC236}">
                  <a16:creationId xmlns:a16="http://schemas.microsoft.com/office/drawing/2014/main" id="{808C94F6-57AE-C96F-1C23-A5E4F1DE2773}"/>
                </a:ext>
              </a:extLst>
            </p:cNvPr>
            <p:cNvSpPr txBox="1"/>
            <p:nvPr/>
          </p:nvSpPr>
          <p:spPr>
            <a:xfrm>
              <a:off x="5798470" y="2353712"/>
              <a:ext cx="2606700" cy="1309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GB" sz="1400" kern="0" cap="none" spc="0" dirty="0">
                  <a:solidFill>
                    <a:schemeClr val="accent2">
                      <a:lumMod val="75000"/>
                    </a:schemeClr>
                  </a:solidFill>
                  <a:latin typeface="Century Gothic"/>
                </a:rPr>
                <a:t>Integrates</a:t>
              </a:r>
              <a:r>
                <a:rPr kumimoji="0" lang="en-GB" sz="1400" b="0" i="0" u="none" strike="noStrike" kern="0" cap="none" spc="0" normalizeH="0" baseline="0" noProof="0" dirty="0">
                  <a:ln>
                    <a:noFill/>
                  </a:ln>
                  <a:solidFill>
                    <a:schemeClr val="accent2">
                      <a:lumMod val="75000"/>
                    </a:schemeClr>
                  </a:solidFill>
                  <a:effectLst/>
                  <a:uLnTx/>
                  <a:uFillTx/>
                  <a:latin typeface="Century Gothic"/>
                  <a:ea typeface="+mn-ea"/>
                  <a:cs typeface="Century Gothic"/>
                  <a:sym typeface="Montserrat ExtraBold"/>
                </a:rPr>
                <a:t> </a:t>
              </a:r>
              <a:r>
                <a:rPr kumimoji="0" lang="en-GB" sz="1400" b="1" i="1" u="none" strike="noStrike" kern="0" cap="none" spc="0" normalizeH="0" baseline="0" noProof="0" dirty="0">
                  <a:ln>
                    <a:noFill/>
                  </a:ln>
                  <a:solidFill>
                    <a:schemeClr val="accent2">
                      <a:lumMod val="75000"/>
                    </a:schemeClr>
                  </a:solidFill>
                  <a:effectLst/>
                  <a:uLnTx/>
                  <a:uFillTx/>
                  <a:latin typeface="Century Gothic"/>
                  <a:ea typeface="+mn-ea"/>
                  <a:cs typeface="Century Gothic"/>
                  <a:sym typeface="Montserrat ExtraBold"/>
                </a:rPr>
                <a:t>perception</a:t>
              </a:r>
              <a:r>
                <a:rPr kumimoji="0" lang="en-GB" sz="1400" b="0" i="0" u="none" strike="noStrike" kern="0" cap="none" spc="0" normalizeH="0" baseline="0" noProof="0" dirty="0">
                  <a:ln>
                    <a:noFill/>
                  </a:ln>
                  <a:solidFill>
                    <a:schemeClr val="accent2">
                      <a:lumMod val="75000"/>
                    </a:schemeClr>
                  </a:solidFill>
                  <a:effectLst/>
                  <a:uLnTx/>
                  <a:uFillTx/>
                  <a:latin typeface="Century Gothic"/>
                  <a:ea typeface="+mn-ea"/>
                  <a:cs typeface="Century Gothic"/>
                  <a:sym typeface="Montserrat ExtraBold"/>
                </a:rPr>
                <a:t>, </a:t>
              </a:r>
              <a:r>
                <a:rPr kumimoji="0" lang="en-GB" sz="1400" b="1" i="1" u="none" strike="noStrike" kern="0" cap="none" spc="0" normalizeH="0" baseline="0" noProof="0" dirty="0">
                  <a:ln>
                    <a:noFill/>
                  </a:ln>
                  <a:solidFill>
                    <a:schemeClr val="accent2">
                      <a:lumMod val="75000"/>
                    </a:schemeClr>
                  </a:solidFill>
                  <a:effectLst/>
                  <a:uLnTx/>
                  <a:uFillTx/>
                  <a:latin typeface="Century Gothic"/>
                  <a:ea typeface="+mn-ea"/>
                  <a:cs typeface="Century Gothic"/>
                  <a:sym typeface="Montserrat ExtraBold"/>
                </a:rPr>
                <a:t>prediction</a:t>
              </a:r>
              <a:r>
                <a:rPr kumimoji="0" lang="en-GB" sz="1400" b="0" i="0" u="none" strike="noStrike" kern="0" cap="none" spc="0" normalizeH="0" baseline="0" noProof="0" dirty="0">
                  <a:ln>
                    <a:noFill/>
                  </a:ln>
                  <a:solidFill>
                    <a:schemeClr val="accent2">
                      <a:lumMod val="75000"/>
                    </a:schemeClr>
                  </a:solidFill>
                  <a:effectLst/>
                  <a:uLnTx/>
                  <a:uFillTx/>
                  <a:latin typeface="Century Gothic"/>
                  <a:ea typeface="+mn-ea"/>
                  <a:cs typeface="Century Gothic"/>
                  <a:sym typeface="Montserrat ExtraBold"/>
                </a:rPr>
                <a:t>, and </a:t>
              </a:r>
              <a:r>
                <a:rPr kumimoji="0" lang="en-GB" sz="1400" b="1" i="1" u="none" strike="noStrike" kern="0" cap="none" spc="0" normalizeH="0" baseline="0" noProof="0" dirty="0">
                  <a:ln>
                    <a:noFill/>
                  </a:ln>
                  <a:solidFill>
                    <a:schemeClr val="accent2">
                      <a:lumMod val="75000"/>
                    </a:schemeClr>
                  </a:solidFill>
                  <a:effectLst/>
                  <a:uLnTx/>
                  <a:uFillTx/>
                  <a:latin typeface="Century Gothic"/>
                  <a:ea typeface="+mn-ea"/>
                  <a:cs typeface="Century Gothic"/>
                  <a:sym typeface="Montserrat ExtraBold"/>
                </a:rPr>
                <a:t>planning</a:t>
              </a:r>
              <a:r>
                <a:rPr kumimoji="0" lang="en-GB" sz="1400" b="0" i="0" u="none" strike="noStrike" kern="0" cap="none" spc="0" normalizeH="0" baseline="0" noProof="0" dirty="0">
                  <a:ln>
                    <a:noFill/>
                  </a:ln>
                  <a:solidFill>
                    <a:schemeClr val="accent2">
                      <a:lumMod val="75000"/>
                    </a:schemeClr>
                  </a:solidFill>
                  <a:effectLst/>
                  <a:uLnTx/>
                  <a:uFillTx/>
                  <a:latin typeface="Century Gothic"/>
                  <a:ea typeface="+mn-ea"/>
                  <a:cs typeface="Century Gothic"/>
                  <a:sym typeface="Montserrat ExtraBold"/>
                </a:rPr>
                <a:t> together, reducing error propagation compared to modular approaches</a:t>
              </a:r>
              <a:endParaRPr kumimoji="0" lang="en-US" sz="1400" b="0" i="0" u="none" strike="noStrike" kern="0" cap="none" spc="0" normalizeH="0" baseline="0" noProof="0" dirty="0">
                <a:ln>
                  <a:noFill/>
                </a:ln>
                <a:solidFill>
                  <a:schemeClr val="accent2">
                    <a:lumMod val="75000"/>
                  </a:schemeClr>
                </a:solidFill>
                <a:effectLst/>
                <a:uLnTx/>
                <a:uFillTx/>
                <a:latin typeface="Century Gothic"/>
                <a:ea typeface="+mn-ea"/>
                <a:cs typeface="Century Gothic"/>
                <a:sym typeface="Montserrat ExtraBold"/>
              </a:endParaRPr>
            </a:p>
          </p:txBody>
        </p:sp>
      </p:grpSp>
      <p:grpSp>
        <p:nvGrpSpPr>
          <p:cNvPr id="3" name="Group 2">
            <a:extLst>
              <a:ext uri="{FF2B5EF4-FFF2-40B4-BE49-F238E27FC236}">
                <a16:creationId xmlns:a16="http://schemas.microsoft.com/office/drawing/2014/main" id="{429A826C-50E6-CE81-3E8D-5C62AB9B1E00}"/>
              </a:ext>
            </a:extLst>
          </p:cNvPr>
          <p:cNvGrpSpPr/>
          <p:nvPr/>
        </p:nvGrpSpPr>
        <p:grpSpPr>
          <a:xfrm>
            <a:off x="8592887" y="2206568"/>
            <a:ext cx="2558373" cy="1609594"/>
            <a:chOff x="8592887" y="2206568"/>
            <a:chExt cx="2558373" cy="1609594"/>
          </a:xfrm>
        </p:grpSpPr>
        <p:sp>
          <p:nvSpPr>
            <p:cNvPr id="40" name="Rectangle: Rounded Corners 5">
              <a:extLst>
                <a:ext uri="{FF2B5EF4-FFF2-40B4-BE49-F238E27FC236}">
                  <a16:creationId xmlns:a16="http://schemas.microsoft.com/office/drawing/2014/main" id="{71CEDC76-432A-08EF-CE07-41280ADDDA71}"/>
                </a:ext>
              </a:extLst>
            </p:cNvPr>
            <p:cNvSpPr/>
            <p:nvPr/>
          </p:nvSpPr>
          <p:spPr>
            <a:xfrm>
              <a:off x="8592887" y="2206568"/>
              <a:ext cx="2541862" cy="1609594"/>
            </a:xfrm>
            <a:prstGeom prst="roundRect">
              <a:avLst>
                <a:gd name="adj" fmla="val 9455"/>
              </a:avLst>
            </a:prstGeom>
            <a:solidFill>
              <a:schemeClr val="bg1"/>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3" name="insert your awesome title here.">
              <a:extLst>
                <a:ext uri="{FF2B5EF4-FFF2-40B4-BE49-F238E27FC236}">
                  <a16:creationId xmlns:a16="http://schemas.microsoft.com/office/drawing/2014/main" id="{2E7C4EFD-867A-EFC9-1E9D-7044886FD36F}"/>
                </a:ext>
              </a:extLst>
            </p:cNvPr>
            <p:cNvSpPr txBox="1"/>
            <p:nvPr/>
          </p:nvSpPr>
          <p:spPr>
            <a:xfrm>
              <a:off x="8609399" y="2353712"/>
              <a:ext cx="2541861" cy="1309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accent2">
                      <a:lumMod val="75000"/>
                    </a:schemeClr>
                  </a:solidFill>
                  <a:effectLst/>
                  <a:uLnTx/>
                  <a:uFillTx/>
                  <a:latin typeface="Century Gothic"/>
                  <a:ea typeface="+mn-ea"/>
                  <a:cs typeface="Century Gothic"/>
                  <a:sym typeface="Montserrat ExtraBold"/>
                </a:rPr>
                <a:t>Unified Query design</a:t>
              </a:r>
              <a:r>
                <a:rPr kumimoji="0" lang="en-GB" sz="1400" b="0" i="0" u="none" strike="noStrike" kern="0" cap="none" spc="0" normalizeH="0" baseline="0" noProof="0" dirty="0">
                  <a:ln>
                    <a:noFill/>
                  </a:ln>
                  <a:solidFill>
                    <a:schemeClr val="accent2">
                      <a:lumMod val="75000"/>
                    </a:schemeClr>
                  </a:solidFill>
                  <a:effectLst/>
                  <a:uLnTx/>
                  <a:uFillTx/>
                  <a:latin typeface="Century Gothic"/>
                  <a:ea typeface="+mn-ea"/>
                  <a:cs typeface="Century Gothic"/>
                  <a:sym typeface="Montserrat ExtraBold"/>
                </a:rPr>
                <a:t>: Queries as interfaces to connect and coordinate all tasks in an interpretable fashion</a:t>
              </a:r>
              <a:endParaRPr kumimoji="0" lang="en-US" sz="1400" b="0" i="0" u="none" strike="noStrike" kern="0" cap="none" spc="0" normalizeH="0" baseline="0" noProof="0" dirty="0">
                <a:ln>
                  <a:noFill/>
                </a:ln>
                <a:solidFill>
                  <a:schemeClr val="accent2">
                    <a:lumMod val="75000"/>
                  </a:schemeClr>
                </a:solidFill>
                <a:effectLst/>
                <a:uLnTx/>
                <a:uFillTx/>
                <a:latin typeface="Century Gothic"/>
                <a:ea typeface="+mn-ea"/>
                <a:cs typeface="Century Gothic"/>
                <a:sym typeface="Montserrat ExtraBold"/>
              </a:endParaRPr>
            </a:p>
          </p:txBody>
        </p:sp>
      </p:grpSp>
      <p:grpSp>
        <p:nvGrpSpPr>
          <p:cNvPr id="5" name="Group 4">
            <a:extLst>
              <a:ext uri="{FF2B5EF4-FFF2-40B4-BE49-F238E27FC236}">
                <a16:creationId xmlns:a16="http://schemas.microsoft.com/office/drawing/2014/main" id="{B1CD0C4D-AEF7-57B5-5CF1-111263CAC264}"/>
              </a:ext>
            </a:extLst>
          </p:cNvPr>
          <p:cNvGrpSpPr/>
          <p:nvPr/>
        </p:nvGrpSpPr>
        <p:grpSpPr>
          <a:xfrm>
            <a:off x="5843617" y="4023072"/>
            <a:ext cx="2541862" cy="1609594"/>
            <a:chOff x="5843617" y="4023072"/>
            <a:chExt cx="2541862" cy="1609594"/>
          </a:xfrm>
        </p:grpSpPr>
        <p:sp>
          <p:nvSpPr>
            <p:cNvPr id="56" name="Rectangle: Rounded Corners 5">
              <a:extLst>
                <a:ext uri="{FF2B5EF4-FFF2-40B4-BE49-F238E27FC236}">
                  <a16:creationId xmlns:a16="http://schemas.microsoft.com/office/drawing/2014/main" id="{C8546761-B3B0-1485-2DA4-507F1DDB7B06}"/>
                </a:ext>
              </a:extLst>
            </p:cNvPr>
            <p:cNvSpPr/>
            <p:nvPr/>
          </p:nvSpPr>
          <p:spPr>
            <a:xfrm>
              <a:off x="5843617" y="4023072"/>
              <a:ext cx="2541862" cy="1609594"/>
            </a:xfrm>
            <a:prstGeom prst="roundRect">
              <a:avLst>
                <a:gd name="adj" fmla="val 9455"/>
              </a:avLst>
            </a:prstGeom>
            <a:solidFill>
              <a:schemeClr val="bg1"/>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4" name="insert your awesome title here.">
              <a:extLst>
                <a:ext uri="{FF2B5EF4-FFF2-40B4-BE49-F238E27FC236}">
                  <a16:creationId xmlns:a16="http://schemas.microsoft.com/office/drawing/2014/main" id="{873A1C69-6644-0724-5646-72F311660B5C}"/>
                </a:ext>
              </a:extLst>
            </p:cNvPr>
            <p:cNvSpPr txBox="1"/>
            <p:nvPr/>
          </p:nvSpPr>
          <p:spPr>
            <a:xfrm>
              <a:off x="6113362" y="4403784"/>
              <a:ext cx="1970491" cy="7964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accent2">
                      <a:lumMod val="75000"/>
                    </a:schemeClr>
                  </a:solidFill>
                  <a:effectLst/>
                  <a:uLnTx/>
                  <a:uFillTx/>
                  <a:latin typeface="Century Gothic"/>
                  <a:ea typeface="+mn-ea"/>
                  <a:cs typeface="Century Gothic"/>
                  <a:sym typeface="Montserrat ExtraBold"/>
                </a:rPr>
                <a:t>State-of-the-art (SOTA) Performance </a:t>
              </a:r>
              <a:r>
                <a:rPr kumimoji="0" lang="en-GB" sz="1400" b="0" i="0" u="none" strike="noStrike" kern="0" cap="none" spc="0" normalizeH="0" baseline="0" noProof="0" dirty="0">
                  <a:ln>
                    <a:noFill/>
                  </a:ln>
                  <a:solidFill>
                    <a:schemeClr val="accent2">
                      <a:lumMod val="75000"/>
                    </a:schemeClr>
                  </a:solidFill>
                  <a:effectLst/>
                  <a:uLnTx/>
                  <a:uFillTx/>
                  <a:latin typeface="Century Gothic"/>
                  <a:ea typeface="+mn-ea"/>
                  <a:cs typeface="Century Gothic"/>
                  <a:sym typeface="Montserrat ExtraBold"/>
                </a:rPr>
                <a:t>with vision-only input</a:t>
              </a:r>
              <a:endParaRPr kumimoji="0" lang="en-US" sz="1400" b="0" i="0" u="none" strike="noStrike" kern="1200" cap="none" spc="0" normalizeH="0" baseline="0" noProof="0" dirty="0">
                <a:ln>
                  <a:noFill/>
                </a:ln>
                <a:solidFill>
                  <a:schemeClr val="accent2">
                    <a:lumMod val="75000"/>
                  </a:schemeClr>
                </a:solidFill>
                <a:effectLst/>
                <a:uLnTx/>
                <a:uFillTx/>
                <a:latin typeface="Century Gothic"/>
                <a:ea typeface="+mn-ea"/>
                <a:cs typeface="Century Gothic"/>
                <a:sym typeface="Montserrat ExtraBold"/>
              </a:endParaRPr>
            </a:p>
          </p:txBody>
        </p:sp>
      </p:grpSp>
      <p:grpSp>
        <p:nvGrpSpPr>
          <p:cNvPr id="6" name="Group 5">
            <a:extLst>
              <a:ext uri="{FF2B5EF4-FFF2-40B4-BE49-F238E27FC236}">
                <a16:creationId xmlns:a16="http://schemas.microsoft.com/office/drawing/2014/main" id="{DB1A400A-2E22-863D-ADD7-D70335E96880}"/>
              </a:ext>
            </a:extLst>
          </p:cNvPr>
          <p:cNvGrpSpPr/>
          <p:nvPr/>
        </p:nvGrpSpPr>
        <p:grpSpPr>
          <a:xfrm>
            <a:off x="8592887" y="4019587"/>
            <a:ext cx="2541862" cy="1609594"/>
            <a:chOff x="8592887" y="4019587"/>
            <a:chExt cx="2541862" cy="1609594"/>
          </a:xfrm>
        </p:grpSpPr>
        <p:sp>
          <p:nvSpPr>
            <p:cNvPr id="64" name="Rectangle: Rounded Corners 5">
              <a:extLst>
                <a:ext uri="{FF2B5EF4-FFF2-40B4-BE49-F238E27FC236}">
                  <a16:creationId xmlns:a16="http://schemas.microsoft.com/office/drawing/2014/main" id="{3FE3CA9A-C1F1-5CD5-EB5E-356C063CAAFD}"/>
                </a:ext>
              </a:extLst>
            </p:cNvPr>
            <p:cNvSpPr/>
            <p:nvPr/>
          </p:nvSpPr>
          <p:spPr>
            <a:xfrm>
              <a:off x="8592887" y="4019587"/>
              <a:ext cx="2541862" cy="1609594"/>
            </a:xfrm>
            <a:prstGeom prst="roundRect">
              <a:avLst>
                <a:gd name="adj" fmla="val 9455"/>
              </a:avLst>
            </a:prstGeom>
            <a:solidFill>
              <a:schemeClr val="accent1">
                <a:lumMod val="50000"/>
              </a:schemeClr>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5" name="insert your awesome title here.">
              <a:extLst>
                <a:ext uri="{FF2B5EF4-FFF2-40B4-BE49-F238E27FC236}">
                  <a16:creationId xmlns:a16="http://schemas.microsoft.com/office/drawing/2014/main" id="{AEDEF53D-0506-CF81-F110-659B776AB2AA}"/>
                </a:ext>
              </a:extLst>
            </p:cNvPr>
            <p:cNvSpPr txBox="1"/>
            <p:nvPr/>
          </p:nvSpPr>
          <p:spPr>
            <a:xfrm>
              <a:off x="8636029" y="4403784"/>
              <a:ext cx="2480947" cy="7964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GB" sz="1400" b="0" i="0" u="none" strike="noStrike" kern="0" cap="none" spc="0" normalizeH="0" baseline="0" noProof="0" dirty="0">
                  <a:ln>
                    <a:noFill/>
                  </a:ln>
                  <a:solidFill>
                    <a:schemeClr val="bg1"/>
                  </a:solidFill>
                  <a:effectLst/>
                  <a:uLnTx/>
                  <a:uFillTx/>
                  <a:latin typeface="Century Gothic"/>
                  <a:ea typeface="+mn-ea"/>
                  <a:cs typeface="Century Gothic"/>
                  <a:sym typeface="Montserrat ExtraBold"/>
                </a:rPr>
                <a:t>First Step towards </a:t>
              </a:r>
              <a:r>
                <a:rPr kumimoji="0" lang="en-GB" sz="1400" b="1" i="0" u="none" strike="noStrike" kern="0" cap="none" spc="0" normalizeH="0" baseline="0" noProof="0" dirty="0">
                  <a:ln>
                    <a:noFill/>
                  </a:ln>
                  <a:solidFill>
                    <a:schemeClr val="bg1"/>
                  </a:solidFill>
                  <a:effectLst/>
                  <a:uLnTx/>
                  <a:uFillTx/>
                  <a:latin typeface="Century Gothic"/>
                  <a:ea typeface="+mn-ea"/>
                  <a:cs typeface="Century Gothic"/>
                  <a:sym typeface="Montserrat ExtraBold"/>
                </a:rPr>
                <a:t>Autonomous Driving Foundational Models</a:t>
              </a:r>
              <a:endParaRPr kumimoji="0" lang="en-US" sz="1400" b="1" i="0" u="none" strike="noStrike" kern="1200" cap="none" spc="0" normalizeH="0" baseline="0" noProof="0" dirty="0">
                <a:ln>
                  <a:noFill/>
                </a:ln>
                <a:solidFill>
                  <a:schemeClr val="bg1"/>
                </a:solidFill>
                <a:effectLst/>
                <a:uLnTx/>
                <a:uFillTx/>
                <a:latin typeface="Century Gothic"/>
                <a:ea typeface="+mn-ea"/>
                <a:cs typeface="Century Gothic"/>
                <a:sym typeface="Montserrat ExtraBold"/>
              </a:endParaRPr>
            </a:p>
          </p:txBody>
        </p:sp>
      </p:grpSp>
      <p:sp>
        <p:nvSpPr>
          <p:cNvPr id="7" name="Oval 3">
            <a:extLst>
              <a:ext uri="{FF2B5EF4-FFF2-40B4-BE49-F238E27FC236}">
                <a16:creationId xmlns:a16="http://schemas.microsoft.com/office/drawing/2014/main" id="{0B1E542C-E249-A154-74A4-58E77801B270}"/>
              </a:ext>
            </a:extLst>
          </p:cNvPr>
          <p:cNvSpPr/>
          <p:nvPr/>
        </p:nvSpPr>
        <p:spPr>
          <a:xfrm>
            <a:off x="8334605" y="4112332"/>
            <a:ext cx="582904" cy="582904"/>
          </a:xfrm>
          <a:prstGeom prst="ellipse">
            <a:avLst/>
          </a:prstGeom>
          <a:solidFill>
            <a:schemeClr val="bg1"/>
          </a:solidFill>
          <a:ln>
            <a:noFill/>
          </a:ln>
          <a:effectLst>
            <a:glow rad="139700">
              <a:srgbClr val="1D4E89">
                <a:alpha val="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D4E89"/>
                </a:solidFill>
                <a:latin typeface="Century Gothic" panose="020B0502020202020204" pitchFamily="34" charset="0"/>
              </a:rPr>
              <a:t>4</a:t>
            </a:r>
            <a:endParaRPr kumimoji="0" lang="en-US" sz="2000" b="1" i="0" u="none" strike="noStrike" kern="1200" cap="none" spc="0" normalizeH="0" baseline="0" noProof="0" dirty="0">
              <a:ln>
                <a:noFill/>
              </a:ln>
              <a:solidFill>
                <a:srgbClr val="1D4E89"/>
              </a:solidFill>
              <a:effectLst/>
              <a:uLnTx/>
              <a:uFillTx/>
              <a:latin typeface="Century Gothic" panose="020B0502020202020204" pitchFamily="34" charset="0"/>
              <a:ea typeface="+mn-ea"/>
              <a:cs typeface="+mn-cs"/>
            </a:endParaRPr>
          </a:p>
        </p:txBody>
      </p:sp>
      <p:pic>
        <p:nvPicPr>
          <p:cNvPr id="4" name="Imagen 3">
            <a:extLst>
              <a:ext uri="{FF2B5EF4-FFF2-40B4-BE49-F238E27FC236}">
                <a16:creationId xmlns:a16="http://schemas.microsoft.com/office/drawing/2014/main" id="{120B0567-493F-B4E2-C05C-6BAE7223AA50}"/>
              </a:ext>
            </a:extLst>
          </p:cNvPr>
          <p:cNvPicPr>
            <a:picLocks noChangeAspect="1"/>
          </p:cNvPicPr>
          <p:nvPr/>
        </p:nvPicPr>
        <p:blipFill>
          <a:blip r:embed="rId5"/>
          <a:srcRect l="-3948" b="15720"/>
          <a:stretch/>
        </p:blipFill>
        <p:spPr>
          <a:xfrm>
            <a:off x="1666143" y="2280138"/>
            <a:ext cx="3959485" cy="14565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n 7">
            <a:extLst>
              <a:ext uri="{FF2B5EF4-FFF2-40B4-BE49-F238E27FC236}">
                <a16:creationId xmlns:a16="http://schemas.microsoft.com/office/drawing/2014/main" id="{39AE8F55-9FC5-05BE-9F49-398559214454}"/>
              </a:ext>
            </a:extLst>
          </p:cNvPr>
          <p:cNvPicPr>
            <a:picLocks noChangeAspect="1"/>
          </p:cNvPicPr>
          <p:nvPr/>
        </p:nvPicPr>
        <p:blipFill>
          <a:blip r:embed="rId6"/>
          <a:stretch>
            <a:fillRect/>
          </a:stretch>
        </p:blipFill>
        <p:spPr>
          <a:xfrm>
            <a:off x="1820454" y="4538340"/>
            <a:ext cx="3805174" cy="101087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9" name="Conector recto de flecha 8">
            <a:extLst>
              <a:ext uri="{FF2B5EF4-FFF2-40B4-BE49-F238E27FC236}">
                <a16:creationId xmlns:a16="http://schemas.microsoft.com/office/drawing/2014/main" id="{3D0FE19B-C406-702E-6DDD-ABE7D74C086E}"/>
              </a:ext>
            </a:extLst>
          </p:cNvPr>
          <p:cNvCxnSpPr>
            <a:cxnSpLocks/>
          </p:cNvCxnSpPr>
          <p:nvPr/>
        </p:nvCxnSpPr>
        <p:spPr>
          <a:xfrm>
            <a:off x="3645885" y="3772874"/>
            <a:ext cx="0" cy="690541"/>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35">
            <a:extLst>
              <a:ext uri="{FF2B5EF4-FFF2-40B4-BE49-F238E27FC236}">
                <a16:creationId xmlns:a16="http://schemas.microsoft.com/office/drawing/2014/main" id="{4C2ED5E6-2BB2-4952-E3A9-6B548B2D3572}"/>
              </a:ext>
            </a:extLst>
          </p:cNvPr>
          <p:cNvSpPr txBox="1"/>
          <p:nvPr/>
        </p:nvSpPr>
        <p:spPr>
          <a:xfrm>
            <a:off x="3723041" y="3948867"/>
            <a:ext cx="79060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chemeClr val="tx2">
                    <a:lumMod val="65000"/>
                    <a:lumOff val="35000"/>
                  </a:schemeClr>
                </a:solidFill>
                <a:effectLst/>
                <a:uLnTx/>
                <a:uFillTx/>
                <a:latin typeface="Century Gothic" panose="020B0502020202020204" pitchFamily="34" charset="0"/>
                <a:ea typeface="+mn-ea"/>
                <a:cs typeface="+mn-cs"/>
              </a:rPr>
              <a:t>UniAD</a:t>
            </a:r>
            <a:endParaRPr kumimoji="0" lang="en-US" sz="1600" b="1" i="0" u="none" strike="noStrike" kern="1200" cap="none" spc="0" normalizeH="0" baseline="0" noProof="0" dirty="0">
              <a:ln>
                <a:noFill/>
              </a:ln>
              <a:solidFill>
                <a:schemeClr val="tx2">
                  <a:lumMod val="65000"/>
                  <a:lumOff val="35000"/>
                </a:schemeClr>
              </a:solidFill>
              <a:effectLst/>
              <a:uLnTx/>
              <a:uFillTx/>
              <a:latin typeface="Century Gothic" panose="020B0502020202020204" pitchFamily="34" charset="0"/>
              <a:ea typeface="+mn-ea"/>
              <a:cs typeface="+mn-cs"/>
            </a:endParaRPr>
          </a:p>
        </p:txBody>
      </p:sp>
      <p:sp>
        <p:nvSpPr>
          <p:cNvPr id="16" name="moving straight is what we do">
            <a:extLst>
              <a:ext uri="{FF2B5EF4-FFF2-40B4-BE49-F238E27FC236}">
                <a16:creationId xmlns:a16="http://schemas.microsoft.com/office/drawing/2014/main" id="{BD4B695E-656E-F710-BCF2-9A2D92BB46EA}"/>
              </a:ext>
            </a:extLst>
          </p:cNvPr>
          <p:cNvSpPr txBox="1"/>
          <p:nvPr/>
        </p:nvSpPr>
        <p:spPr>
          <a:xfrm>
            <a:off x="1139978" y="619772"/>
            <a:ext cx="4209944"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l" defTabSz="914400" rtl="0" eaLnBrk="1" fontAlgn="auto" latinLnBrk="0" hangingPunct="1">
              <a:lnSpc>
                <a:spcPts val="328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rPr>
              <a:t>Conclusions – Authors’ </a:t>
            </a:r>
            <a:r>
              <a:rPr lang="en-US" sz="2400" b="1" cap="none" dirty="0">
                <a:solidFill>
                  <a:srgbClr val="000000">
                    <a:lumMod val="95000"/>
                    <a:lumOff val="5000"/>
                  </a:srgbClr>
                </a:solidFill>
                <a:latin typeface="Century Gothic" panose="020B0502020202020204" pitchFamily="34" charset="0"/>
              </a:rPr>
              <a:t>V</a:t>
            </a:r>
            <a:r>
              <a:rPr kumimoji="0" lang="en-US" sz="2400" b="1" i="0" u="none" strike="noStrike" kern="1200" cap="none" spc="0" normalizeH="0" baseline="0" noProof="0" dirty="0" err="1">
                <a:ln>
                  <a:noFill/>
                </a:ln>
                <a:solidFill>
                  <a:srgbClr val="000000">
                    <a:lumMod val="95000"/>
                    <a:lumOff val="5000"/>
                  </a:srgbClr>
                </a:solidFill>
                <a:effectLst/>
                <a:uLnTx/>
                <a:uFillTx/>
                <a:latin typeface="Century Gothic" panose="020B0502020202020204" pitchFamily="34" charset="0"/>
                <a:ea typeface="+mn-ea"/>
                <a:cs typeface="+mn-cs"/>
                <a:sym typeface="Montserrat ExtraBold"/>
              </a:rPr>
              <a:t>iew</a:t>
            </a:r>
            <a:endPar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endParaRPr>
          </a:p>
        </p:txBody>
      </p:sp>
      <p:sp>
        <p:nvSpPr>
          <p:cNvPr id="17" name="Marcador de número de diapositiva 2">
            <a:extLst>
              <a:ext uri="{FF2B5EF4-FFF2-40B4-BE49-F238E27FC236}">
                <a16:creationId xmlns:a16="http://schemas.microsoft.com/office/drawing/2014/main" id="{01731A94-81BD-B9B3-35A6-35E79D6F2C37}"/>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44</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264565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2E9EA-4D9F-FADA-0A78-9477A9C2BB2E}"/>
            </a:ext>
          </a:extLst>
        </p:cNvPr>
        <p:cNvGrpSpPr/>
        <p:nvPr/>
      </p:nvGrpSpPr>
      <p:grpSpPr>
        <a:xfrm>
          <a:off x="0" y="0"/>
          <a:ext cx="0" cy="0"/>
          <a:chOff x="0" y="0"/>
          <a:chExt cx="0" cy="0"/>
        </a:xfrm>
      </p:grpSpPr>
      <p:pic>
        <p:nvPicPr>
          <p:cNvPr id="28" name="Picture Placeholder 31" descr="A picture containing white, sitting, standing, door&#10;&#10;Description automatically generated">
            <a:extLst>
              <a:ext uri="{FF2B5EF4-FFF2-40B4-BE49-F238E27FC236}">
                <a16:creationId xmlns:a16="http://schemas.microsoft.com/office/drawing/2014/main" id="{D8717F8D-8EE8-A545-E5F1-6A5FAC565F2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t="5238" b="5238"/>
          <a:stretch>
            <a:fillRect/>
          </a:stretch>
        </p:blipFill>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29" name="Rectangle: Rounded Corners 50">
            <a:extLst>
              <a:ext uri="{FF2B5EF4-FFF2-40B4-BE49-F238E27FC236}">
                <a16:creationId xmlns:a16="http://schemas.microsoft.com/office/drawing/2014/main" id="{1D53D181-B08C-178E-A18C-E9F52505414F}"/>
              </a:ext>
            </a:extLst>
          </p:cNvPr>
          <p:cNvSpPr/>
          <p:nvPr/>
        </p:nvSpPr>
        <p:spPr>
          <a:xfrm>
            <a:off x="1640542" y="1698751"/>
            <a:ext cx="9981090" cy="4377601"/>
          </a:xfrm>
          <a:prstGeom prst="roundRect">
            <a:avLst>
              <a:gd name="adj" fmla="val 827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2" name="Group 1">
            <a:extLst>
              <a:ext uri="{FF2B5EF4-FFF2-40B4-BE49-F238E27FC236}">
                <a16:creationId xmlns:a16="http://schemas.microsoft.com/office/drawing/2014/main" id="{2298A663-41A9-46B2-07F2-5DC62C5D4558}"/>
              </a:ext>
            </a:extLst>
          </p:cNvPr>
          <p:cNvGrpSpPr/>
          <p:nvPr/>
        </p:nvGrpSpPr>
        <p:grpSpPr>
          <a:xfrm>
            <a:off x="5827677" y="2206568"/>
            <a:ext cx="2541862" cy="1609594"/>
            <a:chOff x="5827677" y="2206568"/>
            <a:chExt cx="2541862" cy="1609594"/>
          </a:xfrm>
        </p:grpSpPr>
        <p:sp>
          <p:nvSpPr>
            <p:cNvPr id="48" name="Rectangle: Rounded Corners 5">
              <a:extLst>
                <a:ext uri="{FF2B5EF4-FFF2-40B4-BE49-F238E27FC236}">
                  <a16:creationId xmlns:a16="http://schemas.microsoft.com/office/drawing/2014/main" id="{7118736A-2C01-CDA0-1E21-88DC2C2C513E}"/>
                </a:ext>
              </a:extLst>
            </p:cNvPr>
            <p:cNvSpPr/>
            <p:nvPr/>
          </p:nvSpPr>
          <p:spPr>
            <a:xfrm>
              <a:off x="5827677" y="2206568"/>
              <a:ext cx="2541862" cy="1609594"/>
            </a:xfrm>
            <a:prstGeom prst="roundRect">
              <a:avLst>
                <a:gd name="adj" fmla="val 9455"/>
              </a:avLst>
            </a:prstGeom>
            <a:solidFill>
              <a:schemeClr val="bg1"/>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1" name="insert your awesome title here.">
              <a:extLst>
                <a:ext uri="{FF2B5EF4-FFF2-40B4-BE49-F238E27FC236}">
                  <a16:creationId xmlns:a16="http://schemas.microsoft.com/office/drawing/2014/main" id="{078ED922-7027-43A4-6DB1-A14B46BDB802}"/>
                </a:ext>
              </a:extLst>
            </p:cNvPr>
            <p:cNvSpPr txBox="1"/>
            <p:nvPr/>
          </p:nvSpPr>
          <p:spPr>
            <a:xfrm>
              <a:off x="5863306" y="2481951"/>
              <a:ext cx="2434533" cy="10529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7030A0"/>
                  </a:solidFill>
                  <a:effectLst/>
                  <a:uLnTx/>
                  <a:uFillTx/>
                  <a:latin typeface="Century Gothic"/>
                  <a:ea typeface="+mn-ea"/>
                  <a:cs typeface="Century Gothic"/>
                  <a:sym typeface="Montserrat ExtraBold"/>
                </a:rPr>
                <a:t>Some </a:t>
              </a:r>
              <a:r>
                <a:rPr kumimoji="0" lang="en-US" sz="1400" b="1" i="0" u="none" strike="noStrike" kern="0" cap="none" spc="0" normalizeH="0" baseline="0" noProof="0" dirty="0">
                  <a:ln>
                    <a:noFill/>
                  </a:ln>
                  <a:solidFill>
                    <a:srgbClr val="7030A0"/>
                  </a:solidFill>
                  <a:effectLst/>
                  <a:uLnTx/>
                  <a:uFillTx/>
                  <a:latin typeface="Century Gothic"/>
                  <a:ea typeface="+mn-ea"/>
                  <a:cs typeface="Century Gothic"/>
                  <a:sym typeface="Montserrat ExtraBold"/>
                </a:rPr>
                <a:t>Ablation Results </a:t>
              </a:r>
              <a:r>
                <a:rPr kumimoji="0" lang="en-US" sz="1400" b="0" i="0" u="none" strike="noStrike" kern="0" cap="none" spc="0" normalizeH="0" baseline="0" noProof="0" dirty="0">
                  <a:ln>
                    <a:noFill/>
                  </a:ln>
                  <a:solidFill>
                    <a:srgbClr val="7030A0"/>
                  </a:solidFill>
                  <a:effectLst/>
                  <a:uLnTx/>
                  <a:uFillTx/>
                  <a:latin typeface="Century Gothic"/>
                  <a:ea typeface="+mn-ea"/>
                  <a:cs typeface="Century Gothic"/>
                  <a:sym typeface="Montserrat ExtraBold"/>
                </a:rPr>
                <a:t>are not conclusive, i.e., not all metrics are improving w.r.t</a:t>
              </a:r>
              <a:r>
                <a:rPr lang="en-US" sz="1400" kern="0" cap="none" spc="0" dirty="0">
                  <a:solidFill>
                    <a:srgbClr val="7030A0"/>
                  </a:solidFill>
                  <a:latin typeface="Century Gothic"/>
                  <a:cs typeface="Century Gothic"/>
                </a:rPr>
                <a:t> features</a:t>
              </a:r>
              <a:endParaRPr kumimoji="0" lang="en-US" sz="1400" b="0" i="0" u="none" strike="noStrike" kern="0" cap="none" spc="0" normalizeH="0" baseline="0" noProof="0" dirty="0">
                <a:ln>
                  <a:noFill/>
                </a:ln>
                <a:solidFill>
                  <a:srgbClr val="7030A0"/>
                </a:solidFill>
                <a:effectLst/>
                <a:uLnTx/>
                <a:uFillTx/>
                <a:latin typeface="Century Gothic"/>
                <a:ea typeface="+mn-ea"/>
                <a:cs typeface="Century Gothic"/>
                <a:sym typeface="Montserrat ExtraBold"/>
              </a:endParaRPr>
            </a:p>
          </p:txBody>
        </p:sp>
      </p:grpSp>
      <p:grpSp>
        <p:nvGrpSpPr>
          <p:cNvPr id="3" name="Group 2">
            <a:extLst>
              <a:ext uri="{FF2B5EF4-FFF2-40B4-BE49-F238E27FC236}">
                <a16:creationId xmlns:a16="http://schemas.microsoft.com/office/drawing/2014/main" id="{196F578D-FA87-60CB-C0F8-70929746CFFC}"/>
              </a:ext>
            </a:extLst>
          </p:cNvPr>
          <p:cNvGrpSpPr/>
          <p:nvPr/>
        </p:nvGrpSpPr>
        <p:grpSpPr>
          <a:xfrm>
            <a:off x="8592887" y="1979367"/>
            <a:ext cx="2558373" cy="1969500"/>
            <a:chOff x="8592887" y="2206567"/>
            <a:chExt cx="2558373" cy="1969500"/>
          </a:xfrm>
        </p:grpSpPr>
        <p:sp>
          <p:nvSpPr>
            <p:cNvPr id="40" name="Rectangle: Rounded Corners 5">
              <a:extLst>
                <a:ext uri="{FF2B5EF4-FFF2-40B4-BE49-F238E27FC236}">
                  <a16:creationId xmlns:a16="http://schemas.microsoft.com/office/drawing/2014/main" id="{2D6B92AB-F3DE-D62B-8B6B-33D07593113F}"/>
                </a:ext>
              </a:extLst>
            </p:cNvPr>
            <p:cNvSpPr/>
            <p:nvPr/>
          </p:nvSpPr>
          <p:spPr>
            <a:xfrm>
              <a:off x="8592887" y="2206567"/>
              <a:ext cx="2541862" cy="1969499"/>
            </a:xfrm>
            <a:prstGeom prst="roundRect">
              <a:avLst>
                <a:gd name="adj" fmla="val 9455"/>
              </a:avLst>
            </a:prstGeom>
            <a:solidFill>
              <a:schemeClr val="bg1"/>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3" name="insert your awesome title here.">
              <a:extLst>
                <a:ext uri="{FF2B5EF4-FFF2-40B4-BE49-F238E27FC236}">
                  <a16:creationId xmlns:a16="http://schemas.microsoft.com/office/drawing/2014/main" id="{61A65354-4348-AE1C-7A10-CE5E0194C527}"/>
                </a:ext>
              </a:extLst>
            </p:cNvPr>
            <p:cNvSpPr txBox="1"/>
            <p:nvPr/>
          </p:nvSpPr>
          <p:spPr>
            <a:xfrm>
              <a:off x="8609399" y="2353709"/>
              <a:ext cx="2541861" cy="1822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accent2">
                      <a:lumMod val="75000"/>
                    </a:schemeClr>
                  </a:solidFill>
                  <a:effectLst/>
                  <a:uLnTx/>
                  <a:uFillTx/>
                  <a:latin typeface="Century Gothic"/>
                  <a:ea typeface="+mn-ea"/>
                  <a:cs typeface="Century Gothic"/>
                  <a:sym typeface="Montserrat ExtraBold"/>
                </a:rPr>
                <a:t>Unified Query design</a:t>
              </a:r>
              <a:r>
                <a:rPr kumimoji="0" lang="en-GB" sz="1400" b="0" i="0" u="none" strike="noStrike" kern="0" cap="none" spc="0" normalizeH="0" baseline="0" noProof="0" dirty="0">
                  <a:ln>
                    <a:noFill/>
                  </a:ln>
                  <a:solidFill>
                    <a:schemeClr val="accent2">
                      <a:lumMod val="75000"/>
                    </a:schemeClr>
                  </a:solidFill>
                  <a:effectLst/>
                  <a:uLnTx/>
                  <a:uFillTx/>
                  <a:latin typeface="Century Gothic"/>
                  <a:ea typeface="+mn-ea"/>
                  <a:cs typeface="Century Gothic"/>
                  <a:sym typeface="Montserrat ExtraBold"/>
                </a:rPr>
                <a:t>: Queries as interfaces to connect and coordinate all tasks </a:t>
              </a:r>
              <a:r>
                <a:rPr kumimoji="0" lang="en-GB" sz="1400" b="0" i="0" u="none" strike="sngStrike" kern="0" cap="none" spc="0" normalizeH="0" baseline="0" noProof="0" dirty="0">
                  <a:ln>
                    <a:noFill/>
                  </a:ln>
                  <a:solidFill>
                    <a:schemeClr val="accent2">
                      <a:lumMod val="75000"/>
                    </a:schemeClr>
                  </a:solidFill>
                  <a:effectLst/>
                  <a:uLnTx/>
                  <a:uFillTx/>
                  <a:latin typeface="Century Gothic"/>
                  <a:ea typeface="+mn-ea"/>
                  <a:cs typeface="Century Gothic"/>
                  <a:sym typeface="Montserrat ExtraBold"/>
                </a:rPr>
                <a:t>in an interpretable fashion</a:t>
              </a:r>
            </a:p>
            <a:p>
              <a:pPr marL="0" marR="0" lvl="0" indent="0" algn="ctr" defTabSz="914400" rtl="0" eaLnBrk="1" fontAlgn="auto" latinLnBrk="0" hangingPunct="1">
                <a:lnSpc>
                  <a:spcPts val="2000"/>
                </a:lnSpc>
                <a:spcBef>
                  <a:spcPts val="0"/>
                </a:spcBef>
                <a:spcAft>
                  <a:spcPts val="0"/>
                </a:spcAft>
                <a:buClrTx/>
                <a:buSzTx/>
                <a:buFontTx/>
                <a:buNone/>
                <a:tabLst/>
                <a:defRPr/>
              </a:pPr>
              <a:r>
                <a:rPr lang="en-GB" sz="1400" kern="0" cap="none" spc="0" dirty="0">
                  <a:solidFill>
                    <a:srgbClr val="7030A0"/>
                  </a:solidFill>
                  <a:latin typeface="Century Gothic"/>
                  <a:cs typeface="Century Gothic"/>
                </a:rPr>
                <a:t>Some Design choices seem too </a:t>
              </a:r>
              <a:r>
                <a:rPr lang="en-GB" sz="1400" b="1" kern="0" cap="none" spc="0" dirty="0">
                  <a:solidFill>
                    <a:srgbClr val="7030A0"/>
                  </a:solidFill>
                  <a:latin typeface="Century Gothic"/>
                  <a:cs typeface="Century Gothic"/>
                </a:rPr>
                <a:t>abstract</a:t>
              </a:r>
              <a:endParaRPr kumimoji="0" lang="en-US" sz="1400" b="1" i="0" u="none" kern="0" cap="none" spc="0" normalizeH="0" baseline="0" noProof="0" dirty="0">
                <a:ln>
                  <a:noFill/>
                </a:ln>
                <a:solidFill>
                  <a:srgbClr val="7030A0"/>
                </a:solidFill>
                <a:effectLst/>
                <a:uLnTx/>
                <a:uFillTx/>
                <a:latin typeface="Century Gothic"/>
                <a:ea typeface="+mn-ea"/>
                <a:cs typeface="Century Gothic"/>
                <a:sym typeface="Montserrat ExtraBold"/>
              </a:endParaRPr>
            </a:p>
          </p:txBody>
        </p:sp>
      </p:grpSp>
      <p:grpSp>
        <p:nvGrpSpPr>
          <p:cNvPr id="5" name="Group 4">
            <a:extLst>
              <a:ext uri="{FF2B5EF4-FFF2-40B4-BE49-F238E27FC236}">
                <a16:creationId xmlns:a16="http://schemas.microsoft.com/office/drawing/2014/main" id="{B8BC5303-80C6-76FA-A7C8-3F7128B2F454}"/>
              </a:ext>
            </a:extLst>
          </p:cNvPr>
          <p:cNvGrpSpPr/>
          <p:nvPr/>
        </p:nvGrpSpPr>
        <p:grpSpPr>
          <a:xfrm>
            <a:off x="5843617" y="4023072"/>
            <a:ext cx="2541862" cy="1609594"/>
            <a:chOff x="5843617" y="4023072"/>
            <a:chExt cx="2541862" cy="1609594"/>
          </a:xfrm>
        </p:grpSpPr>
        <p:sp>
          <p:nvSpPr>
            <p:cNvPr id="56" name="Rectangle: Rounded Corners 5">
              <a:extLst>
                <a:ext uri="{FF2B5EF4-FFF2-40B4-BE49-F238E27FC236}">
                  <a16:creationId xmlns:a16="http://schemas.microsoft.com/office/drawing/2014/main" id="{37F5F1C9-BA68-B7FA-FCF4-05B7313E09F6}"/>
                </a:ext>
              </a:extLst>
            </p:cNvPr>
            <p:cNvSpPr/>
            <p:nvPr/>
          </p:nvSpPr>
          <p:spPr>
            <a:xfrm>
              <a:off x="5843617" y="4023072"/>
              <a:ext cx="2541862" cy="1609594"/>
            </a:xfrm>
            <a:prstGeom prst="roundRect">
              <a:avLst>
                <a:gd name="adj" fmla="val 9455"/>
              </a:avLst>
            </a:prstGeom>
            <a:solidFill>
              <a:schemeClr val="bg1"/>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4" name="insert your awesome title here.">
              <a:extLst>
                <a:ext uri="{FF2B5EF4-FFF2-40B4-BE49-F238E27FC236}">
                  <a16:creationId xmlns:a16="http://schemas.microsoft.com/office/drawing/2014/main" id="{80187D55-C7E6-E548-42B4-40159B0DF164}"/>
                </a:ext>
              </a:extLst>
            </p:cNvPr>
            <p:cNvSpPr txBox="1"/>
            <p:nvPr/>
          </p:nvSpPr>
          <p:spPr>
            <a:xfrm>
              <a:off x="6113362" y="4247339"/>
              <a:ext cx="1970491" cy="7964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GB" sz="1400" b="1" i="0" u="none" strike="noStrike" kern="0" cap="none" spc="0" normalizeH="0" baseline="0" noProof="0" dirty="0">
                  <a:ln>
                    <a:noFill/>
                  </a:ln>
                  <a:effectLst/>
                  <a:uLnTx/>
                  <a:uFillTx/>
                  <a:latin typeface="Century Gothic"/>
                  <a:ea typeface="+mn-ea"/>
                  <a:cs typeface="Century Gothic"/>
                  <a:sym typeface="Montserrat ExtraBold"/>
                </a:rPr>
                <a:t>State-of-the-art (SOTA) Performance </a:t>
              </a:r>
              <a:r>
                <a:rPr kumimoji="0" lang="en-GB" sz="1400" b="0" i="0" u="none" strike="noStrike" kern="0" cap="none" spc="0" normalizeH="0" baseline="0" noProof="0" dirty="0">
                  <a:ln>
                    <a:noFill/>
                  </a:ln>
                  <a:effectLst/>
                  <a:uLnTx/>
                  <a:uFillTx/>
                  <a:latin typeface="Century Gothic"/>
                  <a:ea typeface="+mn-ea"/>
                  <a:cs typeface="Century Gothic"/>
                  <a:sym typeface="Montserrat ExtraBold"/>
                </a:rPr>
                <a:t>with vision-only input</a:t>
              </a:r>
              <a:endParaRPr kumimoji="0" lang="en-US" sz="1400" b="0" i="0" u="none" strike="noStrike" kern="1200" cap="none" spc="0" normalizeH="0" baseline="0" noProof="0" dirty="0">
                <a:ln>
                  <a:noFill/>
                </a:ln>
                <a:effectLst/>
                <a:uLnTx/>
                <a:uFillTx/>
                <a:latin typeface="Century Gothic"/>
                <a:ea typeface="+mn-ea"/>
                <a:cs typeface="Century Gothic"/>
                <a:sym typeface="Montserrat ExtraBold"/>
              </a:endParaRPr>
            </a:p>
          </p:txBody>
        </p:sp>
      </p:grpSp>
      <p:grpSp>
        <p:nvGrpSpPr>
          <p:cNvPr id="6" name="Group 5">
            <a:extLst>
              <a:ext uri="{FF2B5EF4-FFF2-40B4-BE49-F238E27FC236}">
                <a16:creationId xmlns:a16="http://schemas.microsoft.com/office/drawing/2014/main" id="{BE2E2C75-0437-105A-90C3-341755EC8E2D}"/>
              </a:ext>
            </a:extLst>
          </p:cNvPr>
          <p:cNvGrpSpPr/>
          <p:nvPr/>
        </p:nvGrpSpPr>
        <p:grpSpPr>
          <a:xfrm>
            <a:off x="8592887" y="4019587"/>
            <a:ext cx="2541862" cy="1609594"/>
            <a:chOff x="8592887" y="4019587"/>
            <a:chExt cx="2541862" cy="1609594"/>
          </a:xfrm>
        </p:grpSpPr>
        <p:sp>
          <p:nvSpPr>
            <p:cNvPr id="64" name="Rectangle: Rounded Corners 5">
              <a:extLst>
                <a:ext uri="{FF2B5EF4-FFF2-40B4-BE49-F238E27FC236}">
                  <a16:creationId xmlns:a16="http://schemas.microsoft.com/office/drawing/2014/main" id="{18B82DE9-D4BA-74AF-0DE2-8A19A266B49E}"/>
                </a:ext>
              </a:extLst>
            </p:cNvPr>
            <p:cNvSpPr/>
            <p:nvPr/>
          </p:nvSpPr>
          <p:spPr>
            <a:xfrm>
              <a:off x="8592887" y="4019587"/>
              <a:ext cx="2541862" cy="1609594"/>
            </a:xfrm>
            <a:prstGeom prst="roundRect">
              <a:avLst>
                <a:gd name="adj" fmla="val 9455"/>
              </a:avLst>
            </a:prstGeom>
            <a:solidFill>
              <a:schemeClr val="bg1"/>
            </a:solidFill>
            <a:ln>
              <a:noFill/>
            </a:ln>
            <a:effectLst>
              <a:outerShdw blurRad="203200" dist="762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mn-cs"/>
              </a:endParaRPr>
            </a:p>
          </p:txBody>
        </p:sp>
        <p:sp>
          <p:nvSpPr>
            <p:cNvPr id="85" name="insert your awesome title here.">
              <a:extLst>
                <a:ext uri="{FF2B5EF4-FFF2-40B4-BE49-F238E27FC236}">
                  <a16:creationId xmlns:a16="http://schemas.microsoft.com/office/drawing/2014/main" id="{FE6097C6-F060-42E7-76DC-A137299308DD}"/>
                </a:ext>
              </a:extLst>
            </p:cNvPr>
            <p:cNvSpPr txBox="1"/>
            <p:nvPr/>
          </p:nvSpPr>
          <p:spPr>
            <a:xfrm>
              <a:off x="8636029" y="4298246"/>
              <a:ext cx="2480947" cy="1052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GB" sz="1400" b="0" i="0" u="none" strike="sngStrike" kern="0" cap="none" spc="0" normalizeH="0" baseline="0" noProof="0" dirty="0">
                  <a:ln>
                    <a:noFill/>
                  </a:ln>
                  <a:solidFill>
                    <a:schemeClr val="accent2">
                      <a:lumMod val="75000"/>
                    </a:schemeClr>
                  </a:solidFill>
                  <a:effectLst/>
                  <a:uLnTx/>
                  <a:uFillTx/>
                  <a:latin typeface="Century Gothic"/>
                  <a:ea typeface="+mn-ea"/>
                  <a:cs typeface="Century Gothic"/>
                  <a:sym typeface="Montserrat ExtraBold"/>
                </a:rPr>
                <a:t>First Step towards </a:t>
              </a:r>
              <a:r>
                <a:rPr kumimoji="0" lang="en-GB" sz="1400" b="1" i="0" u="none" strike="sngStrike" kern="0" cap="none" spc="0" normalizeH="0" baseline="0" noProof="0" dirty="0">
                  <a:ln>
                    <a:noFill/>
                  </a:ln>
                  <a:solidFill>
                    <a:schemeClr val="accent2">
                      <a:lumMod val="75000"/>
                    </a:schemeClr>
                  </a:solidFill>
                  <a:effectLst/>
                  <a:uLnTx/>
                  <a:uFillTx/>
                  <a:latin typeface="Century Gothic"/>
                  <a:ea typeface="+mn-ea"/>
                  <a:cs typeface="Century Gothic"/>
                  <a:sym typeface="Montserrat ExtraBold"/>
                </a:rPr>
                <a:t>Autonomous Driving Foundational Models</a:t>
              </a:r>
            </a:p>
            <a:p>
              <a:pPr marL="0" marR="0" lvl="0" indent="0" algn="ctr" defTabSz="914400" rtl="0" eaLnBrk="1" fontAlgn="auto" latinLnBrk="0" hangingPunct="1">
                <a:lnSpc>
                  <a:spcPts val="2000"/>
                </a:lnSpc>
                <a:spcBef>
                  <a:spcPts val="0"/>
                </a:spcBef>
                <a:spcAft>
                  <a:spcPts val="0"/>
                </a:spcAft>
                <a:buClrTx/>
                <a:buSzTx/>
                <a:buFontTx/>
                <a:buNone/>
                <a:tabLst/>
                <a:defRPr/>
              </a:pPr>
              <a:r>
                <a:rPr lang="en-GB" sz="1400" kern="0" cap="none" spc="0" dirty="0">
                  <a:solidFill>
                    <a:srgbClr val="7030A0"/>
                  </a:solidFill>
                  <a:latin typeface="Century Gothic"/>
                  <a:cs typeface="Century Gothic"/>
                </a:rPr>
                <a:t>Much to learn we still have</a:t>
              </a:r>
              <a:endParaRPr kumimoji="0" lang="en-US" sz="1400" i="0" u="none" kern="1200" cap="none" spc="0" normalizeH="0" baseline="0" noProof="0" dirty="0">
                <a:ln>
                  <a:noFill/>
                </a:ln>
                <a:solidFill>
                  <a:srgbClr val="7030A0"/>
                </a:solidFill>
                <a:effectLst/>
                <a:uLnTx/>
                <a:uFillTx/>
                <a:latin typeface="Century Gothic"/>
                <a:ea typeface="+mn-ea"/>
                <a:cs typeface="Century Gothic"/>
                <a:sym typeface="Montserrat ExtraBold"/>
              </a:endParaRPr>
            </a:p>
          </p:txBody>
        </p:sp>
      </p:grpSp>
      <p:sp>
        <p:nvSpPr>
          <p:cNvPr id="87" name="moving straight is what we do">
            <a:extLst>
              <a:ext uri="{FF2B5EF4-FFF2-40B4-BE49-F238E27FC236}">
                <a16:creationId xmlns:a16="http://schemas.microsoft.com/office/drawing/2014/main" id="{8B62C532-B1E4-1AC7-FB1E-94D6701494DC}"/>
              </a:ext>
            </a:extLst>
          </p:cNvPr>
          <p:cNvSpPr txBox="1"/>
          <p:nvPr/>
        </p:nvSpPr>
        <p:spPr>
          <a:xfrm>
            <a:off x="1139978" y="619772"/>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l" defTabSz="914400" rtl="0" eaLnBrk="1" fontAlgn="auto" latinLnBrk="0" hangingPunct="1">
              <a:lnSpc>
                <a:spcPts val="328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rPr>
              <a:t>Conclusions – </a:t>
            </a:r>
            <a:r>
              <a:rPr kumimoji="0" lang="en-US" sz="24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sym typeface="Montserrat ExtraBold"/>
              </a:rPr>
              <a:t>My View</a:t>
            </a:r>
          </a:p>
        </p:txBody>
      </p:sp>
      <p:pic>
        <p:nvPicPr>
          <p:cNvPr id="4" name="Imagen 3">
            <a:extLst>
              <a:ext uri="{FF2B5EF4-FFF2-40B4-BE49-F238E27FC236}">
                <a16:creationId xmlns:a16="http://schemas.microsoft.com/office/drawing/2014/main" id="{C36AB334-9F2F-B818-1FD5-46695EB034C6}"/>
              </a:ext>
            </a:extLst>
          </p:cNvPr>
          <p:cNvPicPr>
            <a:picLocks noChangeAspect="1"/>
          </p:cNvPicPr>
          <p:nvPr/>
        </p:nvPicPr>
        <p:blipFill>
          <a:blip r:embed="rId5"/>
          <a:srcRect l="-3948" b="15720"/>
          <a:stretch/>
        </p:blipFill>
        <p:spPr>
          <a:xfrm>
            <a:off x="1666143" y="2280138"/>
            <a:ext cx="3959485" cy="14565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n 7">
            <a:extLst>
              <a:ext uri="{FF2B5EF4-FFF2-40B4-BE49-F238E27FC236}">
                <a16:creationId xmlns:a16="http://schemas.microsoft.com/office/drawing/2014/main" id="{404BDED3-79F5-EAE3-A7D3-F661D77B7BC3}"/>
              </a:ext>
            </a:extLst>
          </p:cNvPr>
          <p:cNvPicPr>
            <a:picLocks noChangeAspect="1"/>
          </p:cNvPicPr>
          <p:nvPr/>
        </p:nvPicPr>
        <p:blipFill>
          <a:blip r:embed="rId6"/>
          <a:stretch>
            <a:fillRect/>
          </a:stretch>
        </p:blipFill>
        <p:spPr>
          <a:xfrm>
            <a:off x="1820454" y="4538340"/>
            <a:ext cx="3805174" cy="101087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9" name="Conector recto de flecha 8">
            <a:extLst>
              <a:ext uri="{FF2B5EF4-FFF2-40B4-BE49-F238E27FC236}">
                <a16:creationId xmlns:a16="http://schemas.microsoft.com/office/drawing/2014/main" id="{87351095-2D92-EE02-3156-B11AF4DFE94B}"/>
              </a:ext>
            </a:extLst>
          </p:cNvPr>
          <p:cNvCxnSpPr>
            <a:cxnSpLocks/>
          </p:cNvCxnSpPr>
          <p:nvPr/>
        </p:nvCxnSpPr>
        <p:spPr>
          <a:xfrm>
            <a:off x="3645885" y="3772874"/>
            <a:ext cx="0" cy="690541"/>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35">
            <a:extLst>
              <a:ext uri="{FF2B5EF4-FFF2-40B4-BE49-F238E27FC236}">
                <a16:creationId xmlns:a16="http://schemas.microsoft.com/office/drawing/2014/main" id="{83F95388-E7AB-9B18-471C-1A57D5DD72C2}"/>
              </a:ext>
            </a:extLst>
          </p:cNvPr>
          <p:cNvSpPr txBox="1"/>
          <p:nvPr/>
        </p:nvSpPr>
        <p:spPr>
          <a:xfrm>
            <a:off x="3723041" y="3948867"/>
            <a:ext cx="79060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chemeClr val="tx2">
                    <a:lumMod val="65000"/>
                    <a:lumOff val="35000"/>
                  </a:schemeClr>
                </a:solidFill>
                <a:effectLst/>
                <a:uLnTx/>
                <a:uFillTx/>
                <a:latin typeface="Century Gothic" panose="020B0502020202020204" pitchFamily="34" charset="0"/>
                <a:ea typeface="+mn-ea"/>
                <a:cs typeface="+mn-cs"/>
              </a:rPr>
              <a:t>UniAD</a:t>
            </a:r>
            <a:endParaRPr kumimoji="0" lang="en-US" sz="1600" b="1" i="0" u="none" strike="noStrike" kern="1200" cap="none" spc="0" normalizeH="0" baseline="0" noProof="0" dirty="0">
              <a:ln>
                <a:noFill/>
              </a:ln>
              <a:solidFill>
                <a:schemeClr val="tx2">
                  <a:lumMod val="65000"/>
                  <a:lumOff val="35000"/>
                </a:schemeClr>
              </a:solidFill>
              <a:effectLst/>
              <a:uLnTx/>
              <a:uFillTx/>
              <a:latin typeface="Century Gothic" panose="020B0502020202020204" pitchFamily="34" charset="0"/>
              <a:ea typeface="+mn-ea"/>
              <a:cs typeface="+mn-cs"/>
            </a:endParaRPr>
          </a:p>
        </p:txBody>
      </p:sp>
      <p:sp>
        <p:nvSpPr>
          <p:cNvPr id="11" name="Marcador de número de diapositiva 2">
            <a:extLst>
              <a:ext uri="{FF2B5EF4-FFF2-40B4-BE49-F238E27FC236}">
                <a16:creationId xmlns:a16="http://schemas.microsoft.com/office/drawing/2014/main" id="{B7B23102-9D7B-6679-4916-EE5D28511C8E}"/>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45</a:t>
            </a:fld>
            <a:endParaRPr lang="en-US" dirty="0">
              <a:solidFill>
                <a:srgbClr val="000000">
                  <a:tint val="75000"/>
                </a:srgbClr>
              </a:solidFill>
              <a:latin typeface="Century Gothic" panose="020B0502020202020204" pitchFamily="34" charset="0"/>
            </a:endParaRPr>
          </a:p>
        </p:txBody>
      </p:sp>
      <p:sp>
        <p:nvSpPr>
          <p:cNvPr id="12" name="insert your awesome title here.">
            <a:extLst>
              <a:ext uri="{FF2B5EF4-FFF2-40B4-BE49-F238E27FC236}">
                <a16:creationId xmlns:a16="http://schemas.microsoft.com/office/drawing/2014/main" id="{EB116A37-CEAC-C113-62CF-2E42D9075A99}"/>
              </a:ext>
            </a:extLst>
          </p:cNvPr>
          <p:cNvSpPr txBox="1"/>
          <p:nvPr/>
        </p:nvSpPr>
        <p:spPr>
          <a:xfrm>
            <a:off x="6043702" y="5043775"/>
            <a:ext cx="2109809" cy="539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120000"/>
              </a:lnSpc>
              <a:defRPr sz="2500" cap="all" spc="75">
                <a:latin typeface="+mn-lt"/>
                <a:ea typeface="+mn-ea"/>
                <a:cs typeface="+mn-cs"/>
                <a:sym typeface="Montserrat ExtraBold"/>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GB" sz="1400" kern="0" cap="none" spc="0" dirty="0">
                <a:solidFill>
                  <a:srgbClr val="7030A0"/>
                </a:solidFill>
                <a:latin typeface="Century Gothic"/>
              </a:rPr>
              <a:t>Better comparison against </a:t>
            </a:r>
            <a:r>
              <a:rPr lang="en-GB" sz="1400" b="1" kern="0" cap="none" spc="0" dirty="0">
                <a:solidFill>
                  <a:srgbClr val="7030A0"/>
                </a:solidFill>
                <a:latin typeface="Century Gothic"/>
              </a:rPr>
              <a:t>LiDAR</a:t>
            </a:r>
            <a:r>
              <a:rPr lang="en-GB" sz="1400" kern="0" cap="none" spc="0" dirty="0">
                <a:solidFill>
                  <a:srgbClr val="7030A0"/>
                </a:solidFill>
                <a:latin typeface="Century Gothic"/>
              </a:rPr>
              <a:t> needed</a:t>
            </a:r>
            <a:endParaRPr lang="en-US" sz="1400" kern="0" cap="none" spc="0" dirty="0">
              <a:solidFill>
                <a:srgbClr val="7030A0"/>
              </a:solidFill>
              <a:latin typeface="Century Gothic"/>
            </a:endParaRPr>
          </a:p>
        </p:txBody>
      </p:sp>
    </p:spTree>
    <p:extLst>
      <p:ext uri="{BB962C8B-B14F-4D97-AF65-F5344CB8AC3E}">
        <p14:creationId xmlns:p14="http://schemas.microsoft.com/office/powerpoint/2010/main" val="2000429140"/>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7BB87-0FD8-A94B-C625-9FFB86683C83}"/>
            </a:ext>
          </a:extLst>
        </p:cNvPr>
        <p:cNvGrpSpPr/>
        <p:nvPr/>
      </p:nvGrpSpPr>
      <p:grpSpPr>
        <a:xfrm>
          <a:off x="0" y="0"/>
          <a:ext cx="0" cy="0"/>
          <a:chOff x="0" y="0"/>
          <a:chExt cx="0" cy="0"/>
        </a:xfrm>
      </p:grpSpPr>
      <p:pic>
        <p:nvPicPr>
          <p:cNvPr id="28" name="Picture Placeholder 31" descr="A picture containing white, sitting, standing, door&#10;&#10;Description automatically generated">
            <a:extLst>
              <a:ext uri="{FF2B5EF4-FFF2-40B4-BE49-F238E27FC236}">
                <a16:creationId xmlns:a16="http://schemas.microsoft.com/office/drawing/2014/main" id="{E32CAEBE-B76C-7C24-A01E-FE6BB8487A8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t="5238" b="5238"/>
          <a:stretch>
            <a:fillRect/>
          </a:stretch>
        </p:blipFill>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29" name="Rectangle: Rounded Corners 50">
            <a:extLst>
              <a:ext uri="{FF2B5EF4-FFF2-40B4-BE49-F238E27FC236}">
                <a16:creationId xmlns:a16="http://schemas.microsoft.com/office/drawing/2014/main" id="{25646D09-9537-66F1-8724-BC3801CDA133}"/>
              </a:ext>
            </a:extLst>
          </p:cNvPr>
          <p:cNvSpPr/>
          <p:nvPr/>
        </p:nvSpPr>
        <p:spPr>
          <a:xfrm>
            <a:off x="1640542" y="1698751"/>
            <a:ext cx="9981090" cy="4377601"/>
          </a:xfrm>
          <a:prstGeom prst="roundRect">
            <a:avLst>
              <a:gd name="adj" fmla="val 827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7" name="moving straight is what we do">
            <a:extLst>
              <a:ext uri="{FF2B5EF4-FFF2-40B4-BE49-F238E27FC236}">
                <a16:creationId xmlns:a16="http://schemas.microsoft.com/office/drawing/2014/main" id="{F903FCCB-A00B-CE59-EF6E-7B788F88AA77}"/>
              </a:ext>
            </a:extLst>
          </p:cNvPr>
          <p:cNvSpPr txBox="1"/>
          <p:nvPr/>
        </p:nvSpPr>
        <p:spPr>
          <a:xfrm>
            <a:off x="3604508" y="3457465"/>
            <a:ext cx="4982984" cy="860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ctr" defTabSz="914400" rtl="0" eaLnBrk="1" fontAlgn="auto" latinLnBrk="0" hangingPunct="1">
              <a:lnSpc>
                <a:spcPts val="328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rPr>
              <a:t>Thank you for your attention</a:t>
            </a:r>
          </a:p>
          <a:p>
            <a:pPr marL="0" marR="0" lvl="0" indent="0" algn="ctr" defTabSz="914400" rtl="0" eaLnBrk="1" fontAlgn="auto" latinLnBrk="0" hangingPunct="1">
              <a:lnSpc>
                <a:spcPts val="328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rPr>
              <a:t>Time for questions!</a:t>
            </a:r>
            <a:endParaRPr kumimoji="0" lang="en-US" sz="2000"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sym typeface="Montserrat ExtraBold"/>
            </a:endParaRPr>
          </a:p>
        </p:txBody>
      </p:sp>
      <p:sp>
        <p:nvSpPr>
          <p:cNvPr id="7" name="Marcador de número de diapositiva 2">
            <a:extLst>
              <a:ext uri="{FF2B5EF4-FFF2-40B4-BE49-F238E27FC236}">
                <a16:creationId xmlns:a16="http://schemas.microsoft.com/office/drawing/2014/main" id="{7511CFCE-706D-8317-E48C-3BED7B88EE5A}"/>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46</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1568452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86B8A0C3-DB62-8170-655D-FED72A48F626}"/>
              </a:ext>
            </a:extLst>
          </p:cNvPr>
          <p:cNvSpPr txBox="1"/>
          <p:nvPr/>
        </p:nvSpPr>
        <p:spPr>
          <a:xfrm>
            <a:off x="818716" y="1399173"/>
            <a:ext cx="10554567" cy="5093702"/>
          </a:xfrm>
          <a:prstGeom prst="rect">
            <a:avLst/>
          </a:prstGeom>
          <a:noFill/>
        </p:spPr>
        <p:txBody>
          <a:bodyPr wrap="square">
            <a:spAutoFit/>
          </a:bodyPr>
          <a:lstStyle/>
          <a:p>
            <a:pPr lvl="1" indent="-457200" algn="just">
              <a:spcAft>
                <a:spcPts val="600"/>
              </a:spcAft>
            </a:pPr>
            <a:r>
              <a:rPr lang="en-GB" sz="1400" dirty="0" err="1"/>
              <a:t>Carion</a:t>
            </a:r>
            <a:r>
              <a:rPr lang="en-GB" sz="1400" dirty="0"/>
              <a:t>, N., F. Massa, G. </a:t>
            </a:r>
            <a:r>
              <a:rPr lang="en-GB" sz="1400" dirty="0" err="1"/>
              <a:t>Synnaeve</a:t>
            </a:r>
            <a:r>
              <a:rPr lang="en-GB" sz="1400" dirty="0"/>
              <a:t>, N. </a:t>
            </a:r>
            <a:r>
              <a:rPr lang="en-GB" sz="1400" dirty="0" err="1"/>
              <a:t>Usunier</a:t>
            </a:r>
            <a:r>
              <a:rPr lang="en-GB" sz="1400" dirty="0"/>
              <a:t>, A. Kirillov, and S. </a:t>
            </a:r>
            <a:r>
              <a:rPr lang="en-GB" sz="1400" dirty="0" err="1"/>
              <a:t>Zagoruyko</a:t>
            </a:r>
            <a:r>
              <a:rPr lang="en-GB" sz="1400" dirty="0"/>
              <a:t>. End-to-End Object Detection with Transformers, 2020. </a:t>
            </a:r>
            <a:r>
              <a:rPr lang="en-GB" sz="1400" dirty="0" err="1"/>
              <a:t>arXiv</a:t>
            </a:r>
            <a:r>
              <a:rPr lang="en-GB" sz="1400" dirty="0"/>
              <a:t>: 2005.12872 [cs.CV]. </a:t>
            </a:r>
            <a:r>
              <a:rPr lang="en-GB" sz="1400" dirty="0">
                <a:hlinkClick r:id="rId2"/>
              </a:rPr>
              <a:t>https://arxiv.org/abs/2005.12872</a:t>
            </a:r>
            <a:r>
              <a:rPr lang="en-GB" sz="1400" dirty="0"/>
              <a:t>.</a:t>
            </a:r>
          </a:p>
          <a:p>
            <a:pPr lvl="1" indent="-457200" algn="just">
              <a:spcAft>
                <a:spcPts val="600"/>
              </a:spcAft>
            </a:pPr>
            <a:r>
              <a:rPr lang="en-GB" sz="1400" dirty="0"/>
              <a:t>Chen, L., P. Wu, K. Chitta, B. Jaeger, A. Geiger, and H. Li. “End-to-end Autonomous Driving: Challenges and Frontiers.” IEEE Transactions on Pattern Analysis and Machine Intelligence, 2024.</a:t>
            </a:r>
          </a:p>
          <a:p>
            <a:pPr lvl="1" indent="-457200" algn="just">
              <a:spcAft>
                <a:spcPts val="600"/>
              </a:spcAft>
            </a:pPr>
            <a:r>
              <a:rPr lang="en-GB" sz="1400" dirty="0"/>
              <a:t>Hu, Y. [CVPR2023 Award Candidate] </a:t>
            </a:r>
            <a:r>
              <a:rPr lang="en-GB" sz="1400" dirty="0" err="1"/>
              <a:t>UniAD</a:t>
            </a:r>
            <a:r>
              <a:rPr lang="en-GB" sz="1400" dirty="0"/>
              <a:t>: Planning-oriented Autonomous Driving. YouTube Video. Candidate Award Talk, available at </a:t>
            </a:r>
            <a:r>
              <a:rPr lang="en-GB" sz="1400" dirty="0">
                <a:hlinkClick r:id="rId3"/>
              </a:rPr>
              <a:t>https://www.youtube.com/watch?v=R4iuq3zDBL4</a:t>
            </a:r>
            <a:r>
              <a:rPr lang="en-GB" sz="1400" dirty="0"/>
              <a:t>, 2023.</a:t>
            </a:r>
          </a:p>
          <a:p>
            <a:pPr lvl="1" indent="-457200" algn="just">
              <a:spcAft>
                <a:spcPts val="600"/>
              </a:spcAft>
            </a:pPr>
            <a:r>
              <a:rPr lang="en-GB" sz="1400" dirty="0"/>
              <a:t>Hu, Y. CVPR23 Plenary Talk — [Best Paper] </a:t>
            </a:r>
            <a:r>
              <a:rPr lang="en-GB" sz="1400" dirty="0" err="1"/>
              <a:t>UniAD</a:t>
            </a:r>
            <a:r>
              <a:rPr lang="en-GB" sz="1400" dirty="0"/>
              <a:t>: Planning-oriented Autonomous Driving. YouTube Video. Plenary talk at CVPR 2023, available at </a:t>
            </a:r>
            <a:r>
              <a:rPr lang="en-GB" sz="1400" dirty="0">
                <a:hlinkClick r:id="rId4"/>
              </a:rPr>
              <a:t>https://www.youtube.com/watch?v=cyrxJJ_nnaQ</a:t>
            </a:r>
            <a:r>
              <a:rPr lang="en-GB" sz="1400" dirty="0"/>
              <a:t>, 2023.</a:t>
            </a:r>
          </a:p>
          <a:p>
            <a:pPr lvl="1" indent="-457200" algn="just">
              <a:spcAft>
                <a:spcPts val="600"/>
              </a:spcAft>
            </a:pPr>
            <a:r>
              <a:rPr lang="en-GB" sz="1400" dirty="0"/>
              <a:t>Hu, Y., J. Yang, L. Chen, K. Li, C. Sima, X. Zhu, S. Chai, et al. Planning-oriented Autonomous Driving, 2023. </a:t>
            </a:r>
            <a:r>
              <a:rPr lang="en-GB" sz="1400" dirty="0" err="1"/>
              <a:t>arXiv</a:t>
            </a:r>
            <a:r>
              <a:rPr lang="en-GB" sz="1400" dirty="0"/>
              <a:t>: 2212.10156 [cs.CV]. </a:t>
            </a:r>
            <a:r>
              <a:rPr lang="en-GB" sz="1400" dirty="0">
                <a:hlinkClick r:id="rId5"/>
              </a:rPr>
              <a:t>https://arxiv.org/abs/2212.10156</a:t>
            </a:r>
            <a:r>
              <a:rPr lang="en-GB" sz="1400" dirty="0"/>
              <a:t>.</a:t>
            </a:r>
          </a:p>
          <a:p>
            <a:pPr lvl="1" indent="-457200" algn="just">
              <a:spcAft>
                <a:spcPts val="600"/>
              </a:spcAft>
            </a:pPr>
            <a:r>
              <a:rPr lang="en-GB" sz="1400" dirty="0"/>
              <a:t>Li, Z., W. Wang, H. Li, E. Xie, C. Sima, T. Lu, Q. Yu, and J. Dai. </a:t>
            </a:r>
            <a:r>
              <a:rPr lang="en-GB" sz="1400" dirty="0" err="1"/>
              <a:t>BEVFormer</a:t>
            </a:r>
            <a:r>
              <a:rPr lang="en-GB" sz="1400" dirty="0"/>
              <a:t>: Learning Bird’s-Eye-View Representation from Multi-Camera Images via Spatiotemporal Transformers, 2022. </a:t>
            </a:r>
            <a:r>
              <a:rPr lang="en-GB" sz="1400" dirty="0" err="1"/>
              <a:t>arXiv</a:t>
            </a:r>
            <a:r>
              <a:rPr lang="en-GB" sz="1400" dirty="0"/>
              <a:t>: 2203.17270 [cs.CV]. </a:t>
            </a:r>
            <a:r>
              <a:rPr lang="en-GB" sz="1400" dirty="0">
                <a:hlinkClick r:id="rId6"/>
              </a:rPr>
              <a:t>https://arxiv.org/abs/2203.17270</a:t>
            </a:r>
            <a:r>
              <a:rPr lang="en-GB" sz="1400" dirty="0"/>
              <a:t>.</a:t>
            </a:r>
          </a:p>
          <a:p>
            <a:pPr lvl="1" indent="-457200" algn="just">
              <a:spcAft>
                <a:spcPts val="600"/>
              </a:spcAft>
            </a:pPr>
            <a:r>
              <a:rPr lang="en-GB" sz="1400" dirty="0"/>
              <a:t>Li, Z., W. Wang, E. Xie, Z. Yu, A. </a:t>
            </a:r>
            <a:r>
              <a:rPr lang="en-GB" sz="1400" dirty="0" err="1"/>
              <a:t>Anandkumar</a:t>
            </a:r>
            <a:r>
              <a:rPr lang="en-GB" sz="1400" dirty="0"/>
              <a:t>, J. M. Alvarez, P. Luo, and T. Lu. Panoptic </a:t>
            </a:r>
            <a:r>
              <a:rPr lang="en-GB" sz="1400" dirty="0" err="1"/>
              <a:t>SegFormer</a:t>
            </a:r>
            <a:r>
              <a:rPr lang="en-GB" sz="1400" dirty="0"/>
              <a:t>: Delving Deeper into Panoptic Segmentation with Transformers, 2022. </a:t>
            </a:r>
            <a:r>
              <a:rPr lang="en-GB" sz="1400" dirty="0" err="1"/>
              <a:t>arXiv</a:t>
            </a:r>
            <a:r>
              <a:rPr lang="en-GB" sz="1400" dirty="0"/>
              <a:t>: 2109.03814 [cs.CV]. </a:t>
            </a:r>
            <a:r>
              <a:rPr lang="en-GB" sz="1400" dirty="0">
                <a:hlinkClick r:id="rId7"/>
              </a:rPr>
              <a:t>https://arxiv.org/abs/2109.03814</a:t>
            </a:r>
            <a:r>
              <a:rPr lang="en-GB" sz="1400" dirty="0"/>
              <a:t>.</a:t>
            </a:r>
          </a:p>
          <a:p>
            <a:pPr lvl="1" indent="-457200" algn="just">
              <a:spcAft>
                <a:spcPts val="600"/>
              </a:spcAft>
            </a:pPr>
            <a:r>
              <a:rPr lang="en-GB" sz="1400" dirty="0"/>
              <a:t>Zeng, F., B. Dong, Y. Zhang, T. Wang, X. Zhang, and Y. Wei. MOTR: End-to-End Multiple-Object Tracking with Transformer, 2022. </a:t>
            </a:r>
            <a:r>
              <a:rPr lang="en-GB" sz="1400" dirty="0" err="1"/>
              <a:t>arXiv</a:t>
            </a:r>
            <a:r>
              <a:rPr lang="en-GB" sz="1400" dirty="0"/>
              <a:t>: 2105.03247 [cs.CV]. </a:t>
            </a:r>
            <a:r>
              <a:rPr lang="en-GB" sz="1400" dirty="0">
                <a:hlinkClick r:id="rId8"/>
              </a:rPr>
              <a:t>https://arxiv.org/abs/2105.03247</a:t>
            </a:r>
            <a:r>
              <a:rPr lang="en-GB" sz="1400" dirty="0"/>
              <a:t>.</a:t>
            </a:r>
          </a:p>
          <a:p>
            <a:pPr lvl="1" indent="-457200" algn="just">
              <a:spcAft>
                <a:spcPts val="600"/>
              </a:spcAft>
            </a:pPr>
            <a:r>
              <a:rPr lang="en-GB" sz="1400" dirty="0"/>
              <a:t>All illustrations and tables taken from the original paper: Planning-oriented Autonomous Driving (including Supplementary Material) by Hu, Y., J. Yang, L. Chen, K. Li, C. Sima, X. Zhu, S. Chai, et al., unless specified otherwise. The references listed on the tables have the enumeration from the original paper.</a:t>
            </a:r>
          </a:p>
          <a:p>
            <a:pPr lvl="1" indent="-457200" algn="just">
              <a:spcAft>
                <a:spcPts val="600"/>
              </a:spcAft>
            </a:pPr>
            <a:endParaRPr lang="en-GB" sz="1400" dirty="0"/>
          </a:p>
        </p:txBody>
      </p:sp>
      <p:sp>
        <p:nvSpPr>
          <p:cNvPr id="8" name="moving straight is what we do">
            <a:extLst>
              <a:ext uri="{FF2B5EF4-FFF2-40B4-BE49-F238E27FC236}">
                <a16:creationId xmlns:a16="http://schemas.microsoft.com/office/drawing/2014/main" id="{00321E72-B053-75CA-2BE3-76D8D1FB9206}"/>
              </a:ext>
            </a:extLst>
          </p:cNvPr>
          <p:cNvSpPr txBox="1"/>
          <p:nvPr/>
        </p:nvSpPr>
        <p:spPr>
          <a:xfrm>
            <a:off x="818716" y="638433"/>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l" defTabSz="914400" rtl="0" eaLnBrk="1" fontAlgn="auto" latinLnBrk="0" hangingPunct="1">
              <a:lnSpc>
                <a:spcPts val="328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lumMod val="95000"/>
                    <a:lumOff val="5000"/>
                  </a:srgbClr>
                </a:solidFill>
                <a:effectLst/>
                <a:uLnTx/>
                <a:uFillTx/>
                <a:latin typeface="Century Gothic" panose="020B0502020202020204" pitchFamily="34" charset="0"/>
                <a:ea typeface="+mn-ea"/>
                <a:cs typeface="+mn-cs"/>
                <a:sym typeface="Montserrat ExtraBold"/>
              </a:rPr>
              <a:t>References</a:t>
            </a:r>
            <a:endParaRPr kumimoji="0" lang="en-US" sz="24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sym typeface="Montserrat ExtraBold"/>
            </a:endParaRPr>
          </a:p>
        </p:txBody>
      </p:sp>
      <p:sp>
        <p:nvSpPr>
          <p:cNvPr id="9" name="Marcador de número de diapositiva 2">
            <a:extLst>
              <a:ext uri="{FF2B5EF4-FFF2-40B4-BE49-F238E27FC236}">
                <a16:creationId xmlns:a16="http://schemas.microsoft.com/office/drawing/2014/main" id="{347910AD-F293-AD5F-0E5F-1B096030D608}"/>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47</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4239862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C37E4-CE40-AE2F-7B17-FE37287159DF}"/>
            </a:ext>
          </a:extLst>
        </p:cNvPr>
        <p:cNvGrpSpPr/>
        <p:nvPr/>
      </p:nvGrpSpPr>
      <p:grpSpPr>
        <a:xfrm>
          <a:off x="0" y="0"/>
          <a:ext cx="0" cy="0"/>
          <a:chOff x="0" y="0"/>
          <a:chExt cx="0" cy="0"/>
        </a:xfrm>
      </p:grpSpPr>
      <p:grpSp>
        <p:nvGrpSpPr>
          <p:cNvPr id="57" name="Group 56">
            <a:extLst>
              <a:ext uri="{FF2B5EF4-FFF2-40B4-BE49-F238E27FC236}">
                <a16:creationId xmlns:a16="http://schemas.microsoft.com/office/drawing/2014/main" id="{3E9EE9BF-CFA6-7772-FB44-D603A849EE03}"/>
              </a:ext>
            </a:extLst>
          </p:cNvPr>
          <p:cNvGrpSpPr/>
          <p:nvPr/>
        </p:nvGrpSpPr>
        <p:grpSpPr>
          <a:xfrm>
            <a:off x="5745907" y="1447158"/>
            <a:ext cx="2161676" cy="3353509"/>
            <a:chOff x="3983933" y="2595771"/>
            <a:chExt cx="2161676" cy="3353509"/>
          </a:xfrm>
          <a:effectLst>
            <a:outerShdw blurRad="50800" dist="38100" dir="3600000" algn="t" rotWithShape="0">
              <a:prstClr val="black">
                <a:alpha val="40000"/>
              </a:prstClr>
            </a:outerShdw>
          </a:effectLst>
        </p:grpSpPr>
        <p:sp>
          <p:nvSpPr>
            <p:cNvPr id="58" name="Freeform 6">
              <a:extLst>
                <a:ext uri="{FF2B5EF4-FFF2-40B4-BE49-F238E27FC236}">
                  <a16:creationId xmlns:a16="http://schemas.microsoft.com/office/drawing/2014/main" id="{4C5D4667-003F-9294-6DFF-F74524C98116}"/>
                </a:ext>
              </a:extLst>
            </p:cNvPr>
            <p:cNvSpPr>
              <a:spLocks/>
            </p:cNvSpPr>
            <p:nvPr/>
          </p:nvSpPr>
          <p:spPr bwMode="auto">
            <a:xfrm>
              <a:off x="5035861" y="25970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59" name="Freeform 8">
              <a:extLst>
                <a:ext uri="{FF2B5EF4-FFF2-40B4-BE49-F238E27FC236}">
                  <a16:creationId xmlns:a16="http://schemas.microsoft.com/office/drawing/2014/main" id="{8F900F9A-0BB9-C3D7-5F7A-CBCB6CE460D6}"/>
                </a:ext>
              </a:extLst>
            </p:cNvPr>
            <p:cNvSpPr>
              <a:spLocks/>
            </p:cNvSpPr>
            <p:nvPr/>
          </p:nvSpPr>
          <p:spPr bwMode="auto">
            <a:xfrm>
              <a:off x="5035861" y="2595771"/>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60" name="Freeform 59">
              <a:extLst>
                <a:ext uri="{FF2B5EF4-FFF2-40B4-BE49-F238E27FC236}">
                  <a16:creationId xmlns:a16="http://schemas.microsoft.com/office/drawing/2014/main" id="{10BB48BE-EA11-B57D-4279-A790C3CCE525}"/>
                </a:ext>
              </a:extLst>
            </p:cNvPr>
            <p:cNvSpPr>
              <a:spLocks/>
            </p:cNvSpPr>
            <p:nvPr/>
          </p:nvSpPr>
          <p:spPr bwMode="auto">
            <a:xfrm>
              <a:off x="3983933" y="3149614"/>
              <a:ext cx="1656919" cy="2799666"/>
            </a:xfrm>
            <a:custGeom>
              <a:avLst/>
              <a:gdLst>
                <a:gd name="T0" fmla="*/ 349 w 1214"/>
                <a:gd name="T1" fmla="*/ 1148 h 2058"/>
                <a:gd name="T2" fmla="*/ 349 w 1214"/>
                <a:gd name="T3" fmla="*/ 164 h 2058"/>
                <a:gd name="T4" fmla="*/ 71 w 1214"/>
                <a:gd name="T5" fmla="*/ 20 h 2058"/>
                <a:gd name="T6" fmla="*/ 0 w 1214"/>
                <a:gd name="T7" fmla="*/ 64 h 2058"/>
                <a:gd name="T8" fmla="*/ 0 w 1214"/>
                <a:gd name="T9" fmla="*/ 1365 h 2058"/>
                <a:gd name="T10" fmla="*/ 71 w 1214"/>
                <a:gd name="T11" fmla="*/ 1481 h 2058"/>
                <a:gd name="T12" fmla="*/ 1143 w 1214"/>
                <a:gd name="T13" fmla="*/ 2038 h 2058"/>
                <a:gd name="T14" fmla="*/ 1214 w 1214"/>
                <a:gd name="T15" fmla="*/ 1995 h 2058"/>
                <a:gd name="T16" fmla="*/ 1214 w 1214"/>
                <a:gd name="T17" fmla="*/ 1679 h 2058"/>
                <a:gd name="T18" fmla="*/ 421 w 1214"/>
                <a:gd name="T19" fmla="*/ 1267 h 2058"/>
                <a:gd name="T20" fmla="*/ 349 w 1214"/>
                <a:gd name="T21" fmla="*/ 114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4" h="2058">
                  <a:moveTo>
                    <a:pt x="349" y="1148"/>
                  </a:moveTo>
                  <a:cubicBezTo>
                    <a:pt x="349" y="164"/>
                    <a:pt x="349" y="164"/>
                    <a:pt x="349" y="164"/>
                  </a:cubicBezTo>
                  <a:cubicBezTo>
                    <a:pt x="71" y="20"/>
                    <a:pt x="71" y="20"/>
                    <a:pt x="71" y="20"/>
                  </a:cubicBezTo>
                  <a:cubicBezTo>
                    <a:pt x="32" y="0"/>
                    <a:pt x="0" y="20"/>
                    <a:pt x="0" y="64"/>
                  </a:cubicBezTo>
                  <a:cubicBezTo>
                    <a:pt x="0" y="1365"/>
                    <a:pt x="0" y="1365"/>
                    <a:pt x="0" y="1365"/>
                  </a:cubicBezTo>
                  <a:cubicBezTo>
                    <a:pt x="0" y="1409"/>
                    <a:pt x="32" y="1461"/>
                    <a:pt x="71" y="1481"/>
                  </a:cubicBezTo>
                  <a:cubicBezTo>
                    <a:pt x="1143" y="2038"/>
                    <a:pt x="1143" y="2038"/>
                    <a:pt x="1143" y="2038"/>
                  </a:cubicBezTo>
                  <a:cubicBezTo>
                    <a:pt x="1182" y="2058"/>
                    <a:pt x="1214" y="2039"/>
                    <a:pt x="1214" y="1995"/>
                  </a:cubicBezTo>
                  <a:cubicBezTo>
                    <a:pt x="1214" y="1679"/>
                    <a:pt x="1214" y="1679"/>
                    <a:pt x="1214" y="1679"/>
                  </a:cubicBezTo>
                  <a:cubicBezTo>
                    <a:pt x="421" y="1267"/>
                    <a:pt x="421" y="1267"/>
                    <a:pt x="421" y="1267"/>
                  </a:cubicBezTo>
                  <a:cubicBezTo>
                    <a:pt x="381" y="1247"/>
                    <a:pt x="349" y="1193"/>
                    <a:pt x="349" y="114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61" name="Freeform 60">
              <a:extLst>
                <a:ext uri="{FF2B5EF4-FFF2-40B4-BE49-F238E27FC236}">
                  <a16:creationId xmlns:a16="http://schemas.microsoft.com/office/drawing/2014/main" id="{D5073A49-CCD6-1891-1BD7-A2CC2C69EE5F}"/>
                </a:ext>
              </a:extLst>
            </p:cNvPr>
            <p:cNvSpPr>
              <a:spLocks/>
            </p:cNvSpPr>
            <p:nvPr/>
          </p:nvSpPr>
          <p:spPr bwMode="auto">
            <a:xfrm>
              <a:off x="4008356" y="31788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62" name="Freeform 61">
              <a:extLst>
                <a:ext uri="{FF2B5EF4-FFF2-40B4-BE49-F238E27FC236}">
                  <a16:creationId xmlns:a16="http://schemas.microsoft.com/office/drawing/2014/main" id="{831CADB1-079D-A17E-2A31-8DEA2F4B0E95}"/>
                </a:ext>
              </a:extLst>
            </p:cNvPr>
            <p:cNvSpPr>
              <a:spLocks/>
            </p:cNvSpPr>
            <p:nvPr/>
          </p:nvSpPr>
          <p:spPr bwMode="auto">
            <a:xfrm>
              <a:off x="4006654" y="2836012"/>
              <a:ext cx="2138955" cy="3087603"/>
            </a:xfrm>
            <a:custGeom>
              <a:avLst/>
              <a:gdLst>
                <a:gd name="T0" fmla="*/ 1494 w 1567"/>
                <a:gd name="T1" fmla="*/ 579 h 2270"/>
                <a:gd name="T2" fmla="*/ 401 w 1567"/>
                <a:gd name="T3" fmla="*/ 12 h 2270"/>
                <a:gd name="T4" fmla="*/ 346 w 1567"/>
                <a:gd name="T5" fmla="*/ 12 h 2270"/>
                <a:gd name="T6" fmla="*/ 0 w 1567"/>
                <a:gd name="T7" fmla="*/ 254 h 2270"/>
                <a:gd name="T8" fmla="*/ 51 w 1567"/>
                <a:gd name="T9" fmla="*/ 255 h 2270"/>
                <a:gd name="T10" fmla="*/ 1123 w 1567"/>
                <a:gd name="T11" fmla="*/ 812 h 2270"/>
                <a:gd name="T12" fmla="*/ 1194 w 1567"/>
                <a:gd name="T13" fmla="*/ 929 h 2270"/>
                <a:gd name="T14" fmla="*/ 1194 w 1567"/>
                <a:gd name="T15" fmla="*/ 1874 h 2270"/>
                <a:gd name="T16" fmla="*/ 1194 w 1567"/>
                <a:gd name="T17" fmla="*/ 2230 h 2270"/>
                <a:gd name="T18" fmla="*/ 1180 w 1567"/>
                <a:gd name="T19" fmla="*/ 2270 h 2270"/>
                <a:gd name="T20" fmla="*/ 1538 w 1567"/>
                <a:gd name="T21" fmla="*/ 2076 h 2270"/>
                <a:gd name="T22" fmla="*/ 1567 w 1567"/>
                <a:gd name="T23" fmla="*/ 2026 h 2270"/>
                <a:gd name="T24" fmla="*/ 1567 w 1567"/>
                <a:gd name="T25" fmla="*/ 699 h 2270"/>
                <a:gd name="T26" fmla="*/ 1494 w 1567"/>
                <a:gd name="T27" fmla="*/ 579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7" h="2270">
                  <a:moveTo>
                    <a:pt x="1494" y="579"/>
                  </a:moveTo>
                  <a:cubicBezTo>
                    <a:pt x="401" y="12"/>
                    <a:pt x="401" y="12"/>
                    <a:pt x="401" y="12"/>
                  </a:cubicBezTo>
                  <a:cubicBezTo>
                    <a:pt x="379" y="0"/>
                    <a:pt x="359" y="1"/>
                    <a:pt x="346" y="12"/>
                  </a:cubicBezTo>
                  <a:cubicBezTo>
                    <a:pt x="0" y="254"/>
                    <a:pt x="0" y="254"/>
                    <a:pt x="0" y="254"/>
                  </a:cubicBezTo>
                  <a:cubicBezTo>
                    <a:pt x="13" y="245"/>
                    <a:pt x="31" y="245"/>
                    <a:pt x="51" y="255"/>
                  </a:cubicBezTo>
                  <a:cubicBezTo>
                    <a:pt x="1123" y="812"/>
                    <a:pt x="1123" y="812"/>
                    <a:pt x="1123" y="812"/>
                  </a:cubicBezTo>
                  <a:cubicBezTo>
                    <a:pt x="1162" y="832"/>
                    <a:pt x="1194" y="885"/>
                    <a:pt x="1194" y="929"/>
                  </a:cubicBezTo>
                  <a:cubicBezTo>
                    <a:pt x="1194" y="1874"/>
                    <a:pt x="1194" y="1874"/>
                    <a:pt x="1194" y="1874"/>
                  </a:cubicBezTo>
                  <a:cubicBezTo>
                    <a:pt x="1194" y="2230"/>
                    <a:pt x="1194" y="2230"/>
                    <a:pt x="1194" y="2230"/>
                  </a:cubicBezTo>
                  <a:cubicBezTo>
                    <a:pt x="1194" y="2248"/>
                    <a:pt x="1189" y="2261"/>
                    <a:pt x="1180" y="2270"/>
                  </a:cubicBezTo>
                  <a:cubicBezTo>
                    <a:pt x="1538" y="2076"/>
                    <a:pt x="1538" y="2076"/>
                    <a:pt x="1538" y="2076"/>
                  </a:cubicBezTo>
                  <a:cubicBezTo>
                    <a:pt x="1555" y="2070"/>
                    <a:pt x="1567" y="2053"/>
                    <a:pt x="1567" y="2026"/>
                  </a:cubicBezTo>
                  <a:cubicBezTo>
                    <a:pt x="1567" y="699"/>
                    <a:pt x="1567" y="699"/>
                    <a:pt x="1567" y="699"/>
                  </a:cubicBezTo>
                  <a:cubicBezTo>
                    <a:pt x="1567" y="654"/>
                    <a:pt x="1534" y="600"/>
                    <a:pt x="1494" y="579"/>
                  </a:cubicBezTo>
                  <a:close/>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63" name="Freeform 62">
              <a:extLst>
                <a:ext uri="{FF2B5EF4-FFF2-40B4-BE49-F238E27FC236}">
                  <a16:creationId xmlns:a16="http://schemas.microsoft.com/office/drawing/2014/main" id="{CBAF5B66-D809-B314-68A7-F16C8B1D145A}"/>
                </a:ext>
              </a:extLst>
            </p:cNvPr>
            <p:cNvSpPr>
              <a:spLocks/>
            </p:cNvSpPr>
            <p:nvPr/>
          </p:nvSpPr>
          <p:spPr bwMode="auto">
            <a:xfrm>
              <a:off x="4008356" y="3177520"/>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7" name="Group 46">
            <a:extLst>
              <a:ext uri="{FF2B5EF4-FFF2-40B4-BE49-F238E27FC236}">
                <a16:creationId xmlns:a16="http://schemas.microsoft.com/office/drawing/2014/main" id="{AE4E7AC8-989B-AD7A-CADA-B7FDF70464D7}"/>
              </a:ext>
            </a:extLst>
          </p:cNvPr>
          <p:cNvGrpSpPr/>
          <p:nvPr/>
        </p:nvGrpSpPr>
        <p:grpSpPr>
          <a:xfrm>
            <a:off x="4722896" y="2035908"/>
            <a:ext cx="2161676" cy="3353509"/>
            <a:chOff x="3983933" y="2595771"/>
            <a:chExt cx="2161676" cy="3353509"/>
          </a:xfrm>
          <a:effectLst>
            <a:outerShdw blurRad="50800" dist="38100" dir="3600000" algn="t" rotWithShape="0">
              <a:prstClr val="black">
                <a:alpha val="40000"/>
              </a:prstClr>
            </a:outerShdw>
          </a:effectLst>
        </p:grpSpPr>
        <p:sp>
          <p:nvSpPr>
            <p:cNvPr id="48" name="Freeform 6">
              <a:extLst>
                <a:ext uri="{FF2B5EF4-FFF2-40B4-BE49-F238E27FC236}">
                  <a16:creationId xmlns:a16="http://schemas.microsoft.com/office/drawing/2014/main" id="{C2858C55-A6B9-1FD7-3FC8-910537BFDD1E}"/>
                </a:ext>
              </a:extLst>
            </p:cNvPr>
            <p:cNvSpPr>
              <a:spLocks/>
            </p:cNvSpPr>
            <p:nvPr/>
          </p:nvSpPr>
          <p:spPr bwMode="auto">
            <a:xfrm>
              <a:off x="5035861" y="25970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49" name="Freeform 8">
              <a:extLst>
                <a:ext uri="{FF2B5EF4-FFF2-40B4-BE49-F238E27FC236}">
                  <a16:creationId xmlns:a16="http://schemas.microsoft.com/office/drawing/2014/main" id="{ACF45C9E-D759-D24F-E034-64E41833572B}"/>
                </a:ext>
              </a:extLst>
            </p:cNvPr>
            <p:cNvSpPr>
              <a:spLocks/>
            </p:cNvSpPr>
            <p:nvPr/>
          </p:nvSpPr>
          <p:spPr bwMode="auto">
            <a:xfrm>
              <a:off x="5035861" y="2595771"/>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50" name="Freeform 49">
              <a:extLst>
                <a:ext uri="{FF2B5EF4-FFF2-40B4-BE49-F238E27FC236}">
                  <a16:creationId xmlns:a16="http://schemas.microsoft.com/office/drawing/2014/main" id="{6C262053-BD2E-4273-E946-F9E5C78645B3}"/>
                </a:ext>
              </a:extLst>
            </p:cNvPr>
            <p:cNvSpPr>
              <a:spLocks/>
            </p:cNvSpPr>
            <p:nvPr/>
          </p:nvSpPr>
          <p:spPr bwMode="auto">
            <a:xfrm>
              <a:off x="3983933" y="3149614"/>
              <a:ext cx="1656919" cy="2799666"/>
            </a:xfrm>
            <a:custGeom>
              <a:avLst/>
              <a:gdLst>
                <a:gd name="T0" fmla="*/ 349 w 1214"/>
                <a:gd name="T1" fmla="*/ 1148 h 2058"/>
                <a:gd name="T2" fmla="*/ 349 w 1214"/>
                <a:gd name="T3" fmla="*/ 164 h 2058"/>
                <a:gd name="T4" fmla="*/ 71 w 1214"/>
                <a:gd name="T5" fmla="*/ 20 h 2058"/>
                <a:gd name="T6" fmla="*/ 0 w 1214"/>
                <a:gd name="T7" fmla="*/ 64 h 2058"/>
                <a:gd name="T8" fmla="*/ 0 w 1214"/>
                <a:gd name="T9" fmla="*/ 1365 h 2058"/>
                <a:gd name="T10" fmla="*/ 71 w 1214"/>
                <a:gd name="T11" fmla="*/ 1481 h 2058"/>
                <a:gd name="T12" fmla="*/ 1143 w 1214"/>
                <a:gd name="T13" fmla="*/ 2038 h 2058"/>
                <a:gd name="T14" fmla="*/ 1214 w 1214"/>
                <a:gd name="T15" fmla="*/ 1995 h 2058"/>
                <a:gd name="T16" fmla="*/ 1214 w 1214"/>
                <a:gd name="T17" fmla="*/ 1679 h 2058"/>
                <a:gd name="T18" fmla="*/ 421 w 1214"/>
                <a:gd name="T19" fmla="*/ 1267 h 2058"/>
                <a:gd name="T20" fmla="*/ 349 w 1214"/>
                <a:gd name="T21" fmla="*/ 114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4" h="2058">
                  <a:moveTo>
                    <a:pt x="349" y="1148"/>
                  </a:moveTo>
                  <a:cubicBezTo>
                    <a:pt x="349" y="164"/>
                    <a:pt x="349" y="164"/>
                    <a:pt x="349" y="164"/>
                  </a:cubicBezTo>
                  <a:cubicBezTo>
                    <a:pt x="71" y="20"/>
                    <a:pt x="71" y="20"/>
                    <a:pt x="71" y="20"/>
                  </a:cubicBezTo>
                  <a:cubicBezTo>
                    <a:pt x="32" y="0"/>
                    <a:pt x="0" y="20"/>
                    <a:pt x="0" y="64"/>
                  </a:cubicBezTo>
                  <a:cubicBezTo>
                    <a:pt x="0" y="1365"/>
                    <a:pt x="0" y="1365"/>
                    <a:pt x="0" y="1365"/>
                  </a:cubicBezTo>
                  <a:cubicBezTo>
                    <a:pt x="0" y="1409"/>
                    <a:pt x="32" y="1461"/>
                    <a:pt x="71" y="1481"/>
                  </a:cubicBezTo>
                  <a:cubicBezTo>
                    <a:pt x="1143" y="2038"/>
                    <a:pt x="1143" y="2038"/>
                    <a:pt x="1143" y="2038"/>
                  </a:cubicBezTo>
                  <a:cubicBezTo>
                    <a:pt x="1182" y="2058"/>
                    <a:pt x="1214" y="2039"/>
                    <a:pt x="1214" y="1995"/>
                  </a:cubicBezTo>
                  <a:cubicBezTo>
                    <a:pt x="1214" y="1679"/>
                    <a:pt x="1214" y="1679"/>
                    <a:pt x="1214" y="1679"/>
                  </a:cubicBezTo>
                  <a:cubicBezTo>
                    <a:pt x="421" y="1267"/>
                    <a:pt x="421" y="1267"/>
                    <a:pt x="421" y="1267"/>
                  </a:cubicBezTo>
                  <a:cubicBezTo>
                    <a:pt x="381" y="1247"/>
                    <a:pt x="349" y="1193"/>
                    <a:pt x="349" y="1148"/>
                  </a:cubicBezTo>
                  <a:close/>
                </a:path>
              </a:pathLst>
            </a:custGeom>
            <a:solidFill>
              <a:srgbClr val="D3D3D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51" name="Freeform 50">
              <a:extLst>
                <a:ext uri="{FF2B5EF4-FFF2-40B4-BE49-F238E27FC236}">
                  <a16:creationId xmlns:a16="http://schemas.microsoft.com/office/drawing/2014/main" id="{4C815F9B-03E7-954F-88B6-4759F685BC45}"/>
                </a:ext>
              </a:extLst>
            </p:cNvPr>
            <p:cNvSpPr>
              <a:spLocks/>
            </p:cNvSpPr>
            <p:nvPr/>
          </p:nvSpPr>
          <p:spPr bwMode="auto">
            <a:xfrm>
              <a:off x="4008356" y="31788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52" name="Freeform 51">
              <a:extLst>
                <a:ext uri="{FF2B5EF4-FFF2-40B4-BE49-F238E27FC236}">
                  <a16:creationId xmlns:a16="http://schemas.microsoft.com/office/drawing/2014/main" id="{D0034507-5244-15A7-CFD2-42CA3B5F28AA}"/>
                </a:ext>
              </a:extLst>
            </p:cNvPr>
            <p:cNvSpPr>
              <a:spLocks/>
            </p:cNvSpPr>
            <p:nvPr/>
          </p:nvSpPr>
          <p:spPr bwMode="auto">
            <a:xfrm>
              <a:off x="4006654" y="2836012"/>
              <a:ext cx="2138955" cy="3087603"/>
            </a:xfrm>
            <a:custGeom>
              <a:avLst/>
              <a:gdLst>
                <a:gd name="T0" fmla="*/ 1494 w 1567"/>
                <a:gd name="T1" fmla="*/ 579 h 2270"/>
                <a:gd name="T2" fmla="*/ 401 w 1567"/>
                <a:gd name="T3" fmla="*/ 12 h 2270"/>
                <a:gd name="T4" fmla="*/ 346 w 1567"/>
                <a:gd name="T5" fmla="*/ 12 h 2270"/>
                <a:gd name="T6" fmla="*/ 0 w 1567"/>
                <a:gd name="T7" fmla="*/ 254 h 2270"/>
                <a:gd name="T8" fmla="*/ 51 w 1567"/>
                <a:gd name="T9" fmla="*/ 255 h 2270"/>
                <a:gd name="T10" fmla="*/ 1123 w 1567"/>
                <a:gd name="T11" fmla="*/ 812 h 2270"/>
                <a:gd name="T12" fmla="*/ 1194 w 1567"/>
                <a:gd name="T13" fmla="*/ 929 h 2270"/>
                <a:gd name="T14" fmla="*/ 1194 w 1567"/>
                <a:gd name="T15" fmla="*/ 1874 h 2270"/>
                <a:gd name="T16" fmla="*/ 1194 w 1567"/>
                <a:gd name="T17" fmla="*/ 2230 h 2270"/>
                <a:gd name="T18" fmla="*/ 1180 w 1567"/>
                <a:gd name="T19" fmla="*/ 2270 h 2270"/>
                <a:gd name="T20" fmla="*/ 1538 w 1567"/>
                <a:gd name="T21" fmla="*/ 2076 h 2270"/>
                <a:gd name="T22" fmla="*/ 1567 w 1567"/>
                <a:gd name="T23" fmla="*/ 2026 h 2270"/>
                <a:gd name="T24" fmla="*/ 1567 w 1567"/>
                <a:gd name="T25" fmla="*/ 699 h 2270"/>
                <a:gd name="T26" fmla="*/ 1494 w 1567"/>
                <a:gd name="T27" fmla="*/ 579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7" h="2270">
                  <a:moveTo>
                    <a:pt x="1494" y="579"/>
                  </a:moveTo>
                  <a:cubicBezTo>
                    <a:pt x="401" y="12"/>
                    <a:pt x="401" y="12"/>
                    <a:pt x="401" y="12"/>
                  </a:cubicBezTo>
                  <a:cubicBezTo>
                    <a:pt x="379" y="0"/>
                    <a:pt x="359" y="1"/>
                    <a:pt x="346" y="12"/>
                  </a:cubicBezTo>
                  <a:cubicBezTo>
                    <a:pt x="0" y="254"/>
                    <a:pt x="0" y="254"/>
                    <a:pt x="0" y="254"/>
                  </a:cubicBezTo>
                  <a:cubicBezTo>
                    <a:pt x="13" y="245"/>
                    <a:pt x="31" y="245"/>
                    <a:pt x="51" y="255"/>
                  </a:cubicBezTo>
                  <a:cubicBezTo>
                    <a:pt x="1123" y="812"/>
                    <a:pt x="1123" y="812"/>
                    <a:pt x="1123" y="812"/>
                  </a:cubicBezTo>
                  <a:cubicBezTo>
                    <a:pt x="1162" y="832"/>
                    <a:pt x="1194" y="885"/>
                    <a:pt x="1194" y="929"/>
                  </a:cubicBezTo>
                  <a:cubicBezTo>
                    <a:pt x="1194" y="1874"/>
                    <a:pt x="1194" y="1874"/>
                    <a:pt x="1194" y="1874"/>
                  </a:cubicBezTo>
                  <a:cubicBezTo>
                    <a:pt x="1194" y="2230"/>
                    <a:pt x="1194" y="2230"/>
                    <a:pt x="1194" y="2230"/>
                  </a:cubicBezTo>
                  <a:cubicBezTo>
                    <a:pt x="1194" y="2248"/>
                    <a:pt x="1189" y="2261"/>
                    <a:pt x="1180" y="2270"/>
                  </a:cubicBezTo>
                  <a:cubicBezTo>
                    <a:pt x="1538" y="2076"/>
                    <a:pt x="1538" y="2076"/>
                    <a:pt x="1538" y="2076"/>
                  </a:cubicBezTo>
                  <a:cubicBezTo>
                    <a:pt x="1555" y="2070"/>
                    <a:pt x="1567" y="2053"/>
                    <a:pt x="1567" y="2026"/>
                  </a:cubicBezTo>
                  <a:cubicBezTo>
                    <a:pt x="1567" y="699"/>
                    <a:pt x="1567" y="699"/>
                    <a:pt x="1567" y="699"/>
                  </a:cubicBezTo>
                  <a:cubicBezTo>
                    <a:pt x="1567" y="654"/>
                    <a:pt x="1534" y="600"/>
                    <a:pt x="1494" y="579"/>
                  </a:cubicBezTo>
                  <a:close/>
                </a:path>
              </a:pathLst>
            </a:custGeom>
            <a:solidFill>
              <a:srgbClr val="E5E5E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53" name="Freeform 52">
              <a:extLst>
                <a:ext uri="{FF2B5EF4-FFF2-40B4-BE49-F238E27FC236}">
                  <a16:creationId xmlns:a16="http://schemas.microsoft.com/office/drawing/2014/main" id="{4D50AFD6-AD63-0C3D-1EF6-C63D9FA779A1}"/>
                </a:ext>
              </a:extLst>
            </p:cNvPr>
            <p:cNvSpPr>
              <a:spLocks/>
            </p:cNvSpPr>
            <p:nvPr/>
          </p:nvSpPr>
          <p:spPr bwMode="auto">
            <a:xfrm>
              <a:off x="4008356" y="3177520"/>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4DA51308-F60B-3670-CF92-5560395C25B5}"/>
              </a:ext>
            </a:extLst>
          </p:cNvPr>
          <p:cNvGrpSpPr/>
          <p:nvPr/>
        </p:nvGrpSpPr>
        <p:grpSpPr>
          <a:xfrm>
            <a:off x="3731954" y="2903367"/>
            <a:ext cx="2161676" cy="3113268"/>
            <a:chOff x="6038943" y="1672514"/>
            <a:chExt cx="2161676" cy="3113268"/>
          </a:xfrm>
          <a:effectLst>
            <a:outerShdw blurRad="50800" dist="38100" dir="3600000" algn="t" rotWithShape="0">
              <a:prstClr val="black">
                <a:alpha val="40000"/>
              </a:prstClr>
            </a:outerShdw>
          </a:effectLst>
        </p:grpSpPr>
        <p:sp>
          <p:nvSpPr>
            <p:cNvPr id="55" name="Freeform 5">
              <a:extLst>
                <a:ext uri="{FF2B5EF4-FFF2-40B4-BE49-F238E27FC236}">
                  <a16:creationId xmlns:a16="http://schemas.microsoft.com/office/drawing/2014/main" id="{09DE2A1C-2EB8-60D7-9C87-F6DFCB74C899}"/>
                </a:ext>
              </a:extLst>
            </p:cNvPr>
            <p:cNvSpPr>
              <a:spLocks/>
            </p:cNvSpPr>
            <p:nvPr/>
          </p:nvSpPr>
          <p:spPr bwMode="auto">
            <a:xfrm>
              <a:off x="6038943" y="1986116"/>
              <a:ext cx="1656919" cy="2799666"/>
            </a:xfrm>
            <a:custGeom>
              <a:avLst/>
              <a:gdLst>
                <a:gd name="T0" fmla="*/ 349 w 1214"/>
                <a:gd name="T1" fmla="*/ 1148 h 2058"/>
                <a:gd name="T2" fmla="*/ 349 w 1214"/>
                <a:gd name="T3" fmla="*/ 164 h 2058"/>
                <a:gd name="T4" fmla="*/ 71 w 1214"/>
                <a:gd name="T5" fmla="*/ 20 h 2058"/>
                <a:gd name="T6" fmla="*/ 0 w 1214"/>
                <a:gd name="T7" fmla="*/ 64 h 2058"/>
                <a:gd name="T8" fmla="*/ 0 w 1214"/>
                <a:gd name="T9" fmla="*/ 1365 h 2058"/>
                <a:gd name="T10" fmla="*/ 71 w 1214"/>
                <a:gd name="T11" fmla="*/ 1481 h 2058"/>
                <a:gd name="T12" fmla="*/ 1143 w 1214"/>
                <a:gd name="T13" fmla="*/ 2038 h 2058"/>
                <a:gd name="T14" fmla="*/ 1214 w 1214"/>
                <a:gd name="T15" fmla="*/ 1995 h 2058"/>
                <a:gd name="T16" fmla="*/ 1214 w 1214"/>
                <a:gd name="T17" fmla="*/ 1679 h 2058"/>
                <a:gd name="T18" fmla="*/ 421 w 1214"/>
                <a:gd name="T19" fmla="*/ 1267 h 2058"/>
                <a:gd name="T20" fmla="*/ 349 w 1214"/>
                <a:gd name="T21" fmla="*/ 114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4" h="2058">
                  <a:moveTo>
                    <a:pt x="349" y="1148"/>
                  </a:moveTo>
                  <a:cubicBezTo>
                    <a:pt x="349" y="164"/>
                    <a:pt x="349" y="164"/>
                    <a:pt x="349" y="164"/>
                  </a:cubicBezTo>
                  <a:cubicBezTo>
                    <a:pt x="71" y="20"/>
                    <a:pt x="71" y="20"/>
                    <a:pt x="71" y="20"/>
                  </a:cubicBezTo>
                  <a:cubicBezTo>
                    <a:pt x="32" y="0"/>
                    <a:pt x="0" y="20"/>
                    <a:pt x="0" y="64"/>
                  </a:cubicBezTo>
                  <a:cubicBezTo>
                    <a:pt x="0" y="1365"/>
                    <a:pt x="0" y="1365"/>
                    <a:pt x="0" y="1365"/>
                  </a:cubicBezTo>
                  <a:cubicBezTo>
                    <a:pt x="0" y="1409"/>
                    <a:pt x="32" y="1461"/>
                    <a:pt x="71" y="1481"/>
                  </a:cubicBezTo>
                  <a:cubicBezTo>
                    <a:pt x="1143" y="2038"/>
                    <a:pt x="1143" y="2038"/>
                    <a:pt x="1143" y="2038"/>
                  </a:cubicBezTo>
                  <a:cubicBezTo>
                    <a:pt x="1182" y="2058"/>
                    <a:pt x="1214" y="2039"/>
                    <a:pt x="1214" y="1995"/>
                  </a:cubicBezTo>
                  <a:cubicBezTo>
                    <a:pt x="1214" y="1679"/>
                    <a:pt x="1214" y="1679"/>
                    <a:pt x="1214" y="1679"/>
                  </a:cubicBezTo>
                  <a:cubicBezTo>
                    <a:pt x="421" y="1267"/>
                    <a:pt x="421" y="1267"/>
                    <a:pt x="421" y="1267"/>
                  </a:cubicBezTo>
                  <a:cubicBezTo>
                    <a:pt x="381" y="1247"/>
                    <a:pt x="349" y="1193"/>
                    <a:pt x="349" y="1148"/>
                  </a:cubicBezTo>
                  <a:close/>
                </a:path>
              </a:pathLst>
            </a:custGeom>
            <a:solidFill>
              <a:srgbClr val="D3D3D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sp>
          <p:nvSpPr>
            <p:cNvPr id="56" name="Freeform 7">
              <a:extLst>
                <a:ext uri="{FF2B5EF4-FFF2-40B4-BE49-F238E27FC236}">
                  <a16:creationId xmlns:a16="http://schemas.microsoft.com/office/drawing/2014/main" id="{4A85D267-4925-C77A-5634-D6C46E997EEA}"/>
                </a:ext>
              </a:extLst>
            </p:cNvPr>
            <p:cNvSpPr>
              <a:spLocks/>
            </p:cNvSpPr>
            <p:nvPr/>
          </p:nvSpPr>
          <p:spPr bwMode="auto">
            <a:xfrm>
              <a:off x="6061664" y="1672514"/>
              <a:ext cx="2138955" cy="3087603"/>
            </a:xfrm>
            <a:custGeom>
              <a:avLst/>
              <a:gdLst>
                <a:gd name="T0" fmla="*/ 1494 w 1567"/>
                <a:gd name="T1" fmla="*/ 579 h 2270"/>
                <a:gd name="T2" fmla="*/ 401 w 1567"/>
                <a:gd name="T3" fmla="*/ 12 h 2270"/>
                <a:gd name="T4" fmla="*/ 346 w 1567"/>
                <a:gd name="T5" fmla="*/ 12 h 2270"/>
                <a:gd name="T6" fmla="*/ 0 w 1567"/>
                <a:gd name="T7" fmla="*/ 254 h 2270"/>
                <a:gd name="T8" fmla="*/ 51 w 1567"/>
                <a:gd name="T9" fmla="*/ 255 h 2270"/>
                <a:gd name="T10" fmla="*/ 1123 w 1567"/>
                <a:gd name="T11" fmla="*/ 812 h 2270"/>
                <a:gd name="T12" fmla="*/ 1194 w 1567"/>
                <a:gd name="T13" fmla="*/ 929 h 2270"/>
                <a:gd name="T14" fmla="*/ 1194 w 1567"/>
                <a:gd name="T15" fmla="*/ 1874 h 2270"/>
                <a:gd name="T16" fmla="*/ 1194 w 1567"/>
                <a:gd name="T17" fmla="*/ 2230 h 2270"/>
                <a:gd name="T18" fmla="*/ 1180 w 1567"/>
                <a:gd name="T19" fmla="*/ 2270 h 2270"/>
                <a:gd name="T20" fmla="*/ 1538 w 1567"/>
                <a:gd name="T21" fmla="*/ 2076 h 2270"/>
                <a:gd name="T22" fmla="*/ 1567 w 1567"/>
                <a:gd name="T23" fmla="*/ 2026 h 2270"/>
                <a:gd name="T24" fmla="*/ 1567 w 1567"/>
                <a:gd name="T25" fmla="*/ 699 h 2270"/>
                <a:gd name="T26" fmla="*/ 1494 w 1567"/>
                <a:gd name="T27" fmla="*/ 579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7" h="2270">
                  <a:moveTo>
                    <a:pt x="1494" y="579"/>
                  </a:moveTo>
                  <a:cubicBezTo>
                    <a:pt x="401" y="12"/>
                    <a:pt x="401" y="12"/>
                    <a:pt x="401" y="12"/>
                  </a:cubicBezTo>
                  <a:cubicBezTo>
                    <a:pt x="379" y="0"/>
                    <a:pt x="359" y="1"/>
                    <a:pt x="346" y="12"/>
                  </a:cubicBezTo>
                  <a:cubicBezTo>
                    <a:pt x="0" y="254"/>
                    <a:pt x="0" y="254"/>
                    <a:pt x="0" y="254"/>
                  </a:cubicBezTo>
                  <a:cubicBezTo>
                    <a:pt x="13" y="245"/>
                    <a:pt x="31" y="245"/>
                    <a:pt x="51" y="255"/>
                  </a:cubicBezTo>
                  <a:cubicBezTo>
                    <a:pt x="1123" y="812"/>
                    <a:pt x="1123" y="812"/>
                    <a:pt x="1123" y="812"/>
                  </a:cubicBezTo>
                  <a:cubicBezTo>
                    <a:pt x="1162" y="832"/>
                    <a:pt x="1194" y="885"/>
                    <a:pt x="1194" y="929"/>
                  </a:cubicBezTo>
                  <a:cubicBezTo>
                    <a:pt x="1194" y="1874"/>
                    <a:pt x="1194" y="1874"/>
                    <a:pt x="1194" y="1874"/>
                  </a:cubicBezTo>
                  <a:cubicBezTo>
                    <a:pt x="1194" y="2230"/>
                    <a:pt x="1194" y="2230"/>
                    <a:pt x="1194" y="2230"/>
                  </a:cubicBezTo>
                  <a:cubicBezTo>
                    <a:pt x="1194" y="2248"/>
                    <a:pt x="1189" y="2261"/>
                    <a:pt x="1180" y="2270"/>
                  </a:cubicBezTo>
                  <a:cubicBezTo>
                    <a:pt x="1538" y="2076"/>
                    <a:pt x="1538" y="2076"/>
                    <a:pt x="1538" y="2076"/>
                  </a:cubicBezTo>
                  <a:cubicBezTo>
                    <a:pt x="1555" y="2070"/>
                    <a:pt x="1567" y="2053"/>
                    <a:pt x="1567" y="2026"/>
                  </a:cubicBezTo>
                  <a:cubicBezTo>
                    <a:pt x="1567" y="699"/>
                    <a:pt x="1567" y="699"/>
                    <a:pt x="1567" y="699"/>
                  </a:cubicBezTo>
                  <a:cubicBezTo>
                    <a:pt x="1567" y="654"/>
                    <a:pt x="1534" y="600"/>
                    <a:pt x="1494" y="579"/>
                  </a:cubicBezTo>
                  <a:close/>
                </a:path>
              </a:pathLst>
            </a:custGeom>
            <a:solidFill>
              <a:srgbClr val="E5E5E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64" name="Group 63">
            <a:extLst>
              <a:ext uri="{FF2B5EF4-FFF2-40B4-BE49-F238E27FC236}">
                <a16:creationId xmlns:a16="http://schemas.microsoft.com/office/drawing/2014/main" id="{B3FDE3B1-DFB6-56EC-BFBE-69C22094E9B2}"/>
              </a:ext>
            </a:extLst>
          </p:cNvPr>
          <p:cNvGrpSpPr/>
          <p:nvPr/>
        </p:nvGrpSpPr>
        <p:grpSpPr>
          <a:xfrm>
            <a:off x="616738" y="2316825"/>
            <a:ext cx="2669216" cy="528069"/>
            <a:chOff x="1188386" y="1218246"/>
            <a:chExt cx="1822679" cy="360593"/>
          </a:xfrm>
        </p:grpSpPr>
        <p:sp>
          <p:nvSpPr>
            <p:cNvPr id="65" name="Freeform 64">
              <a:extLst>
                <a:ext uri="{FF2B5EF4-FFF2-40B4-BE49-F238E27FC236}">
                  <a16:creationId xmlns:a16="http://schemas.microsoft.com/office/drawing/2014/main" id="{FBDC314A-8B95-9CE1-8176-D11BE5D90C89}"/>
                </a:ext>
              </a:extLst>
            </p:cNvPr>
            <p:cNvSpPr/>
            <p:nvPr/>
          </p:nvSpPr>
          <p:spPr bwMode="gray">
            <a:xfrm>
              <a:off x="1527210" y="1232351"/>
              <a:ext cx="1483855" cy="301911"/>
            </a:xfrm>
            <a:custGeom>
              <a:avLst/>
              <a:gdLst>
                <a:gd name="connsiteX0" fmla="*/ 0 w 1730384"/>
                <a:gd name="connsiteY0" fmla="*/ 0 h 301911"/>
                <a:gd name="connsiteX1" fmla="*/ 1691042 w 1730384"/>
                <a:gd name="connsiteY1" fmla="*/ 0 h 301911"/>
                <a:gd name="connsiteX2" fmla="*/ 1730384 w 1730384"/>
                <a:gd name="connsiteY2" fmla="*/ 39342 h 301911"/>
                <a:gd name="connsiteX3" fmla="*/ 1730384 w 1730384"/>
                <a:gd name="connsiteY3" fmla="*/ 262569 h 301911"/>
                <a:gd name="connsiteX4" fmla="*/ 1691042 w 1730384"/>
                <a:gd name="connsiteY4" fmla="*/ 301911 h 301911"/>
                <a:gd name="connsiteX5" fmla="*/ 22054 w 1730384"/>
                <a:gd name="connsiteY5" fmla="*/ 301911 h 301911"/>
                <a:gd name="connsiteX6" fmla="*/ 45832 w 1730384"/>
                <a:gd name="connsiteY6" fmla="*/ 285879 h 301911"/>
                <a:gd name="connsiteX7" fmla="*/ 98640 w 1730384"/>
                <a:gd name="connsiteY7" fmla="*/ 158390 h 301911"/>
                <a:gd name="connsiteX8" fmla="*/ 45832 w 1730384"/>
                <a:gd name="connsiteY8" fmla="*/ 30901 h 3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384" h="301911">
                  <a:moveTo>
                    <a:pt x="0" y="0"/>
                  </a:moveTo>
                  <a:lnTo>
                    <a:pt x="1691042" y="0"/>
                  </a:lnTo>
                  <a:cubicBezTo>
                    <a:pt x="1712770" y="0"/>
                    <a:pt x="1730384" y="17614"/>
                    <a:pt x="1730384" y="39342"/>
                  </a:cubicBezTo>
                  <a:lnTo>
                    <a:pt x="1730384" y="262569"/>
                  </a:lnTo>
                  <a:cubicBezTo>
                    <a:pt x="1730384" y="284297"/>
                    <a:pt x="1712770" y="301911"/>
                    <a:pt x="1691042" y="301911"/>
                  </a:cubicBezTo>
                  <a:lnTo>
                    <a:pt x="22054" y="301911"/>
                  </a:lnTo>
                  <a:lnTo>
                    <a:pt x="45832" y="285879"/>
                  </a:lnTo>
                  <a:cubicBezTo>
                    <a:pt x="78460" y="253252"/>
                    <a:pt x="98640" y="208178"/>
                    <a:pt x="98640" y="158390"/>
                  </a:cubicBezTo>
                  <a:cubicBezTo>
                    <a:pt x="98640" y="108603"/>
                    <a:pt x="78460" y="63528"/>
                    <a:pt x="45832" y="30901"/>
                  </a:cubicBezTo>
                  <a:close/>
                </a:path>
              </a:pathLst>
            </a:custGeom>
            <a:solidFill>
              <a:schemeClr val="bg2"/>
            </a:solidFill>
            <a:ln w="9525" cap="rnd" cmpd="sng" algn="ctr">
              <a:solidFill>
                <a:schemeClr val="accent5">
                  <a:lumMod val="75000"/>
                </a:schemeClr>
              </a:solidFill>
              <a:prstDash val="solid"/>
              <a:miter lim="800000"/>
              <a:headEnd/>
              <a:tailEnd/>
            </a:ln>
            <a:effectLst/>
          </p:spPr>
          <p:txBody>
            <a:bodyPr wrap="square" lIns="0" tIns="0" rIns="0" bIns="0" anchor="ctr">
              <a:noAutofit/>
            </a:bodyPr>
            <a:lstStyle/>
            <a:p>
              <a:pPr marL="0" marR="0" lvl="0" indent="0" algn="ctr" defTabSz="801688" rtl="0" eaLnBrk="0" fontAlgn="auto" latinLnBrk="0" hangingPunct="0">
                <a:lnSpc>
                  <a:spcPct val="100000"/>
                </a:lnSpc>
                <a:spcBef>
                  <a:spcPts val="0"/>
                </a:spcBef>
                <a:spcAft>
                  <a:spcPts val="1000"/>
                </a:spcAft>
                <a:buClrTx/>
                <a:buSzTx/>
                <a:buFontTx/>
                <a:buNone/>
                <a:tabLst/>
                <a:defRPr/>
              </a:pPr>
              <a:r>
                <a:rPr kumimoji="0" lang="en-US" sz="1400" b="1" i="0" u="none" strike="noStrike" kern="1200" cap="none" spc="0" normalizeH="0" baseline="0" noProof="0" dirty="0">
                  <a:ln>
                    <a:noFill/>
                  </a:ln>
                  <a:solidFill>
                    <a:srgbClr val="C0C0C0"/>
                  </a:solidFill>
                  <a:effectLst/>
                  <a:uLnTx/>
                  <a:uFillTx/>
                  <a:latin typeface="Century Gothic" panose="020B0502020202020204" pitchFamily="34" charset="0"/>
                  <a:ea typeface="+mn-ea"/>
                  <a:cs typeface="Arial" charset="0"/>
                </a:rPr>
                <a:t>Standalone Models</a:t>
              </a:r>
            </a:p>
          </p:txBody>
        </p:sp>
        <p:grpSp>
          <p:nvGrpSpPr>
            <p:cNvPr id="66" name="Group 65">
              <a:extLst>
                <a:ext uri="{FF2B5EF4-FFF2-40B4-BE49-F238E27FC236}">
                  <a16:creationId xmlns:a16="http://schemas.microsoft.com/office/drawing/2014/main" id="{9D2E391C-D6A5-26DB-12FB-2BD0574658CC}"/>
                </a:ext>
              </a:extLst>
            </p:cNvPr>
            <p:cNvGrpSpPr/>
            <p:nvPr/>
          </p:nvGrpSpPr>
          <p:grpSpPr>
            <a:xfrm>
              <a:off x="1188386" y="1218246"/>
              <a:ext cx="360593" cy="360593"/>
              <a:chOff x="1523394" y="1379788"/>
              <a:chExt cx="360593" cy="360593"/>
            </a:xfrm>
          </p:grpSpPr>
          <p:sp>
            <p:nvSpPr>
              <p:cNvPr id="67" name="Oval 66">
                <a:extLst>
                  <a:ext uri="{FF2B5EF4-FFF2-40B4-BE49-F238E27FC236}">
                    <a16:creationId xmlns:a16="http://schemas.microsoft.com/office/drawing/2014/main" id="{DCB9C9C6-714F-E3EA-B728-223B878281E5}"/>
                  </a:ext>
                </a:extLst>
              </p:cNvPr>
              <p:cNvSpPr/>
              <p:nvPr/>
            </p:nvSpPr>
            <p:spPr>
              <a:xfrm>
                <a:off x="1523394" y="1379788"/>
                <a:ext cx="360593" cy="360593"/>
              </a:xfrm>
              <a:prstGeom prst="ellipse">
                <a:avLst/>
              </a:prstGeom>
              <a:gradFill flip="none" rotWithShape="1">
                <a:gsLst>
                  <a:gs pos="45000">
                    <a:srgbClr val="E5E6E6"/>
                  </a:gs>
                  <a:gs pos="79000">
                    <a:srgbClr val="CCCCCC"/>
                  </a:gs>
                  <a:gs pos="0">
                    <a:schemeClr val="bg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68" name="TextBox 67">
                <a:extLst>
                  <a:ext uri="{FF2B5EF4-FFF2-40B4-BE49-F238E27FC236}">
                    <a16:creationId xmlns:a16="http://schemas.microsoft.com/office/drawing/2014/main" id="{6E30DCF6-C28A-6AF3-6748-646C88EAF344}"/>
                  </a:ext>
                </a:extLst>
              </p:cNvPr>
              <p:cNvSpPr txBox="1"/>
              <p:nvPr/>
            </p:nvSpPr>
            <p:spPr>
              <a:xfrm>
                <a:off x="1543434" y="1455001"/>
                <a:ext cx="320511" cy="21016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1</a:t>
                </a:r>
              </a:p>
            </p:txBody>
          </p:sp>
        </p:grpSp>
      </p:grpSp>
      <p:cxnSp>
        <p:nvCxnSpPr>
          <p:cNvPr id="39" name="Connector: Elbow 38">
            <a:extLst>
              <a:ext uri="{FF2B5EF4-FFF2-40B4-BE49-F238E27FC236}">
                <a16:creationId xmlns:a16="http://schemas.microsoft.com/office/drawing/2014/main" id="{5592FB2A-5194-A836-2F68-221BE407A897}"/>
              </a:ext>
            </a:extLst>
          </p:cNvPr>
          <p:cNvCxnSpPr>
            <a:cxnSpLocks/>
          </p:cNvCxnSpPr>
          <p:nvPr/>
        </p:nvCxnSpPr>
        <p:spPr>
          <a:xfrm rot="10800000">
            <a:off x="3285956" y="2558551"/>
            <a:ext cx="720608" cy="534664"/>
          </a:xfrm>
          <a:prstGeom prst="bentConnector3">
            <a:avLst>
              <a:gd name="adj1" fmla="val -384"/>
            </a:avLst>
          </a:prstGeom>
          <a:ln cap="rnd">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6184DE7-981F-C928-CA88-8D7CEB15EBB6}"/>
              </a:ext>
            </a:extLst>
          </p:cNvPr>
          <p:cNvSpPr txBox="1"/>
          <p:nvPr/>
        </p:nvSpPr>
        <p:spPr>
          <a:xfrm>
            <a:off x="1103135" y="2865550"/>
            <a:ext cx="2341616" cy="861774"/>
          </a:xfrm>
          <a:prstGeom prst="rect">
            <a:avLst/>
          </a:prstGeom>
          <a:noFill/>
        </p:spPr>
        <p:txBody>
          <a:bodyPr wrap="square" rtlCol="0">
            <a:spAutoFit/>
          </a:bodyPr>
          <a:lstStyle/>
          <a:p>
            <a:pPr marL="0" marR="0" lvl="0" indent="0" algn="just" defTabSz="914400" rtl="0" eaLnBrk="1" fontAlgn="auto" latinLnBrk="0" hangingPunct="1">
              <a:lnSpc>
                <a:spcPts val="15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lumMod val="65000"/>
                  </a:srgbClr>
                </a:solidFill>
                <a:effectLst/>
                <a:uLnTx/>
                <a:uFillTx/>
                <a:latin typeface="Century Gothic" panose="020B0502020202020204" pitchFamily="34" charset="0"/>
                <a:ea typeface="+mn-ea"/>
                <a:cs typeface="+mn-cs"/>
              </a:rPr>
              <a:t>They bare the risk of</a:t>
            </a:r>
          </a:p>
          <a:p>
            <a:pPr marL="285750" marR="0" lvl="0" indent="-285750" algn="just" defTabSz="9144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lumMod val="65000"/>
                  </a:srgbClr>
                </a:solidFill>
                <a:effectLst/>
                <a:uLnTx/>
                <a:uFillTx/>
                <a:latin typeface="Century Gothic" panose="020B0502020202020204" pitchFamily="34" charset="0"/>
                <a:ea typeface="+mn-ea"/>
                <a:cs typeface="+mn-cs"/>
              </a:rPr>
              <a:t>information loss</a:t>
            </a:r>
          </a:p>
          <a:p>
            <a:pPr marL="285750" marR="0" lvl="0" indent="-285750" algn="just" defTabSz="9144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lumMod val="65000"/>
                  </a:srgbClr>
                </a:solidFill>
                <a:effectLst/>
                <a:uLnTx/>
                <a:uFillTx/>
                <a:latin typeface="Century Gothic" panose="020B0502020202020204" pitchFamily="34" charset="0"/>
                <a:ea typeface="+mn-ea"/>
                <a:cs typeface="+mn-cs"/>
              </a:rPr>
              <a:t>error accumulation</a:t>
            </a:r>
          </a:p>
          <a:p>
            <a:pPr marL="285750" marR="0" lvl="0" indent="-285750" algn="just" defTabSz="9144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lumMod val="65000"/>
                  </a:srgbClr>
                </a:solidFill>
                <a:effectLst/>
                <a:uLnTx/>
                <a:uFillTx/>
                <a:latin typeface="Century Gothic" panose="020B0502020202020204" pitchFamily="34" charset="0"/>
                <a:ea typeface="+mn-ea"/>
                <a:cs typeface="+mn-cs"/>
              </a:rPr>
              <a:t>feature misalignment</a:t>
            </a:r>
          </a:p>
        </p:txBody>
      </p:sp>
      <p:cxnSp>
        <p:nvCxnSpPr>
          <p:cNvPr id="74" name="Connector: Elbow 38">
            <a:extLst>
              <a:ext uri="{FF2B5EF4-FFF2-40B4-BE49-F238E27FC236}">
                <a16:creationId xmlns:a16="http://schemas.microsoft.com/office/drawing/2014/main" id="{6320D3BB-9DC4-3085-74FB-AE5B7F7ACEDF}"/>
              </a:ext>
            </a:extLst>
          </p:cNvPr>
          <p:cNvCxnSpPr>
            <a:cxnSpLocks/>
            <a:stCxn id="96" idx="1"/>
          </p:cNvCxnSpPr>
          <p:nvPr/>
        </p:nvCxnSpPr>
        <p:spPr>
          <a:xfrm rot="10800000" flipV="1">
            <a:off x="6736850" y="4465655"/>
            <a:ext cx="2222004" cy="639274"/>
          </a:xfrm>
          <a:prstGeom prst="bentConnector3">
            <a:avLst>
              <a:gd name="adj1" fmla="val 16715"/>
            </a:avLst>
          </a:prstGeom>
          <a:ln cap="rnd">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60F73CDE-9E80-AAD3-1FC3-FBA0A0D30CAA}"/>
              </a:ext>
            </a:extLst>
          </p:cNvPr>
          <p:cNvGrpSpPr/>
          <p:nvPr/>
        </p:nvGrpSpPr>
        <p:grpSpPr>
          <a:xfrm>
            <a:off x="8280351" y="1793873"/>
            <a:ext cx="2669216" cy="528069"/>
            <a:chOff x="1188386" y="1218246"/>
            <a:chExt cx="1822679" cy="360593"/>
          </a:xfrm>
        </p:grpSpPr>
        <p:sp>
          <p:nvSpPr>
            <p:cNvPr id="86" name="Freeform 85">
              <a:extLst>
                <a:ext uri="{FF2B5EF4-FFF2-40B4-BE49-F238E27FC236}">
                  <a16:creationId xmlns:a16="http://schemas.microsoft.com/office/drawing/2014/main" id="{83A227B6-116A-171D-C7D9-AB395F3D542C}"/>
                </a:ext>
              </a:extLst>
            </p:cNvPr>
            <p:cNvSpPr/>
            <p:nvPr/>
          </p:nvSpPr>
          <p:spPr bwMode="gray">
            <a:xfrm>
              <a:off x="1527210" y="1232351"/>
              <a:ext cx="1483855" cy="301911"/>
            </a:xfrm>
            <a:custGeom>
              <a:avLst/>
              <a:gdLst>
                <a:gd name="connsiteX0" fmla="*/ 0 w 1730384"/>
                <a:gd name="connsiteY0" fmla="*/ 0 h 301911"/>
                <a:gd name="connsiteX1" fmla="*/ 1691042 w 1730384"/>
                <a:gd name="connsiteY1" fmla="*/ 0 h 301911"/>
                <a:gd name="connsiteX2" fmla="*/ 1730384 w 1730384"/>
                <a:gd name="connsiteY2" fmla="*/ 39342 h 301911"/>
                <a:gd name="connsiteX3" fmla="*/ 1730384 w 1730384"/>
                <a:gd name="connsiteY3" fmla="*/ 262569 h 301911"/>
                <a:gd name="connsiteX4" fmla="*/ 1691042 w 1730384"/>
                <a:gd name="connsiteY4" fmla="*/ 301911 h 301911"/>
                <a:gd name="connsiteX5" fmla="*/ 22054 w 1730384"/>
                <a:gd name="connsiteY5" fmla="*/ 301911 h 301911"/>
                <a:gd name="connsiteX6" fmla="*/ 45832 w 1730384"/>
                <a:gd name="connsiteY6" fmla="*/ 285879 h 301911"/>
                <a:gd name="connsiteX7" fmla="*/ 98640 w 1730384"/>
                <a:gd name="connsiteY7" fmla="*/ 158390 h 301911"/>
                <a:gd name="connsiteX8" fmla="*/ 45832 w 1730384"/>
                <a:gd name="connsiteY8" fmla="*/ 30901 h 3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384" h="301911">
                  <a:moveTo>
                    <a:pt x="0" y="0"/>
                  </a:moveTo>
                  <a:lnTo>
                    <a:pt x="1691042" y="0"/>
                  </a:lnTo>
                  <a:cubicBezTo>
                    <a:pt x="1712770" y="0"/>
                    <a:pt x="1730384" y="17614"/>
                    <a:pt x="1730384" y="39342"/>
                  </a:cubicBezTo>
                  <a:lnTo>
                    <a:pt x="1730384" y="262569"/>
                  </a:lnTo>
                  <a:cubicBezTo>
                    <a:pt x="1730384" y="284297"/>
                    <a:pt x="1712770" y="301911"/>
                    <a:pt x="1691042" y="301911"/>
                  </a:cubicBezTo>
                  <a:lnTo>
                    <a:pt x="22054" y="301911"/>
                  </a:lnTo>
                  <a:lnTo>
                    <a:pt x="45832" y="285879"/>
                  </a:lnTo>
                  <a:cubicBezTo>
                    <a:pt x="78460" y="253252"/>
                    <a:pt x="98640" y="208178"/>
                    <a:pt x="98640" y="158390"/>
                  </a:cubicBezTo>
                  <a:cubicBezTo>
                    <a:pt x="98640" y="108603"/>
                    <a:pt x="78460" y="63528"/>
                    <a:pt x="45832" y="30901"/>
                  </a:cubicBezTo>
                  <a:close/>
                </a:path>
              </a:pathLst>
            </a:custGeom>
            <a:solidFill>
              <a:schemeClr val="bg2"/>
            </a:solidFill>
            <a:ln w="9525" cap="rnd" cmpd="sng" algn="ctr">
              <a:solidFill>
                <a:schemeClr val="accent1"/>
              </a:solidFill>
              <a:prstDash val="solid"/>
              <a:miter lim="800000"/>
              <a:headEnd/>
              <a:tailEnd/>
            </a:ln>
            <a:effectLst/>
          </p:spPr>
          <p:txBody>
            <a:bodyPr wrap="square" lIns="0" tIns="0" rIns="0" bIns="0" anchor="ctr">
              <a:noAutofit/>
            </a:bodyPr>
            <a:lstStyle/>
            <a:p>
              <a:pPr marL="0" marR="0" lvl="0" indent="0" algn="ctr" defTabSz="801688" rtl="0" eaLnBrk="0" fontAlgn="auto" latinLnBrk="0" hangingPunct="0">
                <a:lnSpc>
                  <a:spcPct val="100000"/>
                </a:lnSpc>
                <a:spcBef>
                  <a:spcPts val="0"/>
                </a:spcBef>
                <a:spcAft>
                  <a:spcPts val="1000"/>
                </a:spcAft>
                <a:buClrTx/>
                <a:buSzTx/>
                <a:buFontTx/>
                <a:buNone/>
                <a:tabLst/>
                <a:defRPr/>
              </a:pPr>
              <a:r>
                <a:rPr kumimoji="0" lang="en-US" sz="1400" b="1" i="0" u="none" strike="noStrike" kern="1200" cap="none" spc="0" normalizeH="0" baseline="0" noProof="0" dirty="0">
                  <a:ln>
                    <a:noFill/>
                  </a:ln>
                  <a:solidFill>
                    <a:srgbClr val="2A729F"/>
                  </a:solidFill>
                  <a:effectLst/>
                  <a:uLnTx/>
                  <a:uFillTx/>
                  <a:latin typeface="Century Gothic" panose="020B0502020202020204" pitchFamily="34" charset="0"/>
                  <a:ea typeface="+mn-ea"/>
                  <a:cs typeface="Arial" charset="0"/>
                </a:rPr>
                <a:t>End-to-End Systems</a:t>
              </a:r>
            </a:p>
          </p:txBody>
        </p:sp>
        <p:grpSp>
          <p:nvGrpSpPr>
            <p:cNvPr id="87" name="Group 86">
              <a:extLst>
                <a:ext uri="{FF2B5EF4-FFF2-40B4-BE49-F238E27FC236}">
                  <a16:creationId xmlns:a16="http://schemas.microsoft.com/office/drawing/2014/main" id="{7C5CCF58-B651-4C82-7EB6-9462053A84EC}"/>
                </a:ext>
              </a:extLst>
            </p:cNvPr>
            <p:cNvGrpSpPr/>
            <p:nvPr/>
          </p:nvGrpSpPr>
          <p:grpSpPr>
            <a:xfrm>
              <a:off x="1188386" y="1218246"/>
              <a:ext cx="360593" cy="360593"/>
              <a:chOff x="1523394" y="1379788"/>
              <a:chExt cx="360593" cy="360593"/>
            </a:xfrm>
          </p:grpSpPr>
          <p:sp>
            <p:nvSpPr>
              <p:cNvPr id="88" name="Oval 87">
                <a:extLst>
                  <a:ext uri="{FF2B5EF4-FFF2-40B4-BE49-F238E27FC236}">
                    <a16:creationId xmlns:a16="http://schemas.microsoft.com/office/drawing/2014/main" id="{109D17A1-89F5-F3A9-7956-E9A49E368530}"/>
                  </a:ext>
                </a:extLst>
              </p:cNvPr>
              <p:cNvSpPr/>
              <p:nvPr/>
            </p:nvSpPr>
            <p:spPr>
              <a:xfrm>
                <a:off x="1523394" y="1379788"/>
                <a:ext cx="360593" cy="360593"/>
              </a:xfrm>
              <a:prstGeom prst="ellipse">
                <a:avLst/>
              </a:prstGeom>
              <a:gradFill flip="none" rotWithShape="1">
                <a:gsLst>
                  <a:gs pos="59000">
                    <a:srgbClr val="94B9CF"/>
                  </a:gs>
                  <a:gs pos="100000">
                    <a:schemeClr val="accent1"/>
                  </a:gs>
                  <a:gs pos="0">
                    <a:schemeClr val="bg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89" name="TextBox 88">
                <a:extLst>
                  <a:ext uri="{FF2B5EF4-FFF2-40B4-BE49-F238E27FC236}">
                    <a16:creationId xmlns:a16="http://schemas.microsoft.com/office/drawing/2014/main" id="{6605A225-ECF3-E37B-C656-1DEB232924D5}"/>
                  </a:ext>
                </a:extLst>
              </p:cNvPr>
              <p:cNvSpPr txBox="1"/>
              <p:nvPr/>
            </p:nvSpPr>
            <p:spPr>
              <a:xfrm>
                <a:off x="1543434" y="1455001"/>
                <a:ext cx="320511" cy="21016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3</a:t>
                </a:r>
              </a:p>
            </p:txBody>
          </p:sp>
        </p:grpSp>
      </p:grpSp>
      <p:sp>
        <p:nvSpPr>
          <p:cNvPr id="90" name="TextBox 89">
            <a:extLst>
              <a:ext uri="{FF2B5EF4-FFF2-40B4-BE49-F238E27FC236}">
                <a16:creationId xmlns:a16="http://schemas.microsoft.com/office/drawing/2014/main" id="{6EAB3B93-8B12-F687-B396-DF3AE4E6D744}"/>
              </a:ext>
            </a:extLst>
          </p:cNvPr>
          <p:cNvSpPr txBox="1"/>
          <p:nvPr/>
        </p:nvSpPr>
        <p:spPr>
          <a:xfrm>
            <a:off x="8766748" y="2342598"/>
            <a:ext cx="2322117" cy="669414"/>
          </a:xfrm>
          <a:prstGeom prst="rect">
            <a:avLst/>
          </a:prstGeom>
          <a:noFill/>
        </p:spPr>
        <p:txBody>
          <a:bodyPr wrap="square" rtlCol="0">
            <a:spAutoFit/>
          </a:body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They unite </a:t>
            </a:r>
            <a:r>
              <a:rPr kumimoji="0" lang="en-GB" sz="14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perception</a:t>
            </a:r>
            <a:r>
              <a:rPr kumimoji="0" lang="en-GB"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a:t>
            </a:r>
            <a:r>
              <a:rPr kumimoji="0" lang="en-GB" sz="14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prediction</a:t>
            </a:r>
            <a:r>
              <a:rPr kumimoji="0" lang="en-GB"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and </a:t>
            </a:r>
            <a:r>
              <a:rPr kumimoji="0" lang="en-GB" sz="14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planning</a:t>
            </a:r>
            <a:r>
              <a:rPr kumimoji="0" lang="en-GB"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as a whole.</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cxnSp>
        <p:nvCxnSpPr>
          <p:cNvPr id="44" name="Straight Connector 43">
            <a:extLst>
              <a:ext uri="{FF2B5EF4-FFF2-40B4-BE49-F238E27FC236}">
                <a16:creationId xmlns:a16="http://schemas.microsoft.com/office/drawing/2014/main" id="{E8678972-6368-EAAB-017D-25CBCA40B27E}"/>
              </a:ext>
            </a:extLst>
          </p:cNvPr>
          <p:cNvCxnSpPr>
            <a:cxnSpLocks/>
            <a:endCxn id="88" idx="2"/>
          </p:cNvCxnSpPr>
          <p:nvPr/>
        </p:nvCxnSpPr>
        <p:spPr>
          <a:xfrm>
            <a:off x="7007405" y="2057908"/>
            <a:ext cx="1272946" cy="0"/>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9C3681D0-389B-470A-0DDD-AD65EB76A205}"/>
              </a:ext>
            </a:extLst>
          </p:cNvPr>
          <p:cNvGrpSpPr/>
          <p:nvPr/>
        </p:nvGrpSpPr>
        <p:grpSpPr>
          <a:xfrm>
            <a:off x="8929507" y="4201621"/>
            <a:ext cx="2669216" cy="528069"/>
            <a:chOff x="1188386" y="1218246"/>
            <a:chExt cx="1822679" cy="360593"/>
          </a:xfrm>
        </p:grpSpPr>
        <p:sp>
          <p:nvSpPr>
            <p:cNvPr id="93" name="Freeform 92">
              <a:extLst>
                <a:ext uri="{FF2B5EF4-FFF2-40B4-BE49-F238E27FC236}">
                  <a16:creationId xmlns:a16="http://schemas.microsoft.com/office/drawing/2014/main" id="{01FD11E6-9F94-9407-9EC3-D28D5FF042D6}"/>
                </a:ext>
              </a:extLst>
            </p:cNvPr>
            <p:cNvSpPr/>
            <p:nvPr/>
          </p:nvSpPr>
          <p:spPr bwMode="gray">
            <a:xfrm>
              <a:off x="1527210" y="1232351"/>
              <a:ext cx="1483855" cy="301911"/>
            </a:xfrm>
            <a:custGeom>
              <a:avLst/>
              <a:gdLst>
                <a:gd name="connsiteX0" fmla="*/ 0 w 1730384"/>
                <a:gd name="connsiteY0" fmla="*/ 0 h 301911"/>
                <a:gd name="connsiteX1" fmla="*/ 1691042 w 1730384"/>
                <a:gd name="connsiteY1" fmla="*/ 0 h 301911"/>
                <a:gd name="connsiteX2" fmla="*/ 1730384 w 1730384"/>
                <a:gd name="connsiteY2" fmla="*/ 39342 h 301911"/>
                <a:gd name="connsiteX3" fmla="*/ 1730384 w 1730384"/>
                <a:gd name="connsiteY3" fmla="*/ 262569 h 301911"/>
                <a:gd name="connsiteX4" fmla="*/ 1691042 w 1730384"/>
                <a:gd name="connsiteY4" fmla="*/ 301911 h 301911"/>
                <a:gd name="connsiteX5" fmla="*/ 22054 w 1730384"/>
                <a:gd name="connsiteY5" fmla="*/ 301911 h 301911"/>
                <a:gd name="connsiteX6" fmla="*/ 45832 w 1730384"/>
                <a:gd name="connsiteY6" fmla="*/ 285879 h 301911"/>
                <a:gd name="connsiteX7" fmla="*/ 98640 w 1730384"/>
                <a:gd name="connsiteY7" fmla="*/ 158390 h 301911"/>
                <a:gd name="connsiteX8" fmla="*/ 45832 w 1730384"/>
                <a:gd name="connsiteY8" fmla="*/ 30901 h 3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384" h="301911">
                  <a:moveTo>
                    <a:pt x="0" y="0"/>
                  </a:moveTo>
                  <a:lnTo>
                    <a:pt x="1691042" y="0"/>
                  </a:lnTo>
                  <a:cubicBezTo>
                    <a:pt x="1712770" y="0"/>
                    <a:pt x="1730384" y="17614"/>
                    <a:pt x="1730384" y="39342"/>
                  </a:cubicBezTo>
                  <a:lnTo>
                    <a:pt x="1730384" y="262569"/>
                  </a:lnTo>
                  <a:cubicBezTo>
                    <a:pt x="1730384" y="284297"/>
                    <a:pt x="1712770" y="301911"/>
                    <a:pt x="1691042" y="301911"/>
                  </a:cubicBezTo>
                  <a:lnTo>
                    <a:pt x="22054" y="301911"/>
                  </a:lnTo>
                  <a:lnTo>
                    <a:pt x="45832" y="285879"/>
                  </a:lnTo>
                  <a:cubicBezTo>
                    <a:pt x="78460" y="253252"/>
                    <a:pt x="98640" y="208178"/>
                    <a:pt x="98640" y="158390"/>
                  </a:cubicBezTo>
                  <a:cubicBezTo>
                    <a:pt x="98640" y="108603"/>
                    <a:pt x="78460" y="63528"/>
                    <a:pt x="45832" y="30901"/>
                  </a:cubicBezTo>
                  <a:close/>
                </a:path>
              </a:pathLst>
            </a:custGeom>
            <a:solidFill>
              <a:schemeClr val="bg2"/>
            </a:solidFill>
            <a:ln w="9525" cap="rnd" cmpd="sng" algn="ctr">
              <a:solidFill>
                <a:schemeClr val="accent5">
                  <a:lumMod val="75000"/>
                </a:schemeClr>
              </a:solidFill>
              <a:prstDash val="solid"/>
              <a:miter lim="800000"/>
              <a:headEnd/>
              <a:tailEnd/>
            </a:ln>
            <a:effectLst/>
          </p:spPr>
          <p:txBody>
            <a:bodyPr wrap="square" lIns="0" tIns="0" rIns="0" bIns="0" anchor="ctr">
              <a:noAutofit/>
            </a:bodyPr>
            <a:lstStyle/>
            <a:p>
              <a:pPr marL="0" marR="0" lvl="0" indent="0" algn="ctr" defTabSz="801688" rtl="0" eaLnBrk="0" fontAlgn="auto" latinLnBrk="0" hangingPunct="0">
                <a:lnSpc>
                  <a:spcPct val="100000"/>
                </a:lnSpc>
                <a:spcBef>
                  <a:spcPts val="0"/>
                </a:spcBef>
                <a:spcAft>
                  <a:spcPts val="1000"/>
                </a:spcAft>
                <a:buClrTx/>
                <a:buSzTx/>
                <a:buFontTx/>
                <a:buNone/>
                <a:tabLst/>
                <a:defRPr/>
              </a:pPr>
              <a:r>
                <a:rPr kumimoji="0" lang="en-US" sz="1400" b="1" i="0" u="none" strike="noStrike" kern="1200" cap="none" spc="0" normalizeH="0" baseline="0" noProof="0" dirty="0">
                  <a:ln>
                    <a:noFill/>
                  </a:ln>
                  <a:solidFill>
                    <a:srgbClr val="C0C0C0"/>
                  </a:solidFill>
                  <a:effectLst/>
                  <a:uLnTx/>
                  <a:uFillTx/>
                  <a:latin typeface="Century Gothic" panose="020B0502020202020204" pitchFamily="34" charset="0"/>
                  <a:ea typeface="+mn-ea"/>
                  <a:cs typeface="Arial" charset="0"/>
                </a:rPr>
                <a:t>Multi-Task Learning</a:t>
              </a:r>
            </a:p>
          </p:txBody>
        </p:sp>
        <p:grpSp>
          <p:nvGrpSpPr>
            <p:cNvPr id="94" name="Group 93">
              <a:extLst>
                <a:ext uri="{FF2B5EF4-FFF2-40B4-BE49-F238E27FC236}">
                  <a16:creationId xmlns:a16="http://schemas.microsoft.com/office/drawing/2014/main" id="{704B3F72-FDF2-FBAD-DF6A-7C3BCFB6C70C}"/>
                </a:ext>
              </a:extLst>
            </p:cNvPr>
            <p:cNvGrpSpPr/>
            <p:nvPr/>
          </p:nvGrpSpPr>
          <p:grpSpPr>
            <a:xfrm>
              <a:off x="1188386" y="1218246"/>
              <a:ext cx="360593" cy="360593"/>
              <a:chOff x="1523394" y="1379788"/>
              <a:chExt cx="360593" cy="360593"/>
            </a:xfrm>
          </p:grpSpPr>
          <p:sp>
            <p:nvSpPr>
              <p:cNvPr id="95" name="Oval 94">
                <a:extLst>
                  <a:ext uri="{FF2B5EF4-FFF2-40B4-BE49-F238E27FC236}">
                    <a16:creationId xmlns:a16="http://schemas.microsoft.com/office/drawing/2014/main" id="{7D679E17-9C59-495A-173D-BBDCB71E8D4B}"/>
                  </a:ext>
                </a:extLst>
              </p:cNvPr>
              <p:cNvSpPr/>
              <p:nvPr/>
            </p:nvSpPr>
            <p:spPr>
              <a:xfrm>
                <a:off x="1523394" y="1379788"/>
                <a:ext cx="360593" cy="360593"/>
              </a:xfrm>
              <a:prstGeom prst="ellipse">
                <a:avLst/>
              </a:prstGeom>
              <a:gradFill flip="none" rotWithShape="1">
                <a:gsLst>
                  <a:gs pos="38000">
                    <a:srgbClr val="E5E6E6"/>
                  </a:gs>
                  <a:gs pos="78000">
                    <a:srgbClr val="CCCCCC"/>
                  </a:gs>
                  <a:gs pos="0">
                    <a:schemeClr val="bg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96" name="TextBox 95">
                <a:extLst>
                  <a:ext uri="{FF2B5EF4-FFF2-40B4-BE49-F238E27FC236}">
                    <a16:creationId xmlns:a16="http://schemas.microsoft.com/office/drawing/2014/main" id="{2B2BF4C8-0EF6-6930-045C-6C95B5EF2571}"/>
                  </a:ext>
                </a:extLst>
              </p:cNvPr>
              <p:cNvSpPr txBox="1"/>
              <p:nvPr/>
            </p:nvSpPr>
            <p:spPr>
              <a:xfrm>
                <a:off x="1543434" y="1455001"/>
                <a:ext cx="320511" cy="21016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2</a:t>
                </a:r>
              </a:p>
            </p:txBody>
          </p:sp>
        </p:grpSp>
      </p:grpSp>
      <p:sp>
        <p:nvSpPr>
          <p:cNvPr id="97" name="TextBox 96">
            <a:extLst>
              <a:ext uri="{FF2B5EF4-FFF2-40B4-BE49-F238E27FC236}">
                <a16:creationId xmlns:a16="http://schemas.microsoft.com/office/drawing/2014/main" id="{143B5A48-101F-398C-BB85-2207F4A2BB33}"/>
              </a:ext>
            </a:extLst>
          </p:cNvPr>
          <p:cNvSpPr txBox="1"/>
          <p:nvPr/>
        </p:nvSpPr>
        <p:spPr>
          <a:xfrm>
            <a:off x="9415904" y="4750346"/>
            <a:ext cx="2288416" cy="477054"/>
          </a:xfrm>
          <a:prstGeom prst="rect">
            <a:avLst/>
          </a:prstGeom>
          <a:noFill/>
        </p:spPr>
        <p:txBody>
          <a:bodyPr wrap="square" rtlCol="0">
            <a:spAutoFit/>
          </a:body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lumMod val="65000"/>
                  </a:schemeClr>
                </a:solidFill>
                <a:effectLst/>
                <a:uLnTx/>
                <a:uFillTx/>
                <a:latin typeface="Century Gothic" panose="020B0502020202020204" pitchFamily="34" charset="0"/>
                <a:ea typeface="+mn-ea"/>
                <a:cs typeface="+mn-cs"/>
              </a:rPr>
              <a:t>May cause undesirable </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lumMod val="65000"/>
                  </a:schemeClr>
                </a:solidFill>
                <a:effectLst/>
                <a:uLnTx/>
                <a:uFillTx/>
                <a:latin typeface="Century Gothic" panose="020B0502020202020204" pitchFamily="34" charset="0"/>
                <a:ea typeface="+mn-ea"/>
                <a:cs typeface="+mn-cs"/>
              </a:rPr>
              <a:t>“</a:t>
            </a:r>
            <a:r>
              <a:rPr kumimoji="0" lang="en-GB" sz="1400" b="1" i="0" u="none" strike="noStrike" kern="1200" cap="none" spc="0" normalizeH="0" baseline="0" noProof="0" dirty="0">
                <a:ln>
                  <a:noFill/>
                </a:ln>
                <a:solidFill>
                  <a:schemeClr val="bg1">
                    <a:lumMod val="65000"/>
                  </a:schemeClr>
                </a:solidFill>
                <a:effectLst/>
                <a:uLnTx/>
                <a:uFillTx/>
                <a:latin typeface="Century Gothic" panose="020B0502020202020204" pitchFamily="34" charset="0"/>
                <a:ea typeface="+mn-ea"/>
                <a:cs typeface="+mn-cs"/>
              </a:rPr>
              <a:t>negative transfer</a:t>
            </a:r>
            <a:r>
              <a:rPr kumimoji="0" lang="en-GB" sz="1400" b="0" i="0" u="none" strike="noStrike" kern="1200" cap="none" spc="0" normalizeH="0" baseline="0" noProof="0" dirty="0">
                <a:ln>
                  <a:noFill/>
                </a:ln>
                <a:solidFill>
                  <a:schemeClr val="bg1">
                    <a:lumMod val="65000"/>
                  </a:schemeClr>
                </a:solidFill>
                <a:effectLst/>
                <a:uLnTx/>
                <a:uFillTx/>
                <a:latin typeface="Century Gothic" panose="020B0502020202020204" pitchFamily="34" charset="0"/>
                <a:ea typeface="+mn-ea"/>
                <a:cs typeface="+mn-cs"/>
              </a:rPr>
              <a:t>”.</a:t>
            </a:r>
          </a:p>
        </p:txBody>
      </p:sp>
      <p:sp>
        <p:nvSpPr>
          <p:cNvPr id="2" name="TextBox 35">
            <a:extLst>
              <a:ext uri="{FF2B5EF4-FFF2-40B4-BE49-F238E27FC236}">
                <a16:creationId xmlns:a16="http://schemas.microsoft.com/office/drawing/2014/main" id="{DDEC35E5-83A7-3221-6590-F9526A474F5A}"/>
              </a:ext>
            </a:extLst>
          </p:cNvPr>
          <p:cNvSpPr txBox="1"/>
          <p:nvPr/>
        </p:nvSpPr>
        <p:spPr>
          <a:xfrm>
            <a:off x="5191224" y="545296"/>
            <a:ext cx="1838965" cy="4770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Motivation</a:t>
            </a:r>
          </a:p>
        </p:txBody>
      </p:sp>
      <p:sp>
        <p:nvSpPr>
          <p:cNvPr id="4" name="Marcador de número de diapositiva 2">
            <a:extLst>
              <a:ext uri="{FF2B5EF4-FFF2-40B4-BE49-F238E27FC236}">
                <a16:creationId xmlns:a16="http://schemas.microsoft.com/office/drawing/2014/main" id="{79DFFF0B-B94E-F34D-C5E3-30714839AC26}"/>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5</a:t>
            </a:fld>
            <a:endParaRPr lang="en-US" dirty="0">
              <a:solidFill>
                <a:srgbClr val="000000">
                  <a:tint val="75000"/>
                </a:srgbClr>
              </a:solidFill>
              <a:latin typeface="Century Gothic" panose="020B0502020202020204" pitchFamily="34" charset="0"/>
            </a:endParaRPr>
          </a:p>
        </p:txBody>
      </p:sp>
      <p:pic>
        <p:nvPicPr>
          <p:cNvPr id="5" name="Imagen 4">
            <a:extLst>
              <a:ext uri="{FF2B5EF4-FFF2-40B4-BE49-F238E27FC236}">
                <a16:creationId xmlns:a16="http://schemas.microsoft.com/office/drawing/2014/main" id="{168C2986-CC9D-F521-6C05-F2273D079F00}"/>
              </a:ext>
            </a:extLst>
          </p:cNvPr>
          <p:cNvPicPr>
            <a:picLocks noChangeAspect="1"/>
          </p:cNvPicPr>
          <p:nvPr/>
        </p:nvPicPr>
        <p:blipFill>
          <a:blip r:embed="rId3">
            <a:alphaModFix amt="35000"/>
          </a:blip>
          <a:stretch>
            <a:fillRect/>
          </a:stretch>
        </p:blipFill>
        <p:spPr>
          <a:xfrm>
            <a:off x="781356" y="3747980"/>
            <a:ext cx="2789140" cy="1822824"/>
          </a:xfrm>
          <a:prstGeom prst="rect">
            <a:avLst/>
          </a:prstGeom>
        </p:spPr>
      </p:pic>
      <p:pic>
        <p:nvPicPr>
          <p:cNvPr id="6" name="Imagen 5">
            <a:extLst>
              <a:ext uri="{FF2B5EF4-FFF2-40B4-BE49-F238E27FC236}">
                <a16:creationId xmlns:a16="http://schemas.microsoft.com/office/drawing/2014/main" id="{8A41ACD7-437D-89A9-9A8A-C1774E247E75}"/>
              </a:ext>
            </a:extLst>
          </p:cNvPr>
          <p:cNvPicPr>
            <a:picLocks noChangeAspect="1"/>
          </p:cNvPicPr>
          <p:nvPr/>
        </p:nvPicPr>
        <p:blipFill>
          <a:blip r:embed="rId4">
            <a:alphaModFix amt="35000"/>
          </a:blip>
          <a:stretch>
            <a:fillRect/>
          </a:stretch>
        </p:blipFill>
        <p:spPr>
          <a:xfrm>
            <a:off x="9683750" y="5267445"/>
            <a:ext cx="1656919" cy="1225430"/>
          </a:xfrm>
          <a:prstGeom prst="rect">
            <a:avLst/>
          </a:prstGeom>
        </p:spPr>
      </p:pic>
      <p:pic>
        <p:nvPicPr>
          <p:cNvPr id="7" name="Imagen 6">
            <a:extLst>
              <a:ext uri="{FF2B5EF4-FFF2-40B4-BE49-F238E27FC236}">
                <a16:creationId xmlns:a16="http://schemas.microsoft.com/office/drawing/2014/main" id="{858A7E0D-3DE4-56DF-2445-0F5124E1B0AB}"/>
              </a:ext>
            </a:extLst>
          </p:cNvPr>
          <p:cNvPicPr>
            <a:picLocks noChangeAspect="1"/>
          </p:cNvPicPr>
          <p:nvPr/>
        </p:nvPicPr>
        <p:blipFill>
          <a:blip r:embed="rId5">
            <a:alphaModFix/>
          </a:blip>
          <a:stretch>
            <a:fillRect/>
          </a:stretch>
        </p:blipFill>
        <p:spPr>
          <a:xfrm>
            <a:off x="8839532" y="3013907"/>
            <a:ext cx="2571112" cy="1095657"/>
          </a:xfrm>
          <a:prstGeom prst="rect">
            <a:avLst/>
          </a:prstGeom>
        </p:spPr>
      </p:pic>
    </p:spTree>
    <p:extLst>
      <p:ext uri="{BB962C8B-B14F-4D97-AF65-F5344CB8AC3E}">
        <p14:creationId xmlns:p14="http://schemas.microsoft.com/office/powerpoint/2010/main" val="2536552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Freeform 240">
            <a:extLst>
              <a:ext uri="{FF2B5EF4-FFF2-40B4-BE49-F238E27FC236}">
                <a16:creationId xmlns:a16="http://schemas.microsoft.com/office/drawing/2014/main" id="{DBC14B67-10B5-7B48-834B-5F7674138C7D}"/>
              </a:ext>
            </a:extLst>
          </p:cNvPr>
          <p:cNvSpPr/>
          <p:nvPr/>
        </p:nvSpPr>
        <p:spPr>
          <a:xfrm flipH="1">
            <a:off x="6104092" y="1721466"/>
            <a:ext cx="3668939" cy="1318794"/>
          </a:xfrm>
          <a:custGeom>
            <a:avLst/>
            <a:gdLst>
              <a:gd name="connsiteX0" fmla="*/ 3557847 w 3557847"/>
              <a:gd name="connsiteY0" fmla="*/ 0 h 1280160"/>
              <a:gd name="connsiteX1" fmla="*/ 3325091 w 3557847"/>
              <a:gd name="connsiteY1" fmla="*/ 315883 h 1280160"/>
              <a:gd name="connsiteX2" fmla="*/ 2892829 w 3557847"/>
              <a:gd name="connsiteY2" fmla="*/ 415636 h 1280160"/>
              <a:gd name="connsiteX3" fmla="*/ 1512916 w 3557847"/>
              <a:gd name="connsiteY3" fmla="*/ 581891 h 1280160"/>
              <a:gd name="connsiteX4" fmla="*/ 432262 w 3557847"/>
              <a:gd name="connsiteY4" fmla="*/ 897774 h 1280160"/>
              <a:gd name="connsiteX5" fmla="*/ 0 w 3557847"/>
              <a:gd name="connsiteY5" fmla="*/ 1280160 h 1280160"/>
              <a:gd name="connsiteX0" fmla="*/ 3557847 w 3557847"/>
              <a:gd name="connsiteY0" fmla="*/ 0 h 1280160"/>
              <a:gd name="connsiteX1" fmla="*/ 3158836 w 3557847"/>
              <a:gd name="connsiteY1" fmla="*/ 299258 h 1280160"/>
              <a:gd name="connsiteX2" fmla="*/ 2892829 w 3557847"/>
              <a:gd name="connsiteY2" fmla="*/ 415636 h 1280160"/>
              <a:gd name="connsiteX3" fmla="*/ 1512916 w 3557847"/>
              <a:gd name="connsiteY3" fmla="*/ 581891 h 1280160"/>
              <a:gd name="connsiteX4" fmla="*/ 432262 w 3557847"/>
              <a:gd name="connsiteY4" fmla="*/ 897774 h 1280160"/>
              <a:gd name="connsiteX5" fmla="*/ 0 w 3557847"/>
              <a:gd name="connsiteY5" fmla="*/ 1280160 h 1280160"/>
              <a:gd name="connsiteX0" fmla="*/ 3557847 w 3557847"/>
              <a:gd name="connsiteY0" fmla="*/ 0 h 1280160"/>
              <a:gd name="connsiteX1" fmla="*/ 3241963 w 3557847"/>
              <a:gd name="connsiteY1" fmla="*/ 349134 h 1280160"/>
              <a:gd name="connsiteX2" fmla="*/ 2892829 w 3557847"/>
              <a:gd name="connsiteY2" fmla="*/ 415636 h 1280160"/>
              <a:gd name="connsiteX3" fmla="*/ 1512916 w 3557847"/>
              <a:gd name="connsiteY3" fmla="*/ 581891 h 1280160"/>
              <a:gd name="connsiteX4" fmla="*/ 432262 w 3557847"/>
              <a:gd name="connsiteY4" fmla="*/ 897774 h 1280160"/>
              <a:gd name="connsiteX5" fmla="*/ 0 w 3557847"/>
              <a:gd name="connsiteY5" fmla="*/ 1280160 h 1280160"/>
              <a:gd name="connsiteX0" fmla="*/ 3557847 w 3557847"/>
              <a:gd name="connsiteY0" fmla="*/ 0 h 1280160"/>
              <a:gd name="connsiteX1" fmla="*/ 3241963 w 3557847"/>
              <a:gd name="connsiteY1" fmla="*/ 349134 h 1280160"/>
              <a:gd name="connsiteX2" fmla="*/ 2443941 w 3557847"/>
              <a:gd name="connsiteY2" fmla="*/ 498763 h 1280160"/>
              <a:gd name="connsiteX3" fmla="*/ 1512916 w 3557847"/>
              <a:gd name="connsiteY3" fmla="*/ 581891 h 1280160"/>
              <a:gd name="connsiteX4" fmla="*/ 432262 w 3557847"/>
              <a:gd name="connsiteY4" fmla="*/ 897774 h 1280160"/>
              <a:gd name="connsiteX5" fmla="*/ 0 w 3557847"/>
              <a:gd name="connsiteY5" fmla="*/ 1280160 h 1280160"/>
              <a:gd name="connsiteX0" fmla="*/ 3557847 w 3557847"/>
              <a:gd name="connsiteY0" fmla="*/ 0 h 1280160"/>
              <a:gd name="connsiteX1" fmla="*/ 3241963 w 3557847"/>
              <a:gd name="connsiteY1" fmla="*/ 349134 h 1280160"/>
              <a:gd name="connsiteX2" fmla="*/ 2443941 w 3557847"/>
              <a:gd name="connsiteY2" fmla="*/ 498763 h 1280160"/>
              <a:gd name="connsiteX3" fmla="*/ 1263534 w 3557847"/>
              <a:gd name="connsiteY3" fmla="*/ 615142 h 1280160"/>
              <a:gd name="connsiteX4" fmla="*/ 432262 w 3557847"/>
              <a:gd name="connsiteY4" fmla="*/ 897774 h 1280160"/>
              <a:gd name="connsiteX5" fmla="*/ 0 w 3557847"/>
              <a:gd name="connsiteY5" fmla="*/ 1280160 h 1280160"/>
              <a:gd name="connsiteX0" fmla="*/ 3557847 w 3557847"/>
              <a:gd name="connsiteY0" fmla="*/ 0 h 1280160"/>
              <a:gd name="connsiteX1" fmla="*/ 3241963 w 3557847"/>
              <a:gd name="connsiteY1" fmla="*/ 349134 h 1280160"/>
              <a:gd name="connsiteX2" fmla="*/ 1396537 w 3557847"/>
              <a:gd name="connsiteY2" fmla="*/ 399010 h 1280160"/>
              <a:gd name="connsiteX3" fmla="*/ 1263534 w 3557847"/>
              <a:gd name="connsiteY3" fmla="*/ 615142 h 1280160"/>
              <a:gd name="connsiteX4" fmla="*/ 432262 w 3557847"/>
              <a:gd name="connsiteY4" fmla="*/ 897774 h 1280160"/>
              <a:gd name="connsiteX5" fmla="*/ 0 w 3557847"/>
              <a:gd name="connsiteY5" fmla="*/ 1280160 h 1280160"/>
              <a:gd name="connsiteX0" fmla="*/ 3557847 w 3557847"/>
              <a:gd name="connsiteY0" fmla="*/ 0 h 1280160"/>
              <a:gd name="connsiteX1" fmla="*/ 3241963 w 3557847"/>
              <a:gd name="connsiteY1" fmla="*/ 349134 h 1280160"/>
              <a:gd name="connsiteX2" fmla="*/ 1396537 w 3557847"/>
              <a:gd name="connsiteY2" fmla="*/ 399010 h 1280160"/>
              <a:gd name="connsiteX3" fmla="*/ 714894 w 3557847"/>
              <a:gd name="connsiteY3" fmla="*/ 631767 h 1280160"/>
              <a:gd name="connsiteX4" fmla="*/ 432262 w 3557847"/>
              <a:gd name="connsiteY4" fmla="*/ 897774 h 1280160"/>
              <a:gd name="connsiteX5" fmla="*/ 0 w 3557847"/>
              <a:gd name="connsiteY5" fmla="*/ 1280160 h 1280160"/>
              <a:gd name="connsiteX0" fmla="*/ 3557847 w 3557847"/>
              <a:gd name="connsiteY0" fmla="*/ 0 h 1280160"/>
              <a:gd name="connsiteX1" fmla="*/ 3241963 w 3557847"/>
              <a:gd name="connsiteY1" fmla="*/ 349134 h 1280160"/>
              <a:gd name="connsiteX2" fmla="*/ 1396537 w 3557847"/>
              <a:gd name="connsiteY2" fmla="*/ 399010 h 1280160"/>
              <a:gd name="connsiteX3" fmla="*/ 714894 w 3557847"/>
              <a:gd name="connsiteY3" fmla="*/ 631767 h 1280160"/>
              <a:gd name="connsiteX4" fmla="*/ 299258 w 3557847"/>
              <a:gd name="connsiteY4" fmla="*/ 914400 h 1280160"/>
              <a:gd name="connsiteX5" fmla="*/ 0 w 3557847"/>
              <a:gd name="connsiteY5" fmla="*/ 1280160 h 1280160"/>
              <a:gd name="connsiteX0" fmla="*/ 3557847 w 3557847"/>
              <a:gd name="connsiteY0" fmla="*/ 0 h 1280160"/>
              <a:gd name="connsiteX1" fmla="*/ 3241963 w 3557847"/>
              <a:gd name="connsiteY1" fmla="*/ 349134 h 1280160"/>
              <a:gd name="connsiteX2" fmla="*/ 1396537 w 3557847"/>
              <a:gd name="connsiteY2" fmla="*/ 399010 h 1280160"/>
              <a:gd name="connsiteX3" fmla="*/ 714894 w 3557847"/>
              <a:gd name="connsiteY3" fmla="*/ 631767 h 1280160"/>
              <a:gd name="connsiteX4" fmla="*/ 299258 w 3557847"/>
              <a:gd name="connsiteY4" fmla="*/ 914400 h 1280160"/>
              <a:gd name="connsiteX5" fmla="*/ 0 w 3557847"/>
              <a:gd name="connsiteY5" fmla="*/ 1280160 h 1280160"/>
              <a:gd name="connsiteX0" fmla="*/ 3557847 w 3557847"/>
              <a:gd name="connsiteY0" fmla="*/ 0 h 1280160"/>
              <a:gd name="connsiteX1" fmla="*/ 3241963 w 3557847"/>
              <a:gd name="connsiteY1" fmla="*/ 349134 h 1280160"/>
              <a:gd name="connsiteX2" fmla="*/ 1396537 w 3557847"/>
              <a:gd name="connsiteY2" fmla="*/ 399010 h 1280160"/>
              <a:gd name="connsiteX3" fmla="*/ 698268 w 3557847"/>
              <a:gd name="connsiteY3" fmla="*/ 581891 h 1280160"/>
              <a:gd name="connsiteX4" fmla="*/ 299258 w 3557847"/>
              <a:gd name="connsiteY4" fmla="*/ 914400 h 1280160"/>
              <a:gd name="connsiteX5" fmla="*/ 0 w 3557847"/>
              <a:gd name="connsiteY5" fmla="*/ 1280160 h 1280160"/>
              <a:gd name="connsiteX0" fmla="*/ 3557847 w 3557847"/>
              <a:gd name="connsiteY0" fmla="*/ 0 h 1280160"/>
              <a:gd name="connsiteX1" fmla="*/ 2510443 w 3557847"/>
              <a:gd name="connsiteY1" fmla="*/ 349134 h 1280160"/>
              <a:gd name="connsiteX2" fmla="*/ 1396537 w 3557847"/>
              <a:gd name="connsiteY2" fmla="*/ 399010 h 1280160"/>
              <a:gd name="connsiteX3" fmla="*/ 698268 w 3557847"/>
              <a:gd name="connsiteY3" fmla="*/ 581891 h 1280160"/>
              <a:gd name="connsiteX4" fmla="*/ 299258 w 3557847"/>
              <a:gd name="connsiteY4" fmla="*/ 914400 h 1280160"/>
              <a:gd name="connsiteX5" fmla="*/ 0 w 3557847"/>
              <a:gd name="connsiteY5" fmla="*/ 1280160 h 1280160"/>
              <a:gd name="connsiteX0" fmla="*/ 3557847 w 3557847"/>
              <a:gd name="connsiteY0" fmla="*/ 0 h 1280160"/>
              <a:gd name="connsiteX1" fmla="*/ 2510443 w 3557847"/>
              <a:gd name="connsiteY1" fmla="*/ 349134 h 1280160"/>
              <a:gd name="connsiteX2" fmla="*/ 1396537 w 3557847"/>
              <a:gd name="connsiteY2" fmla="*/ 399010 h 1280160"/>
              <a:gd name="connsiteX3" fmla="*/ 698268 w 3557847"/>
              <a:gd name="connsiteY3" fmla="*/ 581891 h 1280160"/>
              <a:gd name="connsiteX4" fmla="*/ 299258 w 3557847"/>
              <a:gd name="connsiteY4" fmla="*/ 914400 h 1280160"/>
              <a:gd name="connsiteX5" fmla="*/ 0 w 3557847"/>
              <a:gd name="connsiteY5" fmla="*/ 1280160 h 1280160"/>
              <a:gd name="connsiteX0" fmla="*/ 3557847 w 3557847"/>
              <a:gd name="connsiteY0" fmla="*/ 0 h 1280160"/>
              <a:gd name="connsiteX1" fmla="*/ 2510443 w 3557847"/>
              <a:gd name="connsiteY1" fmla="*/ 349134 h 1280160"/>
              <a:gd name="connsiteX2" fmla="*/ 1396537 w 3557847"/>
              <a:gd name="connsiteY2" fmla="*/ 399010 h 1280160"/>
              <a:gd name="connsiteX3" fmla="*/ 714894 w 3557847"/>
              <a:gd name="connsiteY3" fmla="*/ 631768 h 1280160"/>
              <a:gd name="connsiteX4" fmla="*/ 299258 w 3557847"/>
              <a:gd name="connsiteY4" fmla="*/ 914400 h 1280160"/>
              <a:gd name="connsiteX5" fmla="*/ 0 w 3557847"/>
              <a:gd name="connsiteY5" fmla="*/ 1280160 h 1280160"/>
              <a:gd name="connsiteX0" fmla="*/ 3557847 w 3557847"/>
              <a:gd name="connsiteY0" fmla="*/ 0 h 1280160"/>
              <a:gd name="connsiteX1" fmla="*/ 2510443 w 3557847"/>
              <a:gd name="connsiteY1" fmla="*/ 349134 h 1280160"/>
              <a:gd name="connsiteX2" fmla="*/ 1363286 w 3557847"/>
              <a:gd name="connsiteY2" fmla="*/ 432261 h 1280160"/>
              <a:gd name="connsiteX3" fmla="*/ 714894 w 3557847"/>
              <a:gd name="connsiteY3" fmla="*/ 631768 h 1280160"/>
              <a:gd name="connsiteX4" fmla="*/ 299258 w 3557847"/>
              <a:gd name="connsiteY4" fmla="*/ 914400 h 1280160"/>
              <a:gd name="connsiteX5" fmla="*/ 0 w 3557847"/>
              <a:gd name="connsiteY5" fmla="*/ 1280160 h 1280160"/>
              <a:gd name="connsiteX0" fmla="*/ 3557847 w 3557847"/>
              <a:gd name="connsiteY0" fmla="*/ 0 h 1280160"/>
              <a:gd name="connsiteX1" fmla="*/ 2676697 w 3557847"/>
              <a:gd name="connsiteY1" fmla="*/ 349134 h 1280160"/>
              <a:gd name="connsiteX2" fmla="*/ 1363286 w 3557847"/>
              <a:gd name="connsiteY2" fmla="*/ 432261 h 1280160"/>
              <a:gd name="connsiteX3" fmla="*/ 714894 w 3557847"/>
              <a:gd name="connsiteY3" fmla="*/ 631768 h 1280160"/>
              <a:gd name="connsiteX4" fmla="*/ 299258 w 3557847"/>
              <a:gd name="connsiteY4" fmla="*/ 914400 h 1280160"/>
              <a:gd name="connsiteX5" fmla="*/ 0 w 3557847"/>
              <a:gd name="connsiteY5" fmla="*/ 1280160 h 1280160"/>
              <a:gd name="connsiteX0" fmla="*/ 3458094 w 3458094"/>
              <a:gd name="connsiteY0" fmla="*/ 0 h 1230283"/>
              <a:gd name="connsiteX1" fmla="*/ 2676697 w 3458094"/>
              <a:gd name="connsiteY1" fmla="*/ 299257 h 1230283"/>
              <a:gd name="connsiteX2" fmla="*/ 1363286 w 3458094"/>
              <a:gd name="connsiteY2" fmla="*/ 382384 h 1230283"/>
              <a:gd name="connsiteX3" fmla="*/ 714894 w 3458094"/>
              <a:gd name="connsiteY3" fmla="*/ 581891 h 1230283"/>
              <a:gd name="connsiteX4" fmla="*/ 299258 w 3458094"/>
              <a:gd name="connsiteY4" fmla="*/ 864523 h 1230283"/>
              <a:gd name="connsiteX5" fmla="*/ 0 w 3458094"/>
              <a:gd name="connsiteY5" fmla="*/ 1230283 h 123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094" h="1230283">
                <a:moveTo>
                  <a:pt x="3458094" y="0"/>
                </a:moveTo>
                <a:cubicBezTo>
                  <a:pt x="3397134" y="123305"/>
                  <a:pt x="3025832" y="235526"/>
                  <a:pt x="2676697" y="299257"/>
                </a:cubicBezTo>
                <a:cubicBezTo>
                  <a:pt x="2327562" y="362988"/>
                  <a:pt x="1690253" y="335278"/>
                  <a:pt x="1363286" y="382384"/>
                </a:cubicBezTo>
                <a:cubicBezTo>
                  <a:pt x="1036319" y="429490"/>
                  <a:pt x="892232" y="501535"/>
                  <a:pt x="714894" y="581891"/>
                </a:cubicBezTo>
                <a:cubicBezTo>
                  <a:pt x="537556" y="662247"/>
                  <a:pt x="418407" y="756458"/>
                  <a:pt x="299258" y="864523"/>
                </a:cubicBezTo>
                <a:cubicBezTo>
                  <a:pt x="180109" y="972588"/>
                  <a:pt x="90054" y="1097279"/>
                  <a:pt x="0" y="1230283"/>
                </a:cubicBezTo>
              </a:path>
            </a:pathLst>
          </a:custGeom>
          <a:noFill/>
          <a:ln w="9525">
            <a:gradFill>
              <a:gsLst>
                <a:gs pos="50000">
                  <a:schemeClr val="accent4"/>
                </a:gs>
                <a:gs pos="1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cxnSp>
        <p:nvCxnSpPr>
          <p:cNvPr id="247" name="Straight Connector 246">
            <a:extLst>
              <a:ext uri="{FF2B5EF4-FFF2-40B4-BE49-F238E27FC236}">
                <a16:creationId xmlns:a16="http://schemas.microsoft.com/office/drawing/2014/main" id="{DBEEA559-3F43-C942-B547-ED444A9FDA99}"/>
              </a:ext>
            </a:extLst>
          </p:cNvPr>
          <p:cNvCxnSpPr>
            <a:cxnSpLocks/>
          </p:cNvCxnSpPr>
          <p:nvPr/>
        </p:nvCxnSpPr>
        <p:spPr>
          <a:xfrm>
            <a:off x="9798933" y="3389982"/>
            <a:ext cx="0" cy="855105"/>
          </a:xfrm>
          <a:prstGeom prst="line">
            <a:avLst/>
          </a:prstGeom>
          <a:ln w="9525">
            <a:gradFill>
              <a:gsLst>
                <a:gs pos="10000">
                  <a:schemeClr val="accent4"/>
                </a:gs>
                <a:gs pos="46000">
                  <a:schemeClr val="accent4">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16E068B-295E-F142-811E-C69F814B0ECC}"/>
              </a:ext>
            </a:extLst>
          </p:cNvPr>
          <p:cNvCxnSpPr>
            <a:cxnSpLocks/>
          </p:cNvCxnSpPr>
          <p:nvPr/>
        </p:nvCxnSpPr>
        <p:spPr>
          <a:xfrm>
            <a:off x="2417128" y="3474719"/>
            <a:ext cx="0" cy="855105"/>
          </a:xfrm>
          <a:prstGeom prst="line">
            <a:avLst/>
          </a:prstGeom>
          <a:ln w="9525">
            <a:gradFill>
              <a:gsLst>
                <a:gs pos="10000">
                  <a:schemeClr val="accent4"/>
                </a:gs>
                <a:gs pos="46000">
                  <a:schemeClr val="accent4">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82" name="Freeform 481">
            <a:extLst>
              <a:ext uri="{FF2B5EF4-FFF2-40B4-BE49-F238E27FC236}">
                <a16:creationId xmlns:a16="http://schemas.microsoft.com/office/drawing/2014/main" id="{C5D2B977-8CE9-0344-8833-C7475FC860D7}"/>
              </a:ext>
            </a:extLst>
          </p:cNvPr>
          <p:cNvSpPr/>
          <p:nvPr/>
        </p:nvSpPr>
        <p:spPr>
          <a:xfrm>
            <a:off x="2435154" y="1678872"/>
            <a:ext cx="3668939" cy="1318794"/>
          </a:xfrm>
          <a:custGeom>
            <a:avLst/>
            <a:gdLst>
              <a:gd name="connsiteX0" fmla="*/ 3557847 w 3557847"/>
              <a:gd name="connsiteY0" fmla="*/ 0 h 1280160"/>
              <a:gd name="connsiteX1" fmla="*/ 3325091 w 3557847"/>
              <a:gd name="connsiteY1" fmla="*/ 315883 h 1280160"/>
              <a:gd name="connsiteX2" fmla="*/ 2892829 w 3557847"/>
              <a:gd name="connsiteY2" fmla="*/ 415636 h 1280160"/>
              <a:gd name="connsiteX3" fmla="*/ 1512916 w 3557847"/>
              <a:gd name="connsiteY3" fmla="*/ 581891 h 1280160"/>
              <a:gd name="connsiteX4" fmla="*/ 432262 w 3557847"/>
              <a:gd name="connsiteY4" fmla="*/ 897774 h 1280160"/>
              <a:gd name="connsiteX5" fmla="*/ 0 w 3557847"/>
              <a:gd name="connsiteY5" fmla="*/ 1280160 h 1280160"/>
              <a:gd name="connsiteX0" fmla="*/ 3557847 w 3557847"/>
              <a:gd name="connsiteY0" fmla="*/ 0 h 1280160"/>
              <a:gd name="connsiteX1" fmla="*/ 3158836 w 3557847"/>
              <a:gd name="connsiteY1" fmla="*/ 299258 h 1280160"/>
              <a:gd name="connsiteX2" fmla="*/ 2892829 w 3557847"/>
              <a:gd name="connsiteY2" fmla="*/ 415636 h 1280160"/>
              <a:gd name="connsiteX3" fmla="*/ 1512916 w 3557847"/>
              <a:gd name="connsiteY3" fmla="*/ 581891 h 1280160"/>
              <a:gd name="connsiteX4" fmla="*/ 432262 w 3557847"/>
              <a:gd name="connsiteY4" fmla="*/ 897774 h 1280160"/>
              <a:gd name="connsiteX5" fmla="*/ 0 w 3557847"/>
              <a:gd name="connsiteY5" fmla="*/ 1280160 h 1280160"/>
              <a:gd name="connsiteX0" fmla="*/ 3557847 w 3557847"/>
              <a:gd name="connsiteY0" fmla="*/ 0 h 1280160"/>
              <a:gd name="connsiteX1" fmla="*/ 3241963 w 3557847"/>
              <a:gd name="connsiteY1" fmla="*/ 349134 h 1280160"/>
              <a:gd name="connsiteX2" fmla="*/ 2892829 w 3557847"/>
              <a:gd name="connsiteY2" fmla="*/ 415636 h 1280160"/>
              <a:gd name="connsiteX3" fmla="*/ 1512916 w 3557847"/>
              <a:gd name="connsiteY3" fmla="*/ 581891 h 1280160"/>
              <a:gd name="connsiteX4" fmla="*/ 432262 w 3557847"/>
              <a:gd name="connsiteY4" fmla="*/ 897774 h 1280160"/>
              <a:gd name="connsiteX5" fmla="*/ 0 w 3557847"/>
              <a:gd name="connsiteY5" fmla="*/ 1280160 h 1280160"/>
              <a:gd name="connsiteX0" fmla="*/ 3557847 w 3557847"/>
              <a:gd name="connsiteY0" fmla="*/ 0 h 1280160"/>
              <a:gd name="connsiteX1" fmla="*/ 3241963 w 3557847"/>
              <a:gd name="connsiteY1" fmla="*/ 349134 h 1280160"/>
              <a:gd name="connsiteX2" fmla="*/ 2443941 w 3557847"/>
              <a:gd name="connsiteY2" fmla="*/ 498763 h 1280160"/>
              <a:gd name="connsiteX3" fmla="*/ 1512916 w 3557847"/>
              <a:gd name="connsiteY3" fmla="*/ 581891 h 1280160"/>
              <a:gd name="connsiteX4" fmla="*/ 432262 w 3557847"/>
              <a:gd name="connsiteY4" fmla="*/ 897774 h 1280160"/>
              <a:gd name="connsiteX5" fmla="*/ 0 w 3557847"/>
              <a:gd name="connsiteY5" fmla="*/ 1280160 h 1280160"/>
              <a:gd name="connsiteX0" fmla="*/ 3557847 w 3557847"/>
              <a:gd name="connsiteY0" fmla="*/ 0 h 1280160"/>
              <a:gd name="connsiteX1" fmla="*/ 3241963 w 3557847"/>
              <a:gd name="connsiteY1" fmla="*/ 349134 h 1280160"/>
              <a:gd name="connsiteX2" fmla="*/ 2443941 w 3557847"/>
              <a:gd name="connsiteY2" fmla="*/ 498763 h 1280160"/>
              <a:gd name="connsiteX3" fmla="*/ 1263534 w 3557847"/>
              <a:gd name="connsiteY3" fmla="*/ 615142 h 1280160"/>
              <a:gd name="connsiteX4" fmla="*/ 432262 w 3557847"/>
              <a:gd name="connsiteY4" fmla="*/ 897774 h 1280160"/>
              <a:gd name="connsiteX5" fmla="*/ 0 w 3557847"/>
              <a:gd name="connsiteY5" fmla="*/ 1280160 h 1280160"/>
              <a:gd name="connsiteX0" fmla="*/ 3557847 w 3557847"/>
              <a:gd name="connsiteY0" fmla="*/ 0 h 1280160"/>
              <a:gd name="connsiteX1" fmla="*/ 3241963 w 3557847"/>
              <a:gd name="connsiteY1" fmla="*/ 349134 h 1280160"/>
              <a:gd name="connsiteX2" fmla="*/ 1396537 w 3557847"/>
              <a:gd name="connsiteY2" fmla="*/ 399010 h 1280160"/>
              <a:gd name="connsiteX3" fmla="*/ 1263534 w 3557847"/>
              <a:gd name="connsiteY3" fmla="*/ 615142 h 1280160"/>
              <a:gd name="connsiteX4" fmla="*/ 432262 w 3557847"/>
              <a:gd name="connsiteY4" fmla="*/ 897774 h 1280160"/>
              <a:gd name="connsiteX5" fmla="*/ 0 w 3557847"/>
              <a:gd name="connsiteY5" fmla="*/ 1280160 h 1280160"/>
              <a:gd name="connsiteX0" fmla="*/ 3557847 w 3557847"/>
              <a:gd name="connsiteY0" fmla="*/ 0 h 1280160"/>
              <a:gd name="connsiteX1" fmla="*/ 3241963 w 3557847"/>
              <a:gd name="connsiteY1" fmla="*/ 349134 h 1280160"/>
              <a:gd name="connsiteX2" fmla="*/ 1396537 w 3557847"/>
              <a:gd name="connsiteY2" fmla="*/ 399010 h 1280160"/>
              <a:gd name="connsiteX3" fmla="*/ 714894 w 3557847"/>
              <a:gd name="connsiteY3" fmla="*/ 631767 h 1280160"/>
              <a:gd name="connsiteX4" fmla="*/ 432262 w 3557847"/>
              <a:gd name="connsiteY4" fmla="*/ 897774 h 1280160"/>
              <a:gd name="connsiteX5" fmla="*/ 0 w 3557847"/>
              <a:gd name="connsiteY5" fmla="*/ 1280160 h 1280160"/>
              <a:gd name="connsiteX0" fmla="*/ 3557847 w 3557847"/>
              <a:gd name="connsiteY0" fmla="*/ 0 h 1280160"/>
              <a:gd name="connsiteX1" fmla="*/ 3241963 w 3557847"/>
              <a:gd name="connsiteY1" fmla="*/ 349134 h 1280160"/>
              <a:gd name="connsiteX2" fmla="*/ 1396537 w 3557847"/>
              <a:gd name="connsiteY2" fmla="*/ 399010 h 1280160"/>
              <a:gd name="connsiteX3" fmla="*/ 714894 w 3557847"/>
              <a:gd name="connsiteY3" fmla="*/ 631767 h 1280160"/>
              <a:gd name="connsiteX4" fmla="*/ 299258 w 3557847"/>
              <a:gd name="connsiteY4" fmla="*/ 914400 h 1280160"/>
              <a:gd name="connsiteX5" fmla="*/ 0 w 3557847"/>
              <a:gd name="connsiteY5" fmla="*/ 1280160 h 1280160"/>
              <a:gd name="connsiteX0" fmla="*/ 3557847 w 3557847"/>
              <a:gd name="connsiteY0" fmla="*/ 0 h 1280160"/>
              <a:gd name="connsiteX1" fmla="*/ 3241963 w 3557847"/>
              <a:gd name="connsiteY1" fmla="*/ 349134 h 1280160"/>
              <a:gd name="connsiteX2" fmla="*/ 1396537 w 3557847"/>
              <a:gd name="connsiteY2" fmla="*/ 399010 h 1280160"/>
              <a:gd name="connsiteX3" fmla="*/ 714894 w 3557847"/>
              <a:gd name="connsiteY3" fmla="*/ 631767 h 1280160"/>
              <a:gd name="connsiteX4" fmla="*/ 299258 w 3557847"/>
              <a:gd name="connsiteY4" fmla="*/ 914400 h 1280160"/>
              <a:gd name="connsiteX5" fmla="*/ 0 w 3557847"/>
              <a:gd name="connsiteY5" fmla="*/ 1280160 h 1280160"/>
              <a:gd name="connsiteX0" fmla="*/ 3557847 w 3557847"/>
              <a:gd name="connsiteY0" fmla="*/ 0 h 1280160"/>
              <a:gd name="connsiteX1" fmla="*/ 3241963 w 3557847"/>
              <a:gd name="connsiteY1" fmla="*/ 349134 h 1280160"/>
              <a:gd name="connsiteX2" fmla="*/ 1396537 w 3557847"/>
              <a:gd name="connsiteY2" fmla="*/ 399010 h 1280160"/>
              <a:gd name="connsiteX3" fmla="*/ 698268 w 3557847"/>
              <a:gd name="connsiteY3" fmla="*/ 581891 h 1280160"/>
              <a:gd name="connsiteX4" fmla="*/ 299258 w 3557847"/>
              <a:gd name="connsiteY4" fmla="*/ 914400 h 1280160"/>
              <a:gd name="connsiteX5" fmla="*/ 0 w 3557847"/>
              <a:gd name="connsiteY5" fmla="*/ 1280160 h 1280160"/>
              <a:gd name="connsiteX0" fmla="*/ 3557847 w 3557847"/>
              <a:gd name="connsiteY0" fmla="*/ 0 h 1280160"/>
              <a:gd name="connsiteX1" fmla="*/ 2510443 w 3557847"/>
              <a:gd name="connsiteY1" fmla="*/ 349134 h 1280160"/>
              <a:gd name="connsiteX2" fmla="*/ 1396537 w 3557847"/>
              <a:gd name="connsiteY2" fmla="*/ 399010 h 1280160"/>
              <a:gd name="connsiteX3" fmla="*/ 698268 w 3557847"/>
              <a:gd name="connsiteY3" fmla="*/ 581891 h 1280160"/>
              <a:gd name="connsiteX4" fmla="*/ 299258 w 3557847"/>
              <a:gd name="connsiteY4" fmla="*/ 914400 h 1280160"/>
              <a:gd name="connsiteX5" fmla="*/ 0 w 3557847"/>
              <a:gd name="connsiteY5" fmla="*/ 1280160 h 1280160"/>
              <a:gd name="connsiteX0" fmla="*/ 3557847 w 3557847"/>
              <a:gd name="connsiteY0" fmla="*/ 0 h 1280160"/>
              <a:gd name="connsiteX1" fmla="*/ 2510443 w 3557847"/>
              <a:gd name="connsiteY1" fmla="*/ 349134 h 1280160"/>
              <a:gd name="connsiteX2" fmla="*/ 1396537 w 3557847"/>
              <a:gd name="connsiteY2" fmla="*/ 399010 h 1280160"/>
              <a:gd name="connsiteX3" fmla="*/ 698268 w 3557847"/>
              <a:gd name="connsiteY3" fmla="*/ 581891 h 1280160"/>
              <a:gd name="connsiteX4" fmla="*/ 299258 w 3557847"/>
              <a:gd name="connsiteY4" fmla="*/ 914400 h 1280160"/>
              <a:gd name="connsiteX5" fmla="*/ 0 w 3557847"/>
              <a:gd name="connsiteY5" fmla="*/ 1280160 h 1280160"/>
              <a:gd name="connsiteX0" fmla="*/ 3557847 w 3557847"/>
              <a:gd name="connsiteY0" fmla="*/ 0 h 1280160"/>
              <a:gd name="connsiteX1" fmla="*/ 2510443 w 3557847"/>
              <a:gd name="connsiteY1" fmla="*/ 349134 h 1280160"/>
              <a:gd name="connsiteX2" fmla="*/ 1396537 w 3557847"/>
              <a:gd name="connsiteY2" fmla="*/ 399010 h 1280160"/>
              <a:gd name="connsiteX3" fmla="*/ 714894 w 3557847"/>
              <a:gd name="connsiteY3" fmla="*/ 631768 h 1280160"/>
              <a:gd name="connsiteX4" fmla="*/ 299258 w 3557847"/>
              <a:gd name="connsiteY4" fmla="*/ 914400 h 1280160"/>
              <a:gd name="connsiteX5" fmla="*/ 0 w 3557847"/>
              <a:gd name="connsiteY5" fmla="*/ 1280160 h 1280160"/>
              <a:gd name="connsiteX0" fmla="*/ 3557847 w 3557847"/>
              <a:gd name="connsiteY0" fmla="*/ 0 h 1280160"/>
              <a:gd name="connsiteX1" fmla="*/ 2510443 w 3557847"/>
              <a:gd name="connsiteY1" fmla="*/ 349134 h 1280160"/>
              <a:gd name="connsiteX2" fmla="*/ 1363286 w 3557847"/>
              <a:gd name="connsiteY2" fmla="*/ 432261 h 1280160"/>
              <a:gd name="connsiteX3" fmla="*/ 714894 w 3557847"/>
              <a:gd name="connsiteY3" fmla="*/ 631768 h 1280160"/>
              <a:gd name="connsiteX4" fmla="*/ 299258 w 3557847"/>
              <a:gd name="connsiteY4" fmla="*/ 914400 h 1280160"/>
              <a:gd name="connsiteX5" fmla="*/ 0 w 3557847"/>
              <a:gd name="connsiteY5" fmla="*/ 1280160 h 1280160"/>
              <a:gd name="connsiteX0" fmla="*/ 3557847 w 3557847"/>
              <a:gd name="connsiteY0" fmla="*/ 0 h 1280160"/>
              <a:gd name="connsiteX1" fmla="*/ 2676697 w 3557847"/>
              <a:gd name="connsiteY1" fmla="*/ 349134 h 1280160"/>
              <a:gd name="connsiteX2" fmla="*/ 1363286 w 3557847"/>
              <a:gd name="connsiteY2" fmla="*/ 432261 h 1280160"/>
              <a:gd name="connsiteX3" fmla="*/ 714894 w 3557847"/>
              <a:gd name="connsiteY3" fmla="*/ 631768 h 1280160"/>
              <a:gd name="connsiteX4" fmla="*/ 299258 w 3557847"/>
              <a:gd name="connsiteY4" fmla="*/ 914400 h 1280160"/>
              <a:gd name="connsiteX5" fmla="*/ 0 w 3557847"/>
              <a:gd name="connsiteY5" fmla="*/ 1280160 h 1280160"/>
              <a:gd name="connsiteX0" fmla="*/ 3458094 w 3458094"/>
              <a:gd name="connsiteY0" fmla="*/ 0 h 1230283"/>
              <a:gd name="connsiteX1" fmla="*/ 2676697 w 3458094"/>
              <a:gd name="connsiteY1" fmla="*/ 299257 h 1230283"/>
              <a:gd name="connsiteX2" fmla="*/ 1363286 w 3458094"/>
              <a:gd name="connsiteY2" fmla="*/ 382384 h 1230283"/>
              <a:gd name="connsiteX3" fmla="*/ 714894 w 3458094"/>
              <a:gd name="connsiteY3" fmla="*/ 581891 h 1230283"/>
              <a:gd name="connsiteX4" fmla="*/ 299258 w 3458094"/>
              <a:gd name="connsiteY4" fmla="*/ 864523 h 1230283"/>
              <a:gd name="connsiteX5" fmla="*/ 0 w 3458094"/>
              <a:gd name="connsiteY5" fmla="*/ 1230283 h 123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094" h="1230283">
                <a:moveTo>
                  <a:pt x="3458094" y="0"/>
                </a:moveTo>
                <a:cubicBezTo>
                  <a:pt x="3397134" y="123305"/>
                  <a:pt x="3025832" y="235526"/>
                  <a:pt x="2676697" y="299257"/>
                </a:cubicBezTo>
                <a:cubicBezTo>
                  <a:pt x="2327562" y="362988"/>
                  <a:pt x="1690253" y="335278"/>
                  <a:pt x="1363286" y="382384"/>
                </a:cubicBezTo>
                <a:cubicBezTo>
                  <a:pt x="1036319" y="429490"/>
                  <a:pt x="892232" y="501535"/>
                  <a:pt x="714894" y="581891"/>
                </a:cubicBezTo>
                <a:cubicBezTo>
                  <a:pt x="537556" y="662247"/>
                  <a:pt x="418407" y="756458"/>
                  <a:pt x="299258" y="864523"/>
                </a:cubicBezTo>
                <a:cubicBezTo>
                  <a:pt x="180109" y="972588"/>
                  <a:pt x="90054" y="1097279"/>
                  <a:pt x="0" y="1230283"/>
                </a:cubicBezTo>
              </a:path>
            </a:pathLst>
          </a:custGeom>
          <a:noFill/>
          <a:ln w="9525">
            <a:gradFill>
              <a:gsLst>
                <a:gs pos="50000">
                  <a:schemeClr val="accent4"/>
                </a:gs>
                <a:gs pos="1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9" name="Abgerundetes Rechteck 28"/>
          <p:cNvSpPr/>
          <p:nvPr/>
        </p:nvSpPr>
        <p:spPr bwMode="gray">
          <a:xfrm>
            <a:off x="726172" y="2997666"/>
            <a:ext cx="3381912" cy="477053"/>
          </a:xfrm>
          <a:prstGeom prst="roundRect">
            <a:avLst>
              <a:gd name="adj" fmla="val 13031"/>
            </a:avLst>
          </a:prstGeom>
          <a:solidFill>
            <a:schemeClr val="accent4"/>
          </a:solidFill>
          <a:ln w="12700" algn="ctr">
            <a:noFill/>
            <a:miter lim="800000"/>
            <a:headEnd/>
            <a:tailEnd/>
          </a:ln>
          <a:effectLst/>
        </p:spPr>
        <p:txBody>
          <a:bodyPr lIns="0" tIns="0" rIns="0" bIns="0" anchor="ctr"/>
          <a:lstStyle/>
          <a:p>
            <a:pPr marL="0" marR="0" lvl="0" indent="0" algn="ctr" defTabSz="801688" rtl="0" eaLnBrk="0" fontAlgn="auto" latinLnBrk="0" hangingPunct="0">
              <a:lnSpc>
                <a:spcPct val="100000"/>
              </a:lnSpc>
              <a:spcBef>
                <a:spcPts val="0"/>
              </a:spcBef>
              <a:spcAft>
                <a:spcPts val="10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Arial" charset="0"/>
              </a:rPr>
              <a:t>Perception</a:t>
            </a:r>
          </a:p>
        </p:txBody>
      </p:sp>
      <p:sp>
        <p:nvSpPr>
          <p:cNvPr id="36" name="TextBox 35">
            <a:extLst>
              <a:ext uri="{FF2B5EF4-FFF2-40B4-BE49-F238E27FC236}">
                <a16:creationId xmlns:a16="http://schemas.microsoft.com/office/drawing/2014/main" id="{8178F293-54C9-1344-8671-45EB35C95B77}"/>
              </a:ext>
            </a:extLst>
          </p:cNvPr>
          <p:cNvSpPr txBox="1"/>
          <p:nvPr/>
        </p:nvSpPr>
        <p:spPr>
          <a:xfrm>
            <a:off x="4998853" y="545296"/>
            <a:ext cx="2223687" cy="4770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Which Tasks?</a:t>
            </a:r>
          </a:p>
        </p:txBody>
      </p:sp>
      <p:sp>
        <p:nvSpPr>
          <p:cNvPr id="235" name="Abgerundetes Rechteck 28">
            <a:extLst>
              <a:ext uri="{FF2B5EF4-FFF2-40B4-BE49-F238E27FC236}">
                <a16:creationId xmlns:a16="http://schemas.microsoft.com/office/drawing/2014/main" id="{DD79957F-1456-6740-B105-6FDCE3BF34FD}"/>
              </a:ext>
            </a:extLst>
          </p:cNvPr>
          <p:cNvSpPr/>
          <p:nvPr/>
        </p:nvSpPr>
        <p:spPr bwMode="gray">
          <a:xfrm>
            <a:off x="8100104" y="2997666"/>
            <a:ext cx="3381912" cy="477053"/>
          </a:xfrm>
          <a:prstGeom prst="roundRect">
            <a:avLst>
              <a:gd name="adj" fmla="val 13031"/>
            </a:avLst>
          </a:prstGeom>
          <a:solidFill>
            <a:schemeClr val="accent4"/>
          </a:solidFill>
          <a:ln w="12700" algn="ctr">
            <a:noFill/>
            <a:miter lim="800000"/>
            <a:headEnd/>
            <a:tailEnd/>
          </a:ln>
          <a:effectLst/>
        </p:spPr>
        <p:txBody>
          <a:bodyPr lIns="0" tIns="0" rIns="0" bIns="0" anchor="ctr"/>
          <a:lstStyle/>
          <a:p>
            <a:pPr marL="0" marR="0" lvl="0" indent="0" algn="ctr" defTabSz="801688" rtl="0" eaLnBrk="0" fontAlgn="auto" latinLnBrk="0" hangingPunct="0">
              <a:lnSpc>
                <a:spcPct val="100000"/>
              </a:lnSpc>
              <a:spcBef>
                <a:spcPts val="0"/>
              </a:spcBef>
              <a:spcAft>
                <a:spcPts val="10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Arial" charset="0"/>
              </a:rPr>
              <a:t>Prediction</a:t>
            </a:r>
          </a:p>
        </p:txBody>
      </p:sp>
      <p:sp>
        <p:nvSpPr>
          <p:cNvPr id="236" name="Abgerundetes Rechteck 28">
            <a:extLst>
              <a:ext uri="{FF2B5EF4-FFF2-40B4-BE49-F238E27FC236}">
                <a16:creationId xmlns:a16="http://schemas.microsoft.com/office/drawing/2014/main" id="{540C7A9B-58B8-3944-87BF-637B3B99C583}"/>
              </a:ext>
            </a:extLst>
          </p:cNvPr>
          <p:cNvSpPr/>
          <p:nvPr/>
        </p:nvSpPr>
        <p:spPr bwMode="gray">
          <a:xfrm>
            <a:off x="726172" y="3689074"/>
            <a:ext cx="3381912" cy="2032218"/>
          </a:xfrm>
          <a:prstGeom prst="roundRect">
            <a:avLst>
              <a:gd name="adj" fmla="val 13031"/>
            </a:avLst>
          </a:prstGeom>
          <a:solidFill>
            <a:schemeClr val="accent4">
              <a:lumMod val="40000"/>
              <a:lumOff val="60000"/>
            </a:schemeClr>
          </a:solidFill>
          <a:ln w="12700" algn="ctr">
            <a:noFill/>
            <a:miter lim="800000"/>
            <a:headEnd/>
            <a:tailEnd/>
          </a:ln>
          <a:effectLst/>
        </p:spPr>
        <p:txBody>
          <a:bodyPr lIns="0" tIns="0" rIns="0" bIns="0" anchor="ctr"/>
          <a:lstStyle/>
          <a:p>
            <a:pPr marL="285750" marR="0" lvl="0" indent="-285750" defTabSz="801688" rtl="0" eaLnBrk="0" fontAlgn="auto" latinLnBrk="0" hangingPunct="0">
              <a:lnSpc>
                <a:spcPct val="100000"/>
              </a:lnSpc>
              <a:spcBef>
                <a:spcPts val="0"/>
              </a:spcBef>
              <a:spcAft>
                <a:spcPts val="300"/>
              </a:spcAft>
              <a:buClrTx/>
              <a:buSzTx/>
              <a:buFont typeface="Wingdings" panose="05000000000000000000" pitchFamily="2" charset="2"/>
              <a:buChar char="v"/>
              <a:tabLst/>
              <a:defRPr/>
            </a:pPr>
            <a:r>
              <a:rPr kumimoji="0" lang="en-US" sz="15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charset="0"/>
              </a:rPr>
              <a:t>Object Detection</a:t>
            </a:r>
          </a:p>
          <a:p>
            <a:pPr marL="285750" marR="0" lvl="0" indent="-285750" defTabSz="801688" rtl="0" eaLnBrk="0" fontAlgn="auto" latinLnBrk="0" hangingPunct="0">
              <a:lnSpc>
                <a:spcPct val="100000"/>
              </a:lnSpc>
              <a:spcBef>
                <a:spcPts val="0"/>
              </a:spcBef>
              <a:spcAft>
                <a:spcPts val="300"/>
              </a:spcAft>
              <a:buClrTx/>
              <a:buSzTx/>
              <a:buFont typeface="Wingdings" panose="05000000000000000000" pitchFamily="2" charset="2"/>
              <a:buChar char="v"/>
              <a:tabLst/>
              <a:defRPr/>
            </a:pPr>
            <a:r>
              <a:rPr lang="en-US" sz="1500" dirty="0">
                <a:solidFill>
                  <a:srgbClr val="000000"/>
                </a:solidFill>
                <a:latin typeface="Century Gothic" panose="020B0502020202020204" pitchFamily="34" charset="0"/>
                <a:cs typeface="Arial" charset="0"/>
              </a:rPr>
              <a:t>Object Tracking</a:t>
            </a:r>
          </a:p>
          <a:p>
            <a:pPr marL="285750" marR="0" lvl="0" indent="-285750" defTabSz="801688" rtl="0" eaLnBrk="0" fontAlgn="auto" latinLnBrk="0" hangingPunct="0">
              <a:lnSpc>
                <a:spcPct val="100000"/>
              </a:lnSpc>
              <a:spcBef>
                <a:spcPts val="0"/>
              </a:spcBef>
              <a:spcAft>
                <a:spcPts val="300"/>
              </a:spcAft>
              <a:buClrTx/>
              <a:buSzTx/>
              <a:buFont typeface="Wingdings" panose="05000000000000000000" pitchFamily="2" charset="2"/>
              <a:buChar char="v"/>
              <a:tabLst/>
              <a:defRPr/>
            </a:pPr>
            <a:r>
              <a:rPr kumimoji="0" lang="en-US" sz="15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charset="0"/>
              </a:rPr>
              <a:t>Semantic Segmentation</a:t>
            </a:r>
          </a:p>
          <a:p>
            <a:pPr marL="285750" marR="0" lvl="0" indent="-285750" defTabSz="801688" rtl="0" eaLnBrk="0" fontAlgn="auto" latinLnBrk="0" hangingPunct="0">
              <a:lnSpc>
                <a:spcPct val="100000"/>
              </a:lnSpc>
              <a:spcBef>
                <a:spcPts val="0"/>
              </a:spcBef>
              <a:spcAft>
                <a:spcPts val="300"/>
              </a:spcAft>
              <a:buClrTx/>
              <a:buSzTx/>
              <a:buFont typeface="Wingdings" panose="05000000000000000000" pitchFamily="2" charset="2"/>
              <a:buChar char="v"/>
              <a:tabLst/>
              <a:defRPr/>
            </a:pPr>
            <a:r>
              <a:rPr lang="en-US" sz="1500" dirty="0">
                <a:solidFill>
                  <a:srgbClr val="000000"/>
                </a:solidFill>
                <a:latin typeface="Century Gothic" panose="020B0502020202020204" pitchFamily="34" charset="0"/>
                <a:cs typeface="Arial" charset="0"/>
              </a:rPr>
              <a:t>Online Mapping</a:t>
            </a:r>
          </a:p>
          <a:p>
            <a:pPr marL="285750" marR="0" lvl="0" indent="-285750" defTabSz="801688" rtl="0" eaLnBrk="0" fontAlgn="auto" latinLnBrk="0" hangingPunct="0">
              <a:lnSpc>
                <a:spcPct val="100000"/>
              </a:lnSpc>
              <a:spcBef>
                <a:spcPts val="0"/>
              </a:spcBef>
              <a:spcAft>
                <a:spcPts val="300"/>
              </a:spcAft>
              <a:buClrTx/>
              <a:buSzTx/>
              <a:buFont typeface="Wingdings" panose="05000000000000000000" pitchFamily="2" charset="2"/>
              <a:buChar char="v"/>
              <a:tabLst/>
              <a:defRPr/>
            </a:pPr>
            <a:r>
              <a:rPr kumimoji="0" lang="en-US" sz="15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charset="0"/>
              </a:rPr>
              <a:t>Depth Estimation</a:t>
            </a:r>
          </a:p>
          <a:p>
            <a:pPr marL="285750" marR="0" lvl="0" indent="-285750" defTabSz="801688" rtl="0" eaLnBrk="0" fontAlgn="auto" latinLnBrk="0" hangingPunct="0">
              <a:lnSpc>
                <a:spcPct val="100000"/>
              </a:lnSpc>
              <a:spcBef>
                <a:spcPts val="0"/>
              </a:spcBef>
              <a:spcAft>
                <a:spcPts val="300"/>
              </a:spcAft>
              <a:buClrTx/>
              <a:buSzTx/>
              <a:buFont typeface="Wingdings" panose="05000000000000000000" pitchFamily="2" charset="2"/>
              <a:buChar char="v"/>
              <a:tabLst/>
              <a:defRPr/>
            </a:pPr>
            <a:r>
              <a:rPr lang="en-US" sz="1500" dirty="0">
                <a:solidFill>
                  <a:srgbClr val="000000"/>
                </a:solidFill>
                <a:latin typeface="Century Gothic" panose="020B0502020202020204" pitchFamily="34" charset="0"/>
                <a:cs typeface="Arial" charset="0"/>
              </a:rPr>
              <a:t>Traffic light/sign Detection</a:t>
            </a:r>
          </a:p>
          <a:p>
            <a:pPr marL="285750" marR="0" lvl="0" indent="-285750" defTabSz="801688" rtl="0" eaLnBrk="0" fontAlgn="auto" latinLnBrk="0" hangingPunct="0">
              <a:lnSpc>
                <a:spcPct val="100000"/>
              </a:lnSpc>
              <a:spcBef>
                <a:spcPts val="0"/>
              </a:spcBef>
              <a:spcAft>
                <a:spcPts val="300"/>
              </a:spcAft>
              <a:buClrTx/>
              <a:buSzTx/>
              <a:buFont typeface="Wingdings" panose="05000000000000000000" pitchFamily="2" charset="2"/>
              <a:buChar char="v"/>
              <a:tabLst/>
              <a:defRPr/>
            </a:pPr>
            <a:r>
              <a:rPr kumimoji="0" lang="en-US" sz="15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charset="0"/>
              </a:rPr>
              <a:t>…</a:t>
            </a:r>
          </a:p>
        </p:txBody>
      </p:sp>
      <p:sp>
        <p:nvSpPr>
          <p:cNvPr id="238" name="Abgerundetes Rechteck 28">
            <a:extLst>
              <a:ext uri="{FF2B5EF4-FFF2-40B4-BE49-F238E27FC236}">
                <a16:creationId xmlns:a16="http://schemas.microsoft.com/office/drawing/2014/main" id="{1613BA2F-F66C-724E-B3D1-03D73DC34B27}"/>
              </a:ext>
            </a:extLst>
          </p:cNvPr>
          <p:cNvSpPr/>
          <p:nvPr/>
        </p:nvSpPr>
        <p:spPr bwMode="gray">
          <a:xfrm>
            <a:off x="8100104" y="4006562"/>
            <a:ext cx="3381912" cy="1714728"/>
          </a:xfrm>
          <a:prstGeom prst="roundRect">
            <a:avLst>
              <a:gd name="adj" fmla="val 13031"/>
            </a:avLst>
          </a:prstGeom>
          <a:solidFill>
            <a:schemeClr val="accent4">
              <a:lumMod val="40000"/>
              <a:lumOff val="60000"/>
            </a:schemeClr>
          </a:solidFill>
          <a:ln w="12700" algn="ctr">
            <a:noFill/>
            <a:miter lim="800000"/>
            <a:headEnd/>
            <a:tailEnd/>
          </a:ln>
          <a:effectLst/>
        </p:spPr>
        <p:txBody>
          <a:bodyPr lIns="0" tIns="0" rIns="0" bIns="0" anchor="ctr"/>
          <a:lstStyle/>
          <a:p>
            <a:pPr marL="285750" marR="0" lvl="0" indent="-285750" defTabSz="801688" rtl="0" eaLnBrk="0" fontAlgn="auto" latinLnBrk="0" hangingPunct="0">
              <a:lnSpc>
                <a:spcPct val="100000"/>
              </a:lnSpc>
              <a:spcBef>
                <a:spcPts val="0"/>
              </a:spcBef>
              <a:spcAft>
                <a:spcPts val="1000"/>
              </a:spcAft>
              <a:buClrTx/>
              <a:buSzTx/>
              <a:buFont typeface="Wingdings" panose="05000000000000000000" pitchFamily="2" charset="2"/>
              <a:buChar char="v"/>
              <a:tabLst/>
              <a:defRPr/>
            </a:pPr>
            <a:r>
              <a:rPr kumimoji="0" lang="en-US" sz="15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charset="0"/>
              </a:rPr>
              <a:t>Motion Forecasting</a:t>
            </a:r>
          </a:p>
          <a:p>
            <a:pPr marL="285750" marR="0" lvl="0" indent="-285750" defTabSz="801688" rtl="0" eaLnBrk="0" fontAlgn="auto" latinLnBrk="0" hangingPunct="0">
              <a:lnSpc>
                <a:spcPct val="100000"/>
              </a:lnSpc>
              <a:spcBef>
                <a:spcPts val="0"/>
              </a:spcBef>
              <a:spcAft>
                <a:spcPts val="1000"/>
              </a:spcAft>
              <a:buClrTx/>
              <a:buSzTx/>
              <a:buFont typeface="Wingdings" panose="05000000000000000000" pitchFamily="2" charset="2"/>
              <a:buChar char="v"/>
              <a:tabLst/>
              <a:defRPr/>
            </a:pPr>
            <a:r>
              <a:rPr lang="en-US" sz="1500" dirty="0">
                <a:solidFill>
                  <a:srgbClr val="000000"/>
                </a:solidFill>
                <a:latin typeface="Century Gothic" panose="020B0502020202020204" pitchFamily="34" charset="0"/>
                <a:cs typeface="Arial" charset="0"/>
              </a:rPr>
              <a:t>Intention Prediction</a:t>
            </a:r>
          </a:p>
          <a:p>
            <a:pPr marL="285750" marR="0" lvl="0" indent="-285750" defTabSz="801688" rtl="0" eaLnBrk="0" fontAlgn="auto" latinLnBrk="0" hangingPunct="0">
              <a:lnSpc>
                <a:spcPct val="100000"/>
              </a:lnSpc>
              <a:spcBef>
                <a:spcPts val="0"/>
              </a:spcBef>
              <a:spcAft>
                <a:spcPts val="1000"/>
              </a:spcAft>
              <a:buClrTx/>
              <a:buSzTx/>
              <a:buFont typeface="Wingdings" panose="05000000000000000000" pitchFamily="2" charset="2"/>
              <a:buChar char="v"/>
              <a:tabLst/>
              <a:defRPr/>
            </a:pPr>
            <a:r>
              <a:rPr kumimoji="0" lang="en-US" sz="15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charset="0"/>
              </a:rPr>
              <a:t>Occupancy</a:t>
            </a:r>
            <a:r>
              <a:rPr kumimoji="0" lang="en-US" sz="1500" b="0" i="0" u="none" strike="noStrike" kern="1200" cap="none" spc="0" normalizeH="0" noProof="0" dirty="0">
                <a:ln>
                  <a:noFill/>
                </a:ln>
                <a:solidFill>
                  <a:srgbClr val="000000"/>
                </a:solidFill>
                <a:effectLst/>
                <a:uLnTx/>
                <a:uFillTx/>
                <a:latin typeface="Century Gothic" panose="020B0502020202020204" pitchFamily="34" charset="0"/>
                <a:ea typeface="+mn-ea"/>
                <a:cs typeface="Arial" charset="0"/>
              </a:rPr>
              <a:t> Prediction</a:t>
            </a:r>
          </a:p>
          <a:p>
            <a:pPr marL="285750" marR="0" lvl="0" indent="-285750" defTabSz="801688" rtl="0" eaLnBrk="0" fontAlgn="auto" latinLnBrk="0" hangingPunct="0">
              <a:lnSpc>
                <a:spcPct val="100000"/>
              </a:lnSpc>
              <a:spcBef>
                <a:spcPts val="0"/>
              </a:spcBef>
              <a:spcAft>
                <a:spcPts val="1000"/>
              </a:spcAft>
              <a:buClrTx/>
              <a:buSzTx/>
              <a:buFont typeface="Wingdings" panose="05000000000000000000" pitchFamily="2" charset="2"/>
              <a:buChar char="v"/>
              <a:tabLst/>
              <a:defRPr/>
            </a:pPr>
            <a:r>
              <a:rPr lang="en-US" sz="1500" baseline="0" dirty="0">
                <a:solidFill>
                  <a:srgbClr val="000000"/>
                </a:solidFill>
                <a:latin typeface="Century Gothic" panose="020B0502020202020204" pitchFamily="34" charset="0"/>
                <a:cs typeface="Arial" charset="0"/>
              </a:rPr>
              <a:t>…</a:t>
            </a:r>
            <a:endParaRPr kumimoji="0" lang="en-US" sz="15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charset="0"/>
            </a:endParaRPr>
          </a:p>
        </p:txBody>
      </p:sp>
      <p:grpSp>
        <p:nvGrpSpPr>
          <p:cNvPr id="490" name="Group 489">
            <a:extLst>
              <a:ext uri="{FF2B5EF4-FFF2-40B4-BE49-F238E27FC236}">
                <a16:creationId xmlns:a16="http://schemas.microsoft.com/office/drawing/2014/main" id="{DBFEA85F-D8CB-A145-A486-A5B6E7600739}"/>
              </a:ext>
            </a:extLst>
          </p:cNvPr>
          <p:cNvGrpSpPr/>
          <p:nvPr/>
        </p:nvGrpSpPr>
        <p:grpSpPr>
          <a:xfrm>
            <a:off x="1492246" y="6248785"/>
            <a:ext cx="371500" cy="371501"/>
            <a:chOff x="1929442" y="5485634"/>
            <a:chExt cx="477053" cy="477054"/>
          </a:xfrm>
        </p:grpSpPr>
        <p:sp>
          <p:nvSpPr>
            <p:cNvPr id="489" name="Arc 488">
              <a:extLst>
                <a:ext uri="{FF2B5EF4-FFF2-40B4-BE49-F238E27FC236}">
                  <a16:creationId xmlns:a16="http://schemas.microsoft.com/office/drawing/2014/main" id="{51C0D5AF-4F61-9D46-B9A1-9C100C4F3282}"/>
                </a:ext>
              </a:extLst>
            </p:cNvPr>
            <p:cNvSpPr/>
            <p:nvPr/>
          </p:nvSpPr>
          <p:spPr>
            <a:xfrm>
              <a:off x="1929442" y="5485635"/>
              <a:ext cx="477053" cy="477053"/>
            </a:xfrm>
            <a:prstGeom prst="arc">
              <a:avLst>
                <a:gd name="adj1" fmla="val 14239030"/>
                <a:gd name="adj2" fmla="val 2309858"/>
              </a:avLst>
            </a:prstGeom>
            <a:ln w="41275" cap="rnd"/>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51" name="Arc 250">
              <a:extLst>
                <a:ext uri="{FF2B5EF4-FFF2-40B4-BE49-F238E27FC236}">
                  <a16:creationId xmlns:a16="http://schemas.microsoft.com/office/drawing/2014/main" id="{FCCC687C-34E4-D64E-A56A-B3316BFA0605}"/>
                </a:ext>
              </a:extLst>
            </p:cNvPr>
            <p:cNvSpPr/>
            <p:nvPr/>
          </p:nvSpPr>
          <p:spPr>
            <a:xfrm rot="10988009">
              <a:off x="1929442" y="5485634"/>
              <a:ext cx="477053" cy="477053"/>
            </a:xfrm>
            <a:prstGeom prst="arc">
              <a:avLst>
                <a:gd name="adj1" fmla="val 14692964"/>
                <a:gd name="adj2" fmla="val 1640991"/>
              </a:avLst>
            </a:prstGeom>
            <a:ln w="41275" cap="rnd"/>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491" name="TextBox 490">
            <a:extLst>
              <a:ext uri="{FF2B5EF4-FFF2-40B4-BE49-F238E27FC236}">
                <a16:creationId xmlns:a16="http://schemas.microsoft.com/office/drawing/2014/main" id="{90EEA6C5-16BB-614B-A295-0F7AF609D424}"/>
              </a:ext>
            </a:extLst>
          </p:cNvPr>
          <p:cNvSpPr txBox="1"/>
          <p:nvPr/>
        </p:nvSpPr>
        <p:spPr>
          <a:xfrm>
            <a:off x="1953655" y="6286962"/>
            <a:ext cx="97975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A729F"/>
                </a:solidFill>
                <a:effectLst/>
                <a:uLnTx/>
                <a:uFillTx/>
                <a:latin typeface="Century Gothic" panose="020B0502020202020204" pitchFamily="34" charset="0"/>
                <a:ea typeface="+mn-ea"/>
                <a:cs typeface="+mn-cs"/>
              </a:rPr>
              <a:t>Upper-level</a:t>
            </a:r>
          </a:p>
        </p:txBody>
      </p:sp>
      <p:grpSp>
        <p:nvGrpSpPr>
          <p:cNvPr id="254" name="Group 253">
            <a:extLst>
              <a:ext uri="{FF2B5EF4-FFF2-40B4-BE49-F238E27FC236}">
                <a16:creationId xmlns:a16="http://schemas.microsoft.com/office/drawing/2014/main" id="{86B3947C-D0D1-A04A-9145-D781EF288A3A}"/>
              </a:ext>
            </a:extLst>
          </p:cNvPr>
          <p:cNvGrpSpPr/>
          <p:nvPr/>
        </p:nvGrpSpPr>
        <p:grpSpPr>
          <a:xfrm rot="4941339">
            <a:off x="4998658" y="6245160"/>
            <a:ext cx="371500" cy="371501"/>
            <a:chOff x="1929442" y="5485634"/>
            <a:chExt cx="477053" cy="477054"/>
          </a:xfrm>
        </p:grpSpPr>
        <p:sp>
          <p:nvSpPr>
            <p:cNvPr id="255" name="Arc 254">
              <a:extLst>
                <a:ext uri="{FF2B5EF4-FFF2-40B4-BE49-F238E27FC236}">
                  <a16:creationId xmlns:a16="http://schemas.microsoft.com/office/drawing/2014/main" id="{0B60E730-B01B-6440-8037-63C08A683303}"/>
                </a:ext>
              </a:extLst>
            </p:cNvPr>
            <p:cNvSpPr/>
            <p:nvPr/>
          </p:nvSpPr>
          <p:spPr>
            <a:xfrm>
              <a:off x="1929442" y="5485635"/>
              <a:ext cx="477053" cy="477053"/>
            </a:xfrm>
            <a:prstGeom prst="arc">
              <a:avLst>
                <a:gd name="adj1" fmla="val 14239030"/>
                <a:gd name="adj2" fmla="val 2309858"/>
              </a:avLst>
            </a:prstGeom>
            <a:ln w="41275" cap="rnd">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56" name="Arc 255">
              <a:extLst>
                <a:ext uri="{FF2B5EF4-FFF2-40B4-BE49-F238E27FC236}">
                  <a16:creationId xmlns:a16="http://schemas.microsoft.com/office/drawing/2014/main" id="{D3E9AF3A-0452-BA41-98F3-130884843CB0}"/>
                </a:ext>
              </a:extLst>
            </p:cNvPr>
            <p:cNvSpPr/>
            <p:nvPr/>
          </p:nvSpPr>
          <p:spPr>
            <a:xfrm rot="10988009">
              <a:off x="1929442" y="5485634"/>
              <a:ext cx="477053" cy="477053"/>
            </a:xfrm>
            <a:prstGeom prst="arc">
              <a:avLst>
                <a:gd name="adj1" fmla="val 14692964"/>
                <a:gd name="adj2" fmla="val 1640991"/>
              </a:avLst>
            </a:prstGeom>
            <a:ln w="41275" cap="rnd">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257" name="TextBox 256">
            <a:extLst>
              <a:ext uri="{FF2B5EF4-FFF2-40B4-BE49-F238E27FC236}">
                <a16:creationId xmlns:a16="http://schemas.microsoft.com/office/drawing/2014/main" id="{F2971290-6CB4-F146-AA72-F191C130D7FA}"/>
              </a:ext>
            </a:extLst>
          </p:cNvPr>
          <p:cNvSpPr txBox="1"/>
          <p:nvPr/>
        </p:nvSpPr>
        <p:spPr>
          <a:xfrm>
            <a:off x="5460067" y="6283337"/>
            <a:ext cx="113043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949494"/>
                </a:solidFill>
                <a:effectLst/>
                <a:uLnTx/>
                <a:uFillTx/>
                <a:latin typeface="Century Gothic" panose="020B0502020202020204" pitchFamily="34" charset="0"/>
                <a:ea typeface="+mn-ea"/>
                <a:cs typeface="+mn-cs"/>
              </a:rPr>
              <a:t>Medium-level</a:t>
            </a:r>
          </a:p>
        </p:txBody>
      </p:sp>
      <p:grpSp>
        <p:nvGrpSpPr>
          <p:cNvPr id="258" name="Group 257">
            <a:extLst>
              <a:ext uri="{FF2B5EF4-FFF2-40B4-BE49-F238E27FC236}">
                <a16:creationId xmlns:a16="http://schemas.microsoft.com/office/drawing/2014/main" id="{CB0E6D30-65E0-894A-9E2E-B3C010C34148}"/>
              </a:ext>
            </a:extLst>
          </p:cNvPr>
          <p:cNvGrpSpPr/>
          <p:nvPr/>
        </p:nvGrpSpPr>
        <p:grpSpPr>
          <a:xfrm rot="7049916">
            <a:off x="8627257" y="6248785"/>
            <a:ext cx="371500" cy="371501"/>
            <a:chOff x="1929442" y="5485634"/>
            <a:chExt cx="477053" cy="477054"/>
          </a:xfrm>
        </p:grpSpPr>
        <p:sp>
          <p:nvSpPr>
            <p:cNvPr id="259" name="Arc 258">
              <a:extLst>
                <a:ext uri="{FF2B5EF4-FFF2-40B4-BE49-F238E27FC236}">
                  <a16:creationId xmlns:a16="http://schemas.microsoft.com/office/drawing/2014/main" id="{B0D1164B-0A20-BD46-9198-77E06944387C}"/>
                </a:ext>
              </a:extLst>
            </p:cNvPr>
            <p:cNvSpPr/>
            <p:nvPr/>
          </p:nvSpPr>
          <p:spPr>
            <a:xfrm>
              <a:off x="1929442" y="5485635"/>
              <a:ext cx="477053" cy="477053"/>
            </a:xfrm>
            <a:prstGeom prst="arc">
              <a:avLst>
                <a:gd name="adj1" fmla="val 14239030"/>
                <a:gd name="adj2" fmla="val 2309858"/>
              </a:avLst>
            </a:prstGeom>
            <a:ln w="41275" cap="rnd">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60" name="Arc 259">
              <a:extLst>
                <a:ext uri="{FF2B5EF4-FFF2-40B4-BE49-F238E27FC236}">
                  <a16:creationId xmlns:a16="http://schemas.microsoft.com/office/drawing/2014/main" id="{F0C6AA75-30AE-9441-89B9-159A8195CB2B}"/>
                </a:ext>
              </a:extLst>
            </p:cNvPr>
            <p:cNvSpPr/>
            <p:nvPr/>
          </p:nvSpPr>
          <p:spPr>
            <a:xfrm rot="10988009">
              <a:off x="1929442" y="5485634"/>
              <a:ext cx="477053" cy="477053"/>
            </a:xfrm>
            <a:prstGeom prst="arc">
              <a:avLst>
                <a:gd name="adj1" fmla="val 14692964"/>
                <a:gd name="adj2" fmla="val 1640991"/>
              </a:avLst>
            </a:prstGeom>
            <a:ln w="41275" cap="rnd">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261" name="TextBox 260">
            <a:extLst>
              <a:ext uri="{FF2B5EF4-FFF2-40B4-BE49-F238E27FC236}">
                <a16:creationId xmlns:a16="http://schemas.microsoft.com/office/drawing/2014/main" id="{35881F5B-5E3B-454B-9BF1-E41794E7D14E}"/>
              </a:ext>
            </a:extLst>
          </p:cNvPr>
          <p:cNvSpPr txBox="1"/>
          <p:nvPr/>
        </p:nvSpPr>
        <p:spPr>
          <a:xfrm>
            <a:off x="9088666" y="6286962"/>
            <a:ext cx="83388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949494">
                    <a:lumMod val="60000"/>
                    <a:lumOff val="40000"/>
                  </a:srgbClr>
                </a:solidFill>
                <a:effectLst/>
                <a:uLnTx/>
                <a:uFillTx/>
                <a:latin typeface="Century Gothic" panose="020B0502020202020204" pitchFamily="34" charset="0"/>
                <a:ea typeface="+mn-ea"/>
                <a:cs typeface="+mn-cs"/>
              </a:rPr>
              <a:t>Low-level</a:t>
            </a:r>
          </a:p>
        </p:txBody>
      </p:sp>
      <p:sp>
        <p:nvSpPr>
          <p:cNvPr id="209" name="Abgerundetes Rechteck 27">
            <a:extLst>
              <a:ext uri="{FF2B5EF4-FFF2-40B4-BE49-F238E27FC236}">
                <a16:creationId xmlns:a16="http://schemas.microsoft.com/office/drawing/2014/main" id="{19DA4FA6-58F9-654C-A22C-B17DF1025DA9}"/>
              </a:ext>
            </a:extLst>
          </p:cNvPr>
          <p:cNvSpPr/>
          <p:nvPr/>
        </p:nvSpPr>
        <p:spPr bwMode="gray">
          <a:xfrm>
            <a:off x="4395112" y="1261036"/>
            <a:ext cx="3381912" cy="477055"/>
          </a:xfrm>
          <a:prstGeom prst="roundRect">
            <a:avLst>
              <a:gd name="adj" fmla="val 13139"/>
            </a:avLst>
          </a:prstGeom>
          <a:solidFill>
            <a:schemeClr val="accent1"/>
          </a:solidFill>
          <a:ln w="12700" algn="ctr">
            <a:noFill/>
            <a:miter lim="800000"/>
            <a:headEnd/>
            <a:tailEnd/>
          </a:ln>
          <a:effectLst/>
        </p:spPr>
        <p:txBody>
          <a:bodyPr lIns="0" tIns="0" rIns="0" bIns="0" anchor="ctr"/>
          <a:lstStyle/>
          <a:p>
            <a:pPr marL="0" marR="0" lvl="0" indent="0" algn="ctr" defTabSz="801688" rtl="0" eaLnBrk="0" fontAlgn="auto" latinLnBrk="0" hangingPunct="0">
              <a:lnSpc>
                <a:spcPct val="90000"/>
              </a:lnSpc>
              <a:spcBef>
                <a:spcPts val="0"/>
              </a:spcBef>
              <a:spcAft>
                <a:spcPts val="1000"/>
              </a:spcAft>
              <a:buClrTx/>
              <a:buSzTx/>
              <a:buFontTx/>
              <a:buNone/>
              <a:tabLst/>
              <a:defRPr/>
            </a:pPr>
            <a:r>
              <a:rPr lang="en-US" sz="1600" dirty="0">
                <a:solidFill>
                  <a:srgbClr val="FEFFFF"/>
                </a:solidFill>
                <a:latin typeface="Century Gothic" panose="020B0502020202020204" pitchFamily="34" charset="0"/>
                <a:cs typeface="Arial" charset="0"/>
              </a:rPr>
              <a:t>AD Tasks</a:t>
            </a:r>
            <a:endParaRPr kumimoji="0" lang="en-US" sz="1600" b="0" i="0" u="none" strike="noStrike" kern="1200" cap="none" spc="0" normalizeH="0" baseline="0" noProof="0" dirty="0">
              <a:ln>
                <a:noFill/>
              </a:ln>
              <a:solidFill>
                <a:srgbClr val="FEFFFF"/>
              </a:solidFill>
              <a:effectLst/>
              <a:uLnTx/>
              <a:uFillTx/>
              <a:latin typeface="Century Gothic" panose="020B0502020202020204" pitchFamily="34" charset="0"/>
              <a:ea typeface="+mn-ea"/>
              <a:cs typeface="Arial" charset="0"/>
            </a:endParaRPr>
          </a:p>
        </p:txBody>
      </p:sp>
      <p:sp>
        <p:nvSpPr>
          <p:cNvPr id="7" name="Abgerundetes Rechteck 28">
            <a:extLst>
              <a:ext uri="{FF2B5EF4-FFF2-40B4-BE49-F238E27FC236}">
                <a16:creationId xmlns:a16="http://schemas.microsoft.com/office/drawing/2014/main" id="{C6956734-B974-1A0B-D17C-AD42D9F93B91}"/>
              </a:ext>
            </a:extLst>
          </p:cNvPr>
          <p:cNvSpPr/>
          <p:nvPr/>
        </p:nvSpPr>
        <p:spPr bwMode="gray">
          <a:xfrm>
            <a:off x="4334330" y="2435962"/>
            <a:ext cx="3381912" cy="477053"/>
          </a:xfrm>
          <a:prstGeom prst="roundRect">
            <a:avLst>
              <a:gd name="adj" fmla="val 13031"/>
            </a:avLst>
          </a:prstGeom>
          <a:solidFill>
            <a:srgbClr val="FF0000">
              <a:alpha val="50196"/>
            </a:srgbClr>
          </a:solidFill>
          <a:ln w="12700" algn="ctr">
            <a:noFill/>
            <a:miter lim="800000"/>
            <a:headEnd/>
            <a:tailEnd/>
          </a:ln>
          <a:effectLst/>
        </p:spPr>
        <p:txBody>
          <a:bodyPr lIns="0" tIns="0" rIns="0" bIns="0" anchor="ctr"/>
          <a:lstStyle/>
          <a:p>
            <a:pPr marL="0" marR="0" lvl="0" indent="0" algn="ctr" defTabSz="801688" rtl="0" eaLnBrk="0" fontAlgn="auto" latinLnBrk="0" hangingPunct="0">
              <a:lnSpc>
                <a:spcPct val="100000"/>
              </a:lnSpc>
              <a:spcBef>
                <a:spcPts val="0"/>
              </a:spcBef>
              <a:spcAft>
                <a:spcPts val="1000"/>
              </a:spcAft>
              <a:buClrTx/>
              <a:buSzTx/>
              <a:buFontTx/>
              <a:buNone/>
              <a:tabLst/>
              <a:defRPr/>
            </a:pPr>
            <a:r>
              <a:rPr kumimoji="0" lang="en-US" sz="1500" b="1" i="0" u="none" strike="noStrike" kern="1200" cap="none" spc="0" normalizeH="0" baseline="0" noProof="0" dirty="0">
                <a:ln>
                  <a:noFill/>
                </a:ln>
                <a:solidFill>
                  <a:srgbClr val="C00000"/>
                </a:solidFill>
                <a:effectLst/>
                <a:uLnTx/>
                <a:uFillTx/>
                <a:latin typeface="Century Gothic" panose="020B0502020202020204" pitchFamily="34" charset="0"/>
                <a:ea typeface="+mn-ea"/>
                <a:cs typeface="Arial" charset="0"/>
              </a:rPr>
              <a:t>Safe</a:t>
            </a:r>
            <a:r>
              <a:rPr kumimoji="0" lang="en-US" sz="1500" b="1" i="0" u="none" strike="noStrike" kern="1200" cap="none" spc="0" normalizeH="0" noProof="0" dirty="0">
                <a:ln>
                  <a:noFill/>
                </a:ln>
                <a:solidFill>
                  <a:srgbClr val="C00000"/>
                </a:solidFill>
                <a:effectLst/>
                <a:uLnTx/>
                <a:uFillTx/>
                <a:latin typeface="Century Gothic" panose="020B0502020202020204" pitchFamily="34" charset="0"/>
                <a:ea typeface="+mn-ea"/>
                <a:cs typeface="Arial" charset="0"/>
              </a:rPr>
              <a:t> Planning</a:t>
            </a:r>
            <a:endParaRPr kumimoji="0" lang="en-US" sz="1500" b="1" i="0" u="none" strike="noStrike" kern="1200" cap="none" spc="0" normalizeH="0" baseline="0" noProof="0" dirty="0">
              <a:ln>
                <a:noFill/>
              </a:ln>
              <a:solidFill>
                <a:srgbClr val="C00000"/>
              </a:solidFill>
              <a:effectLst/>
              <a:uLnTx/>
              <a:uFillTx/>
              <a:latin typeface="Century Gothic" panose="020B0502020202020204" pitchFamily="34" charset="0"/>
              <a:ea typeface="+mn-ea"/>
              <a:cs typeface="Arial" charset="0"/>
            </a:endParaRPr>
          </a:p>
        </p:txBody>
      </p:sp>
      <p:sp>
        <p:nvSpPr>
          <p:cNvPr id="8" name="Gefaltete Ecke 19">
            <a:extLst>
              <a:ext uri="{FF2B5EF4-FFF2-40B4-BE49-F238E27FC236}">
                <a16:creationId xmlns:a16="http://schemas.microsoft.com/office/drawing/2014/main" id="{4313B9C1-6ED7-7D8D-8744-6E1EEBF842D0}"/>
              </a:ext>
            </a:extLst>
          </p:cNvPr>
          <p:cNvSpPr/>
          <p:nvPr/>
        </p:nvSpPr>
        <p:spPr bwMode="gray">
          <a:xfrm>
            <a:off x="3026549" y="3660198"/>
            <a:ext cx="1382653" cy="602005"/>
          </a:xfrm>
          <a:prstGeom prst="foldedCorner">
            <a:avLst>
              <a:gd name="adj" fmla="val 33021"/>
            </a:avLst>
          </a:prstGeom>
          <a:solidFill>
            <a:schemeClr val="accent1">
              <a:lumMod val="20000"/>
              <a:lumOff val="80000"/>
            </a:schemeClr>
          </a:solidFill>
          <a:ln w="12700">
            <a:noFill/>
            <a:round/>
            <a:headEnd/>
            <a:tailEnd/>
          </a:ln>
          <a:effectLst/>
        </p:spPr>
        <p:txBody>
          <a:bodyPr lIns="0" tIns="72000" rIns="0" bIns="0" rtlCol="0" anchor="t"/>
          <a:lstStyle/>
          <a:p>
            <a:pPr algn="ctr"/>
            <a:r>
              <a:rPr lang="en-US" sz="1400" dirty="0">
                <a:solidFill>
                  <a:schemeClr val="tx1">
                    <a:lumMod val="75000"/>
                    <a:lumOff val="25000"/>
                  </a:schemeClr>
                </a:solidFill>
                <a:latin typeface="Century Gothic" panose="020B0502020202020204" pitchFamily="34" charset="0"/>
              </a:rPr>
              <a:t>Track Agents Behavior</a:t>
            </a:r>
          </a:p>
        </p:txBody>
      </p:sp>
      <p:sp>
        <p:nvSpPr>
          <p:cNvPr id="9" name="Gefaltete Ecke 19">
            <a:extLst>
              <a:ext uri="{FF2B5EF4-FFF2-40B4-BE49-F238E27FC236}">
                <a16:creationId xmlns:a16="http://schemas.microsoft.com/office/drawing/2014/main" id="{5F15D241-4B56-AE9B-7BBB-3A42222E6736}"/>
              </a:ext>
            </a:extLst>
          </p:cNvPr>
          <p:cNvSpPr/>
          <p:nvPr/>
        </p:nvSpPr>
        <p:spPr bwMode="gray">
          <a:xfrm>
            <a:off x="3026548" y="4597740"/>
            <a:ext cx="1382653" cy="532371"/>
          </a:xfrm>
          <a:prstGeom prst="foldedCorner">
            <a:avLst>
              <a:gd name="adj" fmla="val 33021"/>
            </a:avLst>
          </a:prstGeom>
          <a:solidFill>
            <a:schemeClr val="accent1">
              <a:lumMod val="20000"/>
              <a:lumOff val="80000"/>
            </a:schemeClr>
          </a:solidFill>
          <a:ln w="12700">
            <a:noFill/>
            <a:round/>
            <a:headEnd/>
            <a:tailEnd/>
          </a:ln>
          <a:effectLst/>
        </p:spPr>
        <p:txBody>
          <a:bodyPr lIns="0" tIns="72000" rIns="0" bIns="0" rtlCol="0" anchor="ctr"/>
          <a:lstStyle/>
          <a:p>
            <a:pPr algn="ctr"/>
            <a:r>
              <a:rPr lang="en-US" sz="1400" dirty="0">
                <a:solidFill>
                  <a:schemeClr val="tx1">
                    <a:lumMod val="75000"/>
                    <a:lumOff val="25000"/>
                  </a:schemeClr>
                </a:solidFill>
                <a:latin typeface="Century Gothic" panose="020B0502020202020204" pitchFamily="34" charset="0"/>
              </a:rPr>
              <a:t>Map (lane) Guidance</a:t>
            </a:r>
          </a:p>
        </p:txBody>
      </p:sp>
      <p:sp>
        <p:nvSpPr>
          <p:cNvPr id="10" name="Gefaltete Ecke 19">
            <a:extLst>
              <a:ext uri="{FF2B5EF4-FFF2-40B4-BE49-F238E27FC236}">
                <a16:creationId xmlns:a16="http://schemas.microsoft.com/office/drawing/2014/main" id="{F502928B-24C4-D380-B2F8-39EEF69FC729}"/>
              </a:ext>
            </a:extLst>
          </p:cNvPr>
          <p:cNvSpPr/>
          <p:nvPr/>
        </p:nvSpPr>
        <p:spPr bwMode="gray">
          <a:xfrm>
            <a:off x="6899412" y="4298376"/>
            <a:ext cx="1260058" cy="589156"/>
          </a:xfrm>
          <a:prstGeom prst="foldedCorner">
            <a:avLst>
              <a:gd name="adj" fmla="val 33021"/>
            </a:avLst>
          </a:prstGeom>
          <a:solidFill>
            <a:schemeClr val="accent1">
              <a:lumMod val="20000"/>
              <a:lumOff val="80000"/>
            </a:schemeClr>
          </a:solidFill>
          <a:ln w="12700">
            <a:noFill/>
            <a:round/>
            <a:headEnd/>
            <a:tailEnd/>
          </a:ln>
          <a:effectLst/>
        </p:spPr>
        <p:txBody>
          <a:bodyPr lIns="0" tIns="72000" rIns="0" bIns="0" rtlCol="0" anchor="t"/>
          <a:lstStyle/>
          <a:p>
            <a:pPr algn="ctr"/>
            <a:r>
              <a:rPr lang="en-US" sz="1400" dirty="0">
                <a:solidFill>
                  <a:schemeClr val="tx1">
                    <a:lumMod val="75000"/>
                    <a:lumOff val="25000"/>
                  </a:schemeClr>
                </a:solidFill>
                <a:latin typeface="Century Gothic" panose="020B0502020202020204" pitchFamily="34" charset="0"/>
              </a:rPr>
              <a:t>Environment Interaction</a:t>
            </a:r>
          </a:p>
        </p:txBody>
      </p:sp>
      <p:sp>
        <p:nvSpPr>
          <p:cNvPr id="11" name="Gefaltete Ecke 19">
            <a:extLst>
              <a:ext uri="{FF2B5EF4-FFF2-40B4-BE49-F238E27FC236}">
                <a16:creationId xmlns:a16="http://schemas.microsoft.com/office/drawing/2014/main" id="{0CE24FBF-BAF7-6C34-0E22-5AAE81C54027}"/>
              </a:ext>
            </a:extLst>
          </p:cNvPr>
          <p:cNvSpPr/>
          <p:nvPr/>
        </p:nvSpPr>
        <p:spPr bwMode="gray">
          <a:xfrm>
            <a:off x="6888796" y="5036186"/>
            <a:ext cx="1260058" cy="589156"/>
          </a:xfrm>
          <a:prstGeom prst="foldedCorner">
            <a:avLst>
              <a:gd name="adj" fmla="val 33021"/>
            </a:avLst>
          </a:prstGeom>
          <a:solidFill>
            <a:schemeClr val="accent1">
              <a:lumMod val="20000"/>
              <a:lumOff val="80000"/>
            </a:schemeClr>
          </a:solidFill>
          <a:ln w="12700">
            <a:noFill/>
            <a:round/>
            <a:headEnd/>
            <a:tailEnd/>
          </a:ln>
          <a:effectLst/>
        </p:spPr>
        <p:txBody>
          <a:bodyPr lIns="0" tIns="72000" rIns="0" bIns="0" rtlCol="0" anchor="t"/>
          <a:lstStyle/>
          <a:p>
            <a:pPr algn="ctr"/>
            <a:r>
              <a:rPr lang="en-US" sz="1400" dirty="0">
                <a:solidFill>
                  <a:schemeClr val="tx1">
                    <a:lumMod val="75000"/>
                    <a:lumOff val="25000"/>
                  </a:schemeClr>
                </a:solidFill>
                <a:latin typeface="Century Gothic" panose="020B0502020202020204" pitchFamily="34" charset="0"/>
              </a:rPr>
              <a:t>Find free space</a:t>
            </a:r>
          </a:p>
        </p:txBody>
      </p:sp>
      <p:cxnSp>
        <p:nvCxnSpPr>
          <p:cNvPr id="14" name="Conector: curvado 13">
            <a:extLst>
              <a:ext uri="{FF2B5EF4-FFF2-40B4-BE49-F238E27FC236}">
                <a16:creationId xmlns:a16="http://schemas.microsoft.com/office/drawing/2014/main" id="{942B3C16-D7F4-79D4-104F-D1DC05652F7E}"/>
              </a:ext>
            </a:extLst>
          </p:cNvPr>
          <p:cNvCxnSpPr>
            <a:cxnSpLocks/>
            <a:stCxn id="8" idx="3"/>
            <a:endCxn id="7" idx="2"/>
          </p:cNvCxnSpPr>
          <p:nvPr/>
        </p:nvCxnSpPr>
        <p:spPr>
          <a:xfrm flipV="1">
            <a:off x="4409202" y="2913015"/>
            <a:ext cx="1616084" cy="104818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curvado 16">
            <a:extLst>
              <a:ext uri="{FF2B5EF4-FFF2-40B4-BE49-F238E27FC236}">
                <a16:creationId xmlns:a16="http://schemas.microsoft.com/office/drawing/2014/main" id="{09C89AE1-E386-3116-0E1A-D19EF028632E}"/>
              </a:ext>
            </a:extLst>
          </p:cNvPr>
          <p:cNvCxnSpPr>
            <a:cxnSpLocks/>
            <a:stCxn id="9" idx="3"/>
            <a:endCxn id="7" idx="2"/>
          </p:cNvCxnSpPr>
          <p:nvPr/>
        </p:nvCxnSpPr>
        <p:spPr>
          <a:xfrm flipV="1">
            <a:off x="4409201" y="2913015"/>
            <a:ext cx="1616085" cy="195091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curvado 19">
            <a:extLst>
              <a:ext uri="{FF2B5EF4-FFF2-40B4-BE49-F238E27FC236}">
                <a16:creationId xmlns:a16="http://schemas.microsoft.com/office/drawing/2014/main" id="{FAD44550-CCE3-5C1A-E98E-E8A49235EBC4}"/>
              </a:ext>
            </a:extLst>
          </p:cNvPr>
          <p:cNvCxnSpPr>
            <a:cxnSpLocks/>
            <a:stCxn id="10" idx="1"/>
            <a:endCxn id="7" idx="2"/>
          </p:cNvCxnSpPr>
          <p:nvPr/>
        </p:nvCxnSpPr>
        <p:spPr>
          <a:xfrm rot="10800000">
            <a:off x="6025286" y="2913016"/>
            <a:ext cx="874126" cy="167993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curvado 22">
            <a:extLst>
              <a:ext uri="{FF2B5EF4-FFF2-40B4-BE49-F238E27FC236}">
                <a16:creationId xmlns:a16="http://schemas.microsoft.com/office/drawing/2014/main" id="{59BB90CE-3D80-2411-F3D9-86E7EF6CD4F7}"/>
              </a:ext>
            </a:extLst>
          </p:cNvPr>
          <p:cNvCxnSpPr>
            <a:cxnSpLocks/>
            <a:stCxn id="11" idx="1"/>
            <a:endCxn id="7" idx="2"/>
          </p:cNvCxnSpPr>
          <p:nvPr/>
        </p:nvCxnSpPr>
        <p:spPr>
          <a:xfrm rot="10800000">
            <a:off x="6025286" y="2913016"/>
            <a:ext cx="863510" cy="241774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Marcador de número de diapositiva 2">
            <a:extLst>
              <a:ext uri="{FF2B5EF4-FFF2-40B4-BE49-F238E27FC236}">
                <a16:creationId xmlns:a16="http://schemas.microsoft.com/office/drawing/2014/main" id="{6E71E5A3-03BB-D6B4-A6EE-D786118C25E4}"/>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6</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458660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23" presetClass="entr" presetSubtype="16" fill="hold" nodeType="withEffect">
                                  <p:stCondLst>
                                    <p:cond delay="0"/>
                                  </p:stCondLst>
                                  <p:childTnLst>
                                    <p:set>
                                      <p:cBhvr>
                                        <p:cTn id="9" dur="1" fill="hold">
                                          <p:stCondLst>
                                            <p:cond delay="0"/>
                                          </p:stCondLst>
                                        </p:cTn>
                                        <p:tgtEl>
                                          <p:spTgt spid="490"/>
                                        </p:tgtEl>
                                        <p:attrNameLst>
                                          <p:attrName>style.visibility</p:attrName>
                                        </p:attrNameLst>
                                      </p:cBhvr>
                                      <p:to>
                                        <p:strVal val="visible"/>
                                      </p:to>
                                    </p:set>
                                    <p:anim calcmode="lin" valueType="num">
                                      <p:cBhvr>
                                        <p:cTn id="10" dur="1000" fill="hold"/>
                                        <p:tgtEl>
                                          <p:spTgt spid="490"/>
                                        </p:tgtEl>
                                        <p:attrNameLst>
                                          <p:attrName>ppt_w</p:attrName>
                                        </p:attrNameLst>
                                      </p:cBhvr>
                                      <p:tavLst>
                                        <p:tav tm="0">
                                          <p:val>
                                            <p:fltVal val="0"/>
                                          </p:val>
                                        </p:tav>
                                        <p:tav tm="100000">
                                          <p:val>
                                            <p:strVal val="#ppt_w"/>
                                          </p:val>
                                        </p:tav>
                                      </p:tavLst>
                                    </p:anim>
                                    <p:anim calcmode="lin" valueType="num">
                                      <p:cBhvr>
                                        <p:cTn id="11" dur="1000" fill="hold"/>
                                        <p:tgtEl>
                                          <p:spTgt spid="490"/>
                                        </p:tgtEl>
                                        <p:attrNameLst>
                                          <p:attrName>ppt_h</p:attrName>
                                        </p:attrNameLst>
                                      </p:cBhvr>
                                      <p:tavLst>
                                        <p:tav tm="0">
                                          <p:val>
                                            <p:fltVal val="0"/>
                                          </p:val>
                                        </p:tav>
                                        <p:tav tm="100000">
                                          <p:val>
                                            <p:strVal val="#ppt_h"/>
                                          </p:val>
                                        </p:tav>
                                      </p:tavLst>
                                    </p:anim>
                                  </p:childTnLst>
                                </p:cTn>
                              </p:par>
                              <p:par>
                                <p:cTn id="12" presetID="12" presetClass="entr" presetSubtype="8" fill="hold" grpId="0" nodeType="withEffect">
                                  <p:stCondLst>
                                    <p:cond delay="0"/>
                                  </p:stCondLst>
                                  <p:childTnLst>
                                    <p:set>
                                      <p:cBhvr>
                                        <p:cTn id="13" dur="1" fill="hold">
                                          <p:stCondLst>
                                            <p:cond delay="0"/>
                                          </p:stCondLst>
                                        </p:cTn>
                                        <p:tgtEl>
                                          <p:spTgt spid="491"/>
                                        </p:tgtEl>
                                        <p:attrNameLst>
                                          <p:attrName>style.visibility</p:attrName>
                                        </p:attrNameLst>
                                      </p:cBhvr>
                                      <p:to>
                                        <p:strVal val="visible"/>
                                      </p:to>
                                    </p:set>
                                    <p:anim calcmode="lin" valueType="num">
                                      <p:cBhvr additive="base">
                                        <p:cTn id="14" dur="1000"/>
                                        <p:tgtEl>
                                          <p:spTgt spid="491"/>
                                        </p:tgtEl>
                                        <p:attrNameLst>
                                          <p:attrName>ppt_x</p:attrName>
                                        </p:attrNameLst>
                                      </p:cBhvr>
                                      <p:tavLst>
                                        <p:tav tm="0">
                                          <p:val>
                                            <p:strVal val="#ppt_x-#ppt_w*1.125000"/>
                                          </p:val>
                                        </p:tav>
                                        <p:tav tm="100000">
                                          <p:val>
                                            <p:strVal val="#ppt_x"/>
                                          </p:val>
                                        </p:tav>
                                      </p:tavLst>
                                    </p:anim>
                                    <p:animEffect transition="in" filter="wipe(right)">
                                      <p:cBhvr>
                                        <p:cTn id="15" dur="1000"/>
                                        <p:tgtEl>
                                          <p:spTgt spid="491"/>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482"/>
                                        </p:tgtEl>
                                        <p:attrNameLst>
                                          <p:attrName>style.visibility</p:attrName>
                                        </p:attrNameLst>
                                      </p:cBhvr>
                                      <p:to>
                                        <p:strVal val="visible"/>
                                      </p:to>
                                    </p:set>
                                    <p:animEffect transition="in" filter="wipe(right)">
                                      <p:cBhvr>
                                        <p:cTn id="18" dur="2000"/>
                                        <p:tgtEl>
                                          <p:spTgt spid="482"/>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2000"/>
                                        <p:tgtEl>
                                          <p:spTgt spid="29"/>
                                        </p:tgtEl>
                                      </p:cBhvr>
                                    </p:animEffect>
                                  </p:childTnLst>
                                </p:cTn>
                              </p:par>
                              <p:par>
                                <p:cTn id="22" presetID="0" presetClass="path" presetSubtype="0" fill="hold" grpId="1" nodeType="withEffect">
                                  <p:stCondLst>
                                    <p:cond delay="1000"/>
                                  </p:stCondLst>
                                  <p:childTnLst>
                                    <p:animMotion origin="layout" path="M 0.30247 7.40741E-7 L 2.91667E-6 7.40741E-7 " pathEditMode="relative" rAng="0" ptsTypes="AA">
                                      <p:cBhvr>
                                        <p:cTn id="23" dur="2000" fill="hold"/>
                                        <p:tgtEl>
                                          <p:spTgt spid="29"/>
                                        </p:tgtEl>
                                        <p:attrNameLst>
                                          <p:attrName>ppt_x</p:attrName>
                                          <p:attrName>ppt_y</p:attrName>
                                        </p:attrNameLst>
                                      </p:cBhvr>
                                      <p:rCtr x="-15130" y="0"/>
                                    </p:animMotion>
                                  </p:childTnLst>
                                </p:cTn>
                              </p:par>
                              <p:par>
                                <p:cTn id="24" presetID="22" presetClass="entr" presetSubtype="8" fill="hold" grpId="0" nodeType="withEffect">
                                  <p:stCondLst>
                                    <p:cond delay="0"/>
                                  </p:stCondLst>
                                  <p:childTnLst>
                                    <p:set>
                                      <p:cBhvr>
                                        <p:cTn id="25" dur="1" fill="hold">
                                          <p:stCondLst>
                                            <p:cond delay="0"/>
                                          </p:stCondLst>
                                        </p:cTn>
                                        <p:tgtEl>
                                          <p:spTgt spid="241"/>
                                        </p:tgtEl>
                                        <p:attrNameLst>
                                          <p:attrName>style.visibility</p:attrName>
                                        </p:attrNameLst>
                                      </p:cBhvr>
                                      <p:to>
                                        <p:strVal val="visible"/>
                                      </p:to>
                                    </p:set>
                                    <p:animEffect transition="in" filter="wipe(left)">
                                      <p:cBhvr>
                                        <p:cTn id="26" dur="2000"/>
                                        <p:tgtEl>
                                          <p:spTgt spid="241"/>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235"/>
                                        </p:tgtEl>
                                        <p:attrNameLst>
                                          <p:attrName>style.visibility</p:attrName>
                                        </p:attrNameLst>
                                      </p:cBhvr>
                                      <p:to>
                                        <p:strVal val="visible"/>
                                      </p:to>
                                    </p:set>
                                    <p:animEffect transition="in" filter="fade">
                                      <p:cBhvr>
                                        <p:cTn id="29" dur="1000"/>
                                        <p:tgtEl>
                                          <p:spTgt spid="235"/>
                                        </p:tgtEl>
                                      </p:cBhvr>
                                    </p:animEffect>
                                  </p:childTnLst>
                                </p:cTn>
                              </p:par>
                              <p:par>
                                <p:cTn id="30" presetID="0" presetClass="path" presetSubtype="0" fill="hold" grpId="1" nodeType="withEffect">
                                  <p:stCondLst>
                                    <p:cond delay="1000"/>
                                  </p:stCondLst>
                                  <p:childTnLst>
                                    <p:animMotion origin="layout" path="M -0.30234 7.40741E-7 L -4.79167E-6 7.40741E-7 " pathEditMode="relative" rAng="0" ptsTypes="AA">
                                      <p:cBhvr>
                                        <p:cTn id="31" dur="2000" fill="hold"/>
                                        <p:tgtEl>
                                          <p:spTgt spid="235"/>
                                        </p:tgtEl>
                                        <p:attrNameLst>
                                          <p:attrName>ppt_x</p:attrName>
                                          <p:attrName>ppt_y</p:attrName>
                                        </p:attrNameLst>
                                      </p:cBhvr>
                                      <p:rCtr x="15117" y="0"/>
                                    </p:animMotion>
                                  </p:childTnLst>
                                </p:cTn>
                              </p:par>
                              <p:par>
                                <p:cTn id="32" presetID="23" presetClass="entr" presetSubtype="16" fill="hold" nodeType="withEffect">
                                  <p:stCondLst>
                                    <p:cond delay="0"/>
                                  </p:stCondLst>
                                  <p:childTnLst>
                                    <p:set>
                                      <p:cBhvr>
                                        <p:cTn id="33" dur="1" fill="hold">
                                          <p:stCondLst>
                                            <p:cond delay="0"/>
                                          </p:stCondLst>
                                        </p:cTn>
                                        <p:tgtEl>
                                          <p:spTgt spid="254"/>
                                        </p:tgtEl>
                                        <p:attrNameLst>
                                          <p:attrName>style.visibility</p:attrName>
                                        </p:attrNameLst>
                                      </p:cBhvr>
                                      <p:to>
                                        <p:strVal val="visible"/>
                                      </p:to>
                                    </p:set>
                                    <p:anim calcmode="lin" valueType="num">
                                      <p:cBhvr>
                                        <p:cTn id="34" dur="1000" fill="hold"/>
                                        <p:tgtEl>
                                          <p:spTgt spid="254"/>
                                        </p:tgtEl>
                                        <p:attrNameLst>
                                          <p:attrName>ppt_w</p:attrName>
                                        </p:attrNameLst>
                                      </p:cBhvr>
                                      <p:tavLst>
                                        <p:tav tm="0">
                                          <p:val>
                                            <p:fltVal val="0"/>
                                          </p:val>
                                        </p:tav>
                                        <p:tav tm="100000">
                                          <p:val>
                                            <p:strVal val="#ppt_w"/>
                                          </p:val>
                                        </p:tav>
                                      </p:tavLst>
                                    </p:anim>
                                    <p:anim calcmode="lin" valueType="num">
                                      <p:cBhvr>
                                        <p:cTn id="35" dur="1000" fill="hold"/>
                                        <p:tgtEl>
                                          <p:spTgt spid="254"/>
                                        </p:tgtEl>
                                        <p:attrNameLst>
                                          <p:attrName>ppt_h</p:attrName>
                                        </p:attrNameLst>
                                      </p:cBhvr>
                                      <p:tavLst>
                                        <p:tav tm="0">
                                          <p:val>
                                            <p:fltVal val="0"/>
                                          </p:val>
                                        </p:tav>
                                        <p:tav tm="100000">
                                          <p:val>
                                            <p:strVal val="#ppt_h"/>
                                          </p:val>
                                        </p:tav>
                                      </p:tavLst>
                                    </p:anim>
                                  </p:childTnLst>
                                </p:cTn>
                              </p:par>
                              <p:par>
                                <p:cTn id="36" presetID="12" presetClass="entr" presetSubtype="8" fill="hold" grpId="0" nodeType="withEffect">
                                  <p:stCondLst>
                                    <p:cond delay="0"/>
                                  </p:stCondLst>
                                  <p:childTnLst>
                                    <p:set>
                                      <p:cBhvr>
                                        <p:cTn id="37" dur="1" fill="hold">
                                          <p:stCondLst>
                                            <p:cond delay="0"/>
                                          </p:stCondLst>
                                        </p:cTn>
                                        <p:tgtEl>
                                          <p:spTgt spid="257"/>
                                        </p:tgtEl>
                                        <p:attrNameLst>
                                          <p:attrName>style.visibility</p:attrName>
                                        </p:attrNameLst>
                                      </p:cBhvr>
                                      <p:to>
                                        <p:strVal val="visible"/>
                                      </p:to>
                                    </p:set>
                                    <p:anim calcmode="lin" valueType="num">
                                      <p:cBhvr additive="base">
                                        <p:cTn id="38" dur="1000"/>
                                        <p:tgtEl>
                                          <p:spTgt spid="257"/>
                                        </p:tgtEl>
                                        <p:attrNameLst>
                                          <p:attrName>ppt_x</p:attrName>
                                        </p:attrNameLst>
                                      </p:cBhvr>
                                      <p:tavLst>
                                        <p:tav tm="0">
                                          <p:val>
                                            <p:strVal val="#ppt_x-#ppt_w*1.125000"/>
                                          </p:val>
                                        </p:tav>
                                        <p:tav tm="100000">
                                          <p:val>
                                            <p:strVal val="#ppt_x"/>
                                          </p:val>
                                        </p:tav>
                                      </p:tavLst>
                                    </p:anim>
                                    <p:animEffect transition="in" filter="wipe(right)">
                                      <p:cBhvr>
                                        <p:cTn id="39" dur="1000"/>
                                        <p:tgtEl>
                                          <p:spTgt spid="257"/>
                                        </p:tgtEl>
                                      </p:cBhvr>
                                    </p:animEffect>
                                  </p:childTnLst>
                                </p:cTn>
                              </p:par>
                            </p:childTnLst>
                          </p:cTn>
                        </p:par>
                        <p:par>
                          <p:cTn id="40" fill="hold">
                            <p:stCondLst>
                              <p:cond delay="3000"/>
                            </p:stCondLst>
                            <p:childTnLst>
                              <p:par>
                                <p:cTn id="41" presetID="22" presetClass="entr" presetSubtype="1" fill="hold" nodeType="afterEffect">
                                  <p:stCondLst>
                                    <p:cond delay="0"/>
                                  </p:stCondLst>
                                  <p:childTnLst>
                                    <p:set>
                                      <p:cBhvr>
                                        <p:cTn id="42" dur="1" fill="hold">
                                          <p:stCondLst>
                                            <p:cond delay="0"/>
                                          </p:stCondLst>
                                        </p:cTn>
                                        <p:tgtEl>
                                          <p:spTgt spid="245"/>
                                        </p:tgtEl>
                                        <p:attrNameLst>
                                          <p:attrName>style.visibility</p:attrName>
                                        </p:attrNameLst>
                                      </p:cBhvr>
                                      <p:to>
                                        <p:strVal val="visible"/>
                                      </p:to>
                                    </p:set>
                                    <p:animEffect transition="in" filter="wipe(up)">
                                      <p:cBhvr>
                                        <p:cTn id="43" dur="1000"/>
                                        <p:tgtEl>
                                          <p:spTgt spid="245"/>
                                        </p:tgtEl>
                                      </p:cBhvr>
                                    </p:animEffect>
                                  </p:childTnLst>
                                </p:cTn>
                              </p:par>
                              <p:par>
                                <p:cTn id="44" presetID="22" presetClass="entr" presetSubtype="1" fill="hold" nodeType="withEffect">
                                  <p:stCondLst>
                                    <p:cond delay="0"/>
                                  </p:stCondLst>
                                  <p:childTnLst>
                                    <p:set>
                                      <p:cBhvr>
                                        <p:cTn id="45" dur="1" fill="hold">
                                          <p:stCondLst>
                                            <p:cond delay="0"/>
                                          </p:stCondLst>
                                        </p:cTn>
                                        <p:tgtEl>
                                          <p:spTgt spid="247"/>
                                        </p:tgtEl>
                                        <p:attrNameLst>
                                          <p:attrName>style.visibility</p:attrName>
                                        </p:attrNameLst>
                                      </p:cBhvr>
                                      <p:to>
                                        <p:strVal val="visible"/>
                                      </p:to>
                                    </p:set>
                                    <p:animEffect transition="in" filter="wipe(up)">
                                      <p:cBhvr>
                                        <p:cTn id="46" dur="1000"/>
                                        <p:tgtEl>
                                          <p:spTgt spid="247"/>
                                        </p:tgtEl>
                                      </p:cBhvr>
                                    </p:animEffect>
                                  </p:childTnLst>
                                </p:cTn>
                              </p:par>
                              <p:par>
                                <p:cTn id="47" presetID="12" presetClass="entr" presetSubtype="1" fill="hold" grpId="0" nodeType="withEffect">
                                  <p:stCondLst>
                                    <p:cond delay="0"/>
                                  </p:stCondLst>
                                  <p:childTnLst>
                                    <p:set>
                                      <p:cBhvr>
                                        <p:cTn id="48" dur="1" fill="hold">
                                          <p:stCondLst>
                                            <p:cond delay="0"/>
                                          </p:stCondLst>
                                        </p:cTn>
                                        <p:tgtEl>
                                          <p:spTgt spid="236"/>
                                        </p:tgtEl>
                                        <p:attrNameLst>
                                          <p:attrName>style.visibility</p:attrName>
                                        </p:attrNameLst>
                                      </p:cBhvr>
                                      <p:to>
                                        <p:strVal val="visible"/>
                                      </p:to>
                                    </p:set>
                                    <p:anim calcmode="lin" valueType="num">
                                      <p:cBhvr additive="base">
                                        <p:cTn id="49" dur="1000"/>
                                        <p:tgtEl>
                                          <p:spTgt spid="236"/>
                                        </p:tgtEl>
                                        <p:attrNameLst>
                                          <p:attrName>ppt_y</p:attrName>
                                        </p:attrNameLst>
                                      </p:cBhvr>
                                      <p:tavLst>
                                        <p:tav tm="0">
                                          <p:val>
                                            <p:strVal val="#ppt_y-#ppt_h*1.125000"/>
                                          </p:val>
                                        </p:tav>
                                        <p:tav tm="100000">
                                          <p:val>
                                            <p:strVal val="#ppt_y"/>
                                          </p:val>
                                        </p:tav>
                                      </p:tavLst>
                                    </p:anim>
                                    <p:animEffect transition="in" filter="wipe(down)">
                                      <p:cBhvr>
                                        <p:cTn id="50" dur="1000"/>
                                        <p:tgtEl>
                                          <p:spTgt spid="236"/>
                                        </p:tgtEl>
                                      </p:cBhvr>
                                    </p:animEffect>
                                  </p:childTnLst>
                                </p:cTn>
                              </p:par>
                              <p:par>
                                <p:cTn id="51" presetID="12" presetClass="entr" presetSubtype="1" fill="hold" grpId="0" nodeType="withEffect">
                                  <p:stCondLst>
                                    <p:cond delay="0"/>
                                  </p:stCondLst>
                                  <p:childTnLst>
                                    <p:set>
                                      <p:cBhvr>
                                        <p:cTn id="52" dur="1" fill="hold">
                                          <p:stCondLst>
                                            <p:cond delay="0"/>
                                          </p:stCondLst>
                                        </p:cTn>
                                        <p:tgtEl>
                                          <p:spTgt spid="238"/>
                                        </p:tgtEl>
                                        <p:attrNameLst>
                                          <p:attrName>style.visibility</p:attrName>
                                        </p:attrNameLst>
                                      </p:cBhvr>
                                      <p:to>
                                        <p:strVal val="visible"/>
                                      </p:to>
                                    </p:set>
                                    <p:anim calcmode="lin" valueType="num">
                                      <p:cBhvr additive="base">
                                        <p:cTn id="53" dur="1000"/>
                                        <p:tgtEl>
                                          <p:spTgt spid="238"/>
                                        </p:tgtEl>
                                        <p:attrNameLst>
                                          <p:attrName>ppt_y</p:attrName>
                                        </p:attrNameLst>
                                      </p:cBhvr>
                                      <p:tavLst>
                                        <p:tav tm="0">
                                          <p:val>
                                            <p:strVal val="#ppt_y-#ppt_h*1.125000"/>
                                          </p:val>
                                        </p:tav>
                                        <p:tav tm="100000">
                                          <p:val>
                                            <p:strVal val="#ppt_y"/>
                                          </p:val>
                                        </p:tav>
                                      </p:tavLst>
                                    </p:anim>
                                    <p:animEffect transition="in" filter="wipe(down)">
                                      <p:cBhvr>
                                        <p:cTn id="54" dur="1000"/>
                                        <p:tgtEl>
                                          <p:spTgt spid="238"/>
                                        </p:tgtEl>
                                      </p:cBhvr>
                                    </p:animEffect>
                                  </p:childTnLst>
                                </p:cTn>
                              </p:par>
                              <p:par>
                                <p:cTn id="55" presetID="23" presetClass="entr" presetSubtype="16" fill="hold" nodeType="withEffect">
                                  <p:stCondLst>
                                    <p:cond delay="0"/>
                                  </p:stCondLst>
                                  <p:childTnLst>
                                    <p:set>
                                      <p:cBhvr>
                                        <p:cTn id="56" dur="1" fill="hold">
                                          <p:stCondLst>
                                            <p:cond delay="0"/>
                                          </p:stCondLst>
                                        </p:cTn>
                                        <p:tgtEl>
                                          <p:spTgt spid="258"/>
                                        </p:tgtEl>
                                        <p:attrNameLst>
                                          <p:attrName>style.visibility</p:attrName>
                                        </p:attrNameLst>
                                      </p:cBhvr>
                                      <p:to>
                                        <p:strVal val="visible"/>
                                      </p:to>
                                    </p:set>
                                    <p:anim calcmode="lin" valueType="num">
                                      <p:cBhvr>
                                        <p:cTn id="57" dur="1000" fill="hold"/>
                                        <p:tgtEl>
                                          <p:spTgt spid="258"/>
                                        </p:tgtEl>
                                        <p:attrNameLst>
                                          <p:attrName>ppt_w</p:attrName>
                                        </p:attrNameLst>
                                      </p:cBhvr>
                                      <p:tavLst>
                                        <p:tav tm="0">
                                          <p:val>
                                            <p:fltVal val="0"/>
                                          </p:val>
                                        </p:tav>
                                        <p:tav tm="100000">
                                          <p:val>
                                            <p:strVal val="#ppt_w"/>
                                          </p:val>
                                        </p:tav>
                                      </p:tavLst>
                                    </p:anim>
                                    <p:anim calcmode="lin" valueType="num">
                                      <p:cBhvr>
                                        <p:cTn id="58" dur="1000" fill="hold"/>
                                        <p:tgtEl>
                                          <p:spTgt spid="258"/>
                                        </p:tgtEl>
                                        <p:attrNameLst>
                                          <p:attrName>ppt_h</p:attrName>
                                        </p:attrNameLst>
                                      </p:cBhvr>
                                      <p:tavLst>
                                        <p:tav tm="0">
                                          <p:val>
                                            <p:fltVal val="0"/>
                                          </p:val>
                                        </p:tav>
                                        <p:tav tm="100000">
                                          <p:val>
                                            <p:strVal val="#ppt_h"/>
                                          </p:val>
                                        </p:tav>
                                      </p:tavLst>
                                    </p:anim>
                                  </p:childTnLst>
                                </p:cTn>
                              </p:par>
                              <p:par>
                                <p:cTn id="59" presetID="12" presetClass="entr" presetSubtype="8" fill="hold" grpId="0" nodeType="withEffect">
                                  <p:stCondLst>
                                    <p:cond delay="0"/>
                                  </p:stCondLst>
                                  <p:childTnLst>
                                    <p:set>
                                      <p:cBhvr>
                                        <p:cTn id="60" dur="1" fill="hold">
                                          <p:stCondLst>
                                            <p:cond delay="0"/>
                                          </p:stCondLst>
                                        </p:cTn>
                                        <p:tgtEl>
                                          <p:spTgt spid="261"/>
                                        </p:tgtEl>
                                        <p:attrNameLst>
                                          <p:attrName>style.visibility</p:attrName>
                                        </p:attrNameLst>
                                      </p:cBhvr>
                                      <p:to>
                                        <p:strVal val="visible"/>
                                      </p:to>
                                    </p:set>
                                    <p:anim calcmode="lin" valueType="num">
                                      <p:cBhvr additive="base">
                                        <p:cTn id="61" dur="1000"/>
                                        <p:tgtEl>
                                          <p:spTgt spid="261"/>
                                        </p:tgtEl>
                                        <p:attrNameLst>
                                          <p:attrName>ppt_x</p:attrName>
                                        </p:attrNameLst>
                                      </p:cBhvr>
                                      <p:tavLst>
                                        <p:tav tm="0">
                                          <p:val>
                                            <p:strVal val="#ppt_x-#ppt_w*1.125000"/>
                                          </p:val>
                                        </p:tav>
                                        <p:tav tm="100000">
                                          <p:val>
                                            <p:strVal val="#ppt_x"/>
                                          </p:val>
                                        </p:tav>
                                      </p:tavLst>
                                    </p:anim>
                                    <p:animEffect transition="in" filter="wipe(right)">
                                      <p:cBhvr>
                                        <p:cTn id="62" dur="1000"/>
                                        <p:tgtEl>
                                          <p:spTgt spid="261"/>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iterate type="wd">
                                    <p:tmAbs val="200"/>
                                  </p:iterate>
                                  <p:childTnLst>
                                    <p:set>
                                      <p:cBhvr>
                                        <p:cTn id="66" dur="1" fill="hold">
                                          <p:stCondLst>
                                            <p:cond delay="0"/>
                                          </p:stCondLst>
                                        </p:cTn>
                                        <p:tgtEl>
                                          <p:spTgt spid="8"/>
                                        </p:tgtEl>
                                        <p:attrNameLst>
                                          <p:attrName>style.visibility</p:attrName>
                                        </p:attrNameLst>
                                      </p:cBhvr>
                                      <p:to>
                                        <p:strVal val="visible"/>
                                      </p:to>
                                    </p:set>
                                  </p:childTnLst>
                                </p:cTn>
                              </p:par>
                            </p:childTnLst>
                          </p:cTn>
                        </p:par>
                        <p:par>
                          <p:cTn id="67" fill="hold">
                            <p:stCondLst>
                              <p:cond delay="401"/>
                            </p:stCondLst>
                            <p:childTnLst>
                              <p:par>
                                <p:cTn id="68" presetID="1" presetClass="entr" presetSubtype="0" fill="hold" grpId="0" nodeType="afterEffect">
                                  <p:stCondLst>
                                    <p:cond delay="500"/>
                                  </p:stCondLst>
                                  <p:iterate type="wd">
                                    <p:tmAbs val="200"/>
                                  </p:iterate>
                                  <p:childTnLst>
                                    <p:set>
                                      <p:cBhvr>
                                        <p:cTn id="69" dur="1" fill="hold">
                                          <p:stCondLst>
                                            <p:cond delay="0"/>
                                          </p:stCondLst>
                                        </p:cTn>
                                        <p:tgtEl>
                                          <p:spTgt spid="9"/>
                                        </p:tgtEl>
                                        <p:attrNameLst>
                                          <p:attrName>style.visibility</p:attrName>
                                        </p:attrNameLst>
                                      </p:cBhvr>
                                      <p:to>
                                        <p:strVal val="visible"/>
                                      </p:to>
                                    </p:set>
                                  </p:childTnLst>
                                </p:cTn>
                              </p:par>
                            </p:childTnLst>
                          </p:cTn>
                        </p:par>
                        <p:par>
                          <p:cTn id="70" fill="hold">
                            <p:stCondLst>
                              <p:cond delay="1702"/>
                            </p:stCondLst>
                            <p:childTnLst>
                              <p:par>
                                <p:cTn id="71" presetID="1" presetClass="entr" presetSubtype="0" fill="hold" grpId="0" nodeType="afterEffect">
                                  <p:stCondLst>
                                    <p:cond delay="500"/>
                                  </p:stCondLst>
                                  <p:iterate type="wd">
                                    <p:tmAbs val="200"/>
                                  </p:iterate>
                                  <p:childTnLst>
                                    <p:set>
                                      <p:cBhvr>
                                        <p:cTn id="72" dur="1" fill="hold">
                                          <p:stCondLst>
                                            <p:cond delay="0"/>
                                          </p:stCondLst>
                                        </p:cTn>
                                        <p:tgtEl>
                                          <p:spTgt spid="10"/>
                                        </p:tgtEl>
                                        <p:attrNameLst>
                                          <p:attrName>style.visibility</p:attrName>
                                        </p:attrNameLst>
                                      </p:cBhvr>
                                      <p:to>
                                        <p:strVal val="visible"/>
                                      </p:to>
                                    </p:set>
                                  </p:childTnLst>
                                </p:cTn>
                              </p:par>
                            </p:childTnLst>
                          </p:cTn>
                        </p:par>
                        <p:par>
                          <p:cTn id="73" fill="hold">
                            <p:stCondLst>
                              <p:cond delay="2403"/>
                            </p:stCondLst>
                            <p:childTnLst>
                              <p:par>
                                <p:cTn id="74" presetID="1" presetClass="entr" presetSubtype="0" fill="hold" grpId="0" nodeType="afterEffect">
                                  <p:stCondLst>
                                    <p:cond delay="500"/>
                                  </p:stCondLst>
                                  <p:iterate type="wd">
                                    <p:tmAbs val="200"/>
                                  </p:iterate>
                                  <p:childTnLst>
                                    <p:set>
                                      <p:cBhvr>
                                        <p:cTn id="75" dur="1" fill="hold">
                                          <p:stCondLst>
                                            <p:cond delay="0"/>
                                          </p:stCondLst>
                                        </p:cTn>
                                        <p:tgtEl>
                                          <p:spTgt spid="11"/>
                                        </p:tgtEl>
                                        <p:attrNameLst>
                                          <p:attrName>style.visibility</p:attrName>
                                        </p:attrNameLst>
                                      </p:cBhvr>
                                      <p:to>
                                        <p:strVal val="visible"/>
                                      </p:to>
                                    </p:set>
                                  </p:childTnLst>
                                </p:cTn>
                              </p:par>
                            </p:childTnLst>
                          </p:cTn>
                        </p:par>
                        <p:par>
                          <p:cTn id="76" fill="hold">
                            <p:stCondLst>
                              <p:cond delay="3304"/>
                            </p:stCondLst>
                            <p:childTnLst>
                              <p:par>
                                <p:cTn id="77" presetID="22" presetClass="entr" presetSubtype="4" fill="hold" nodeType="after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down)">
                                      <p:cBhvr>
                                        <p:cTn id="79" dur="500"/>
                                        <p:tgtEl>
                                          <p:spTgt spid="14"/>
                                        </p:tgtEl>
                                      </p:cBhvr>
                                    </p:animEffect>
                                  </p:childTnLst>
                                </p:cTn>
                              </p:par>
                              <p:par>
                                <p:cTn id="80" presetID="22" presetClass="entr" presetSubtype="4" fill="hold" nodeType="with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down)">
                                      <p:cBhvr>
                                        <p:cTn id="82" dur="500"/>
                                        <p:tgtEl>
                                          <p:spTgt spid="17"/>
                                        </p:tgtEl>
                                      </p:cBhvr>
                                    </p:animEffect>
                                  </p:childTnLst>
                                </p:cTn>
                              </p:par>
                              <p:par>
                                <p:cTn id="83" presetID="22" presetClass="entr" presetSubtype="4" fill="hold"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wipe(down)">
                                      <p:cBhvr>
                                        <p:cTn id="85" dur="500"/>
                                        <p:tgtEl>
                                          <p:spTgt spid="23"/>
                                        </p:tgtEl>
                                      </p:cBhvr>
                                    </p:animEffect>
                                  </p:childTnLst>
                                </p:cTn>
                              </p:par>
                              <p:par>
                                <p:cTn id="86" presetID="22" presetClass="entr" presetSubtype="4" fill="hold"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down)">
                                      <p:cBhvr>
                                        <p:cTn id="88" dur="500"/>
                                        <p:tgtEl>
                                          <p:spTgt spid="20"/>
                                        </p:tgtEl>
                                      </p:cBhvr>
                                    </p:animEffect>
                                  </p:childTnLst>
                                </p:cTn>
                              </p:par>
                            </p:childTnLst>
                          </p:cTn>
                        </p:par>
                        <p:par>
                          <p:cTn id="89" fill="hold">
                            <p:stCondLst>
                              <p:cond delay="3804"/>
                            </p:stCondLst>
                            <p:childTnLst>
                              <p:par>
                                <p:cTn id="90" presetID="10" presetClass="entr" presetSubtype="0" fill="hold" grpId="0" nodeType="after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fade">
                                      <p:cBhvr>
                                        <p:cTn id="9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animBg="1"/>
      <p:bldP spid="482" grpId="0" animBg="1"/>
      <p:bldP spid="29" grpId="0" animBg="1"/>
      <p:bldP spid="29" grpId="1" animBg="1"/>
      <p:bldP spid="235" grpId="0" animBg="1"/>
      <p:bldP spid="235" grpId="1" animBg="1"/>
      <p:bldP spid="236" grpId="0" animBg="1"/>
      <p:bldP spid="238" grpId="0" animBg="1"/>
      <p:bldP spid="491" grpId="0"/>
      <p:bldP spid="257" grpId="0"/>
      <p:bldP spid="261" grpId="0"/>
      <p:bldP spid="209" grpId="0" animBg="1"/>
      <p:bldP spid="7" grpId="0" animBg="1"/>
      <p:bldP spid="8"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Diagrama&#10;&#10;Descripción generada automáticamente">
            <a:extLst>
              <a:ext uri="{FF2B5EF4-FFF2-40B4-BE49-F238E27FC236}">
                <a16:creationId xmlns:a16="http://schemas.microsoft.com/office/drawing/2014/main" id="{0D7B3DF8-4AAC-5A35-EEAF-BE0E57CE8D3B}"/>
              </a:ext>
            </a:extLst>
          </p:cNvPr>
          <p:cNvPicPr>
            <a:picLocks noChangeAspect="1"/>
          </p:cNvPicPr>
          <p:nvPr/>
        </p:nvPicPr>
        <p:blipFill>
          <a:blip r:embed="rId2">
            <a:grayscl/>
            <a:alphaModFix amt="20000"/>
          </a:blip>
          <a:srcRect r="6593"/>
          <a:stretch/>
        </p:blipFill>
        <p:spPr>
          <a:xfrm>
            <a:off x="1712948" y="1062152"/>
            <a:ext cx="8188153" cy="4733695"/>
          </a:xfrm>
          <a:prstGeom prst="rect">
            <a:avLst/>
          </a:prstGeom>
          <a:ln>
            <a:noFill/>
          </a:ln>
        </p:spPr>
      </p:pic>
      <p:pic>
        <p:nvPicPr>
          <p:cNvPr id="25" name="Imagen 24">
            <a:extLst>
              <a:ext uri="{FF2B5EF4-FFF2-40B4-BE49-F238E27FC236}">
                <a16:creationId xmlns:a16="http://schemas.microsoft.com/office/drawing/2014/main" id="{4072A741-60C6-433F-5292-D418E6D70D64}"/>
              </a:ext>
            </a:extLst>
          </p:cNvPr>
          <p:cNvPicPr>
            <a:picLocks noChangeAspect="1"/>
          </p:cNvPicPr>
          <p:nvPr/>
        </p:nvPicPr>
        <p:blipFill>
          <a:blip r:embed="rId3"/>
          <a:stretch>
            <a:fillRect/>
          </a:stretch>
        </p:blipFill>
        <p:spPr>
          <a:xfrm>
            <a:off x="4583272" y="3118325"/>
            <a:ext cx="5644085" cy="2560790"/>
          </a:xfrm>
          <a:prstGeom prst="rect">
            <a:avLst/>
          </a:prstGeom>
        </p:spPr>
      </p:pic>
      <p:grpSp>
        <p:nvGrpSpPr>
          <p:cNvPr id="35" name="Group 12">
            <a:extLst>
              <a:ext uri="{FF2B5EF4-FFF2-40B4-BE49-F238E27FC236}">
                <a16:creationId xmlns:a16="http://schemas.microsoft.com/office/drawing/2014/main" id="{DF6E8C97-C117-5637-FB5A-4FA5B02E4D4B}"/>
              </a:ext>
            </a:extLst>
          </p:cNvPr>
          <p:cNvGrpSpPr/>
          <p:nvPr/>
        </p:nvGrpSpPr>
        <p:grpSpPr>
          <a:xfrm>
            <a:off x="1721340" y="2764263"/>
            <a:ext cx="3444059" cy="540303"/>
            <a:chOff x="1400550" y="1370954"/>
            <a:chExt cx="3444059" cy="540303"/>
          </a:xfrm>
        </p:grpSpPr>
        <p:sp>
          <p:nvSpPr>
            <p:cNvPr id="36" name="Rectangle: Rounded Corners 22">
              <a:extLst>
                <a:ext uri="{FF2B5EF4-FFF2-40B4-BE49-F238E27FC236}">
                  <a16:creationId xmlns:a16="http://schemas.microsoft.com/office/drawing/2014/main" id="{351B3583-5B93-F58B-F3CF-4155FF011965}"/>
                </a:ext>
              </a:extLst>
            </p:cNvPr>
            <p:cNvSpPr/>
            <p:nvPr/>
          </p:nvSpPr>
          <p:spPr>
            <a:xfrm flipH="1">
              <a:off x="1400550" y="1370954"/>
              <a:ext cx="3333794" cy="540303"/>
            </a:xfrm>
            <a:prstGeom prst="roundRect">
              <a:avLst>
                <a:gd name="adj" fmla="val 10723"/>
              </a:avLst>
            </a:prstGeom>
            <a:solidFill>
              <a:schemeClr val="bg1"/>
            </a:solidFill>
            <a:ln w="19050">
              <a:solidFill>
                <a:schemeClr val="bg1">
                  <a:lumMod val="65000"/>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288000" bIns="0" rtlCol="0" anchor="ctr"/>
            <a:lstStyle/>
            <a:p>
              <a:pPr algn="r">
                <a:lnSpc>
                  <a:spcPts val="1260"/>
                </a:lnSpc>
              </a:pPr>
              <a:r>
                <a:rPr lang="en-GB" sz="1400" dirty="0">
                  <a:solidFill>
                    <a:schemeClr val="tx1">
                      <a:lumMod val="75000"/>
                      <a:lumOff val="25000"/>
                    </a:schemeClr>
                  </a:solidFill>
                  <a:latin typeface="Century Gothic" panose="020B0502020202020204" pitchFamily="34" charset="0"/>
                </a:rPr>
                <a:t>Coordinate all task towards </a:t>
              </a:r>
            </a:p>
            <a:p>
              <a:pPr algn="r">
                <a:lnSpc>
                  <a:spcPts val="1260"/>
                </a:lnSpc>
              </a:pPr>
              <a:r>
                <a:rPr lang="en-GB" sz="1400" b="1" dirty="0">
                  <a:solidFill>
                    <a:schemeClr val="tx1">
                      <a:lumMod val="75000"/>
                      <a:lumOff val="25000"/>
                    </a:schemeClr>
                  </a:solidFill>
                  <a:latin typeface="Century Gothic" panose="020B0502020202020204" pitchFamily="34" charset="0"/>
                </a:rPr>
                <a:t>safe planning</a:t>
              </a:r>
            </a:p>
          </p:txBody>
        </p:sp>
        <p:grpSp>
          <p:nvGrpSpPr>
            <p:cNvPr id="37" name="Group 17">
              <a:extLst>
                <a:ext uri="{FF2B5EF4-FFF2-40B4-BE49-F238E27FC236}">
                  <a16:creationId xmlns:a16="http://schemas.microsoft.com/office/drawing/2014/main" id="{45B54857-C45F-17EA-EC98-CEA5F9A93719}"/>
                </a:ext>
              </a:extLst>
            </p:cNvPr>
            <p:cNvGrpSpPr/>
            <p:nvPr/>
          </p:nvGrpSpPr>
          <p:grpSpPr>
            <a:xfrm>
              <a:off x="4624079" y="1530204"/>
              <a:ext cx="220530" cy="220530"/>
              <a:chOff x="4660294" y="2809625"/>
              <a:chExt cx="326898" cy="326898"/>
            </a:xfrm>
          </p:grpSpPr>
          <p:sp>
            <p:nvSpPr>
              <p:cNvPr id="38" name="Oval 18">
                <a:extLst>
                  <a:ext uri="{FF2B5EF4-FFF2-40B4-BE49-F238E27FC236}">
                    <a16:creationId xmlns:a16="http://schemas.microsoft.com/office/drawing/2014/main" id="{D3C64464-D816-98C1-5E52-966F28B542F0}"/>
                  </a:ext>
                </a:extLst>
              </p:cNvPr>
              <p:cNvSpPr/>
              <p:nvPr/>
            </p:nvSpPr>
            <p:spPr>
              <a:xfrm rot="5400000">
                <a:off x="4660294" y="2809625"/>
                <a:ext cx="326898" cy="326898"/>
              </a:xfrm>
              <a:prstGeom prst="ellipse">
                <a:avLst/>
              </a:prstGeom>
              <a:solidFill>
                <a:schemeClr val="accent1"/>
              </a:solidFill>
              <a:ln>
                <a:noFill/>
              </a:ln>
              <a:effectLst>
                <a:outerShdw blurRad="711200" dist="342900" dir="5400000" algn="t"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 name="Freeform: Shape 5">
                <a:extLst>
                  <a:ext uri="{FF2B5EF4-FFF2-40B4-BE49-F238E27FC236}">
                    <a16:creationId xmlns:a16="http://schemas.microsoft.com/office/drawing/2014/main" id="{862C78B1-AFFE-93E8-F945-737CEC2F2A45}"/>
                  </a:ext>
                </a:extLst>
              </p:cNvPr>
              <p:cNvSpPr/>
              <p:nvPr/>
            </p:nvSpPr>
            <p:spPr>
              <a:xfrm rot="5400000">
                <a:off x="4758105" y="2924701"/>
                <a:ext cx="148393" cy="91319"/>
              </a:xfrm>
              <a:custGeom>
                <a:avLst/>
                <a:gdLst>
                  <a:gd name="connsiteX0" fmla="*/ 133984 w 148392"/>
                  <a:gd name="connsiteY0" fmla="*/ 88463 h 91318"/>
                  <a:gd name="connsiteX1" fmla="*/ 125914 w 148392"/>
                  <a:gd name="connsiteY1" fmla="*/ 85118 h 91318"/>
                  <a:gd name="connsiteX2" fmla="*/ 76910 w 148392"/>
                  <a:gd name="connsiteY2" fmla="*/ 36114 h 91318"/>
                  <a:gd name="connsiteX3" fmla="*/ 27906 w 148392"/>
                  <a:gd name="connsiteY3" fmla="*/ 85118 h 91318"/>
                  <a:gd name="connsiteX4" fmla="*/ 11765 w 148392"/>
                  <a:gd name="connsiteY4" fmla="*/ 84837 h 91318"/>
                  <a:gd name="connsiteX5" fmla="*/ 11765 w 148392"/>
                  <a:gd name="connsiteY5" fmla="*/ 68977 h 91318"/>
                  <a:gd name="connsiteX6" fmla="*/ 68840 w 148392"/>
                  <a:gd name="connsiteY6" fmla="*/ 11903 h 91318"/>
                  <a:gd name="connsiteX7" fmla="*/ 84980 w 148392"/>
                  <a:gd name="connsiteY7" fmla="*/ 11903 h 91318"/>
                  <a:gd name="connsiteX8" fmla="*/ 142054 w 148392"/>
                  <a:gd name="connsiteY8" fmla="*/ 68977 h 91318"/>
                  <a:gd name="connsiteX9" fmla="*/ 142052 w 148392"/>
                  <a:gd name="connsiteY9" fmla="*/ 85120 h 91318"/>
                  <a:gd name="connsiteX10" fmla="*/ 133984 w 148392"/>
                  <a:gd name="connsiteY10" fmla="*/ 88463 h 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2" h="91318">
                    <a:moveTo>
                      <a:pt x="133984" y="88463"/>
                    </a:moveTo>
                    <a:cubicBezTo>
                      <a:pt x="130957" y="88461"/>
                      <a:pt x="128054" y="87258"/>
                      <a:pt x="125914" y="85118"/>
                    </a:cubicBezTo>
                    <a:lnTo>
                      <a:pt x="76910" y="36114"/>
                    </a:lnTo>
                    <a:lnTo>
                      <a:pt x="27906" y="85118"/>
                    </a:lnTo>
                    <a:cubicBezTo>
                      <a:pt x="23371" y="89498"/>
                      <a:pt x="16145" y="89372"/>
                      <a:pt x="11765" y="84837"/>
                    </a:cubicBezTo>
                    <a:cubicBezTo>
                      <a:pt x="7493" y="80414"/>
                      <a:pt x="7493" y="73401"/>
                      <a:pt x="11765" y="68977"/>
                    </a:cubicBezTo>
                    <a:lnTo>
                      <a:pt x="68840" y="11903"/>
                    </a:lnTo>
                    <a:cubicBezTo>
                      <a:pt x="73297" y="7447"/>
                      <a:pt x="80523" y="7447"/>
                      <a:pt x="84980" y="11903"/>
                    </a:cubicBezTo>
                    <a:lnTo>
                      <a:pt x="142054" y="68977"/>
                    </a:lnTo>
                    <a:cubicBezTo>
                      <a:pt x="146512" y="73436"/>
                      <a:pt x="146511" y="80663"/>
                      <a:pt x="142052" y="85120"/>
                    </a:cubicBezTo>
                    <a:cubicBezTo>
                      <a:pt x="139912" y="87259"/>
                      <a:pt x="137010" y="88461"/>
                      <a:pt x="133984" y="88463"/>
                    </a:cubicBezTo>
                    <a:close/>
                  </a:path>
                </a:pathLst>
              </a:custGeom>
              <a:solidFill>
                <a:schemeClr val="bg1"/>
              </a:solidFill>
              <a:ln w="9525" cap="flat">
                <a:noFill/>
                <a:prstDash val="solid"/>
                <a:miter/>
              </a:ln>
            </p:spPr>
            <p:txBody>
              <a:bodyPr rtlCol="0" anchor="ctr"/>
              <a:lstStyle/>
              <a:p>
                <a:endParaRPr lang="en-US"/>
              </a:p>
            </p:txBody>
          </p:sp>
        </p:grpSp>
      </p:grpSp>
      <p:grpSp>
        <p:nvGrpSpPr>
          <p:cNvPr id="40" name="Group 14">
            <a:extLst>
              <a:ext uri="{FF2B5EF4-FFF2-40B4-BE49-F238E27FC236}">
                <a16:creationId xmlns:a16="http://schemas.microsoft.com/office/drawing/2014/main" id="{5E88B290-158A-D178-F3AF-26591F406BBD}"/>
              </a:ext>
            </a:extLst>
          </p:cNvPr>
          <p:cNvGrpSpPr/>
          <p:nvPr/>
        </p:nvGrpSpPr>
        <p:grpSpPr>
          <a:xfrm>
            <a:off x="1721340" y="1852134"/>
            <a:ext cx="3444059" cy="540303"/>
            <a:chOff x="1400550" y="2035338"/>
            <a:chExt cx="3444059" cy="540303"/>
          </a:xfrm>
        </p:grpSpPr>
        <p:sp>
          <p:nvSpPr>
            <p:cNvPr id="41" name="Rectangle: Rounded Corners 22">
              <a:extLst>
                <a:ext uri="{FF2B5EF4-FFF2-40B4-BE49-F238E27FC236}">
                  <a16:creationId xmlns:a16="http://schemas.microsoft.com/office/drawing/2014/main" id="{DA8AF6C5-B568-A4C6-5AEA-2AA66691C715}"/>
                </a:ext>
              </a:extLst>
            </p:cNvPr>
            <p:cNvSpPr/>
            <p:nvPr/>
          </p:nvSpPr>
          <p:spPr>
            <a:xfrm flipH="1">
              <a:off x="1400550" y="2035338"/>
              <a:ext cx="3333794" cy="540303"/>
            </a:xfrm>
            <a:prstGeom prst="roundRect">
              <a:avLst>
                <a:gd name="adj" fmla="val 10723"/>
              </a:avLst>
            </a:prstGeom>
            <a:solidFill>
              <a:schemeClr val="bg1"/>
            </a:solidFill>
            <a:ln w="19050">
              <a:solidFill>
                <a:schemeClr val="bg1">
                  <a:lumMod val="65000"/>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288000" bIns="0" rtlCol="0" anchor="ctr"/>
            <a:lstStyle/>
            <a:p>
              <a:pPr algn="r">
                <a:lnSpc>
                  <a:spcPts val="1260"/>
                </a:lnSpc>
              </a:pPr>
              <a:r>
                <a:rPr lang="en-US" sz="1400" dirty="0">
                  <a:solidFill>
                    <a:schemeClr val="tx1">
                      <a:lumMod val="75000"/>
                      <a:lumOff val="25000"/>
                    </a:schemeClr>
                  </a:solidFill>
                  <a:latin typeface="Century Gothic" panose="020B0502020202020204" pitchFamily="34" charset="0"/>
                </a:rPr>
                <a:t>Unify full-stack AD </a:t>
              </a:r>
              <a:r>
                <a:rPr lang="en-US" sz="1400" b="1" dirty="0">
                  <a:solidFill>
                    <a:schemeClr val="tx1">
                      <a:lumMod val="75000"/>
                      <a:lumOff val="25000"/>
                    </a:schemeClr>
                  </a:solidFill>
                  <a:latin typeface="Century Gothic" panose="020B0502020202020204" pitchFamily="34" charset="0"/>
                </a:rPr>
                <a:t>tasks</a:t>
              </a:r>
            </a:p>
          </p:txBody>
        </p:sp>
        <p:grpSp>
          <p:nvGrpSpPr>
            <p:cNvPr id="42" name="Group 34">
              <a:extLst>
                <a:ext uri="{FF2B5EF4-FFF2-40B4-BE49-F238E27FC236}">
                  <a16:creationId xmlns:a16="http://schemas.microsoft.com/office/drawing/2014/main" id="{EAE6D012-8214-302F-26DD-A8581D0ECAE9}"/>
                </a:ext>
              </a:extLst>
            </p:cNvPr>
            <p:cNvGrpSpPr/>
            <p:nvPr/>
          </p:nvGrpSpPr>
          <p:grpSpPr>
            <a:xfrm>
              <a:off x="4624079" y="2194588"/>
              <a:ext cx="220530" cy="220530"/>
              <a:chOff x="4660294" y="2809625"/>
              <a:chExt cx="326898" cy="326898"/>
            </a:xfrm>
          </p:grpSpPr>
          <p:sp>
            <p:nvSpPr>
              <p:cNvPr id="43" name="Oval 35">
                <a:extLst>
                  <a:ext uri="{FF2B5EF4-FFF2-40B4-BE49-F238E27FC236}">
                    <a16:creationId xmlns:a16="http://schemas.microsoft.com/office/drawing/2014/main" id="{E6628B75-36FB-0383-5F02-4692FA6D533D}"/>
                  </a:ext>
                </a:extLst>
              </p:cNvPr>
              <p:cNvSpPr/>
              <p:nvPr/>
            </p:nvSpPr>
            <p:spPr>
              <a:xfrm rot="5400000">
                <a:off x="4660294" y="2809625"/>
                <a:ext cx="326898" cy="326898"/>
              </a:xfrm>
              <a:prstGeom prst="ellipse">
                <a:avLst/>
              </a:prstGeom>
              <a:solidFill>
                <a:schemeClr val="accent1"/>
              </a:solidFill>
              <a:ln>
                <a:noFill/>
              </a:ln>
              <a:effectLst>
                <a:outerShdw blurRad="711200" dist="342900" dir="5400000" algn="t"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 name="Freeform: Shape 5">
                <a:extLst>
                  <a:ext uri="{FF2B5EF4-FFF2-40B4-BE49-F238E27FC236}">
                    <a16:creationId xmlns:a16="http://schemas.microsoft.com/office/drawing/2014/main" id="{27A0DBFD-271B-3B3F-CE39-A0C87736752E}"/>
                  </a:ext>
                </a:extLst>
              </p:cNvPr>
              <p:cNvSpPr/>
              <p:nvPr/>
            </p:nvSpPr>
            <p:spPr>
              <a:xfrm rot="5400000">
                <a:off x="4758105" y="2924701"/>
                <a:ext cx="148393" cy="91319"/>
              </a:xfrm>
              <a:custGeom>
                <a:avLst/>
                <a:gdLst>
                  <a:gd name="connsiteX0" fmla="*/ 133984 w 148392"/>
                  <a:gd name="connsiteY0" fmla="*/ 88463 h 91318"/>
                  <a:gd name="connsiteX1" fmla="*/ 125914 w 148392"/>
                  <a:gd name="connsiteY1" fmla="*/ 85118 h 91318"/>
                  <a:gd name="connsiteX2" fmla="*/ 76910 w 148392"/>
                  <a:gd name="connsiteY2" fmla="*/ 36114 h 91318"/>
                  <a:gd name="connsiteX3" fmla="*/ 27906 w 148392"/>
                  <a:gd name="connsiteY3" fmla="*/ 85118 h 91318"/>
                  <a:gd name="connsiteX4" fmla="*/ 11765 w 148392"/>
                  <a:gd name="connsiteY4" fmla="*/ 84837 h 91318"/>
                  <a:gd name="connsiteX5" fmla="*/ 11765 w 148392"/>
                  <a:gd name="connsiteY5" fmla="*/ 68977 h 91318"/>
                  <a:gd name="connsiteX6" fmla="*/ 68840 w 148392"/>
                  <a:gd name="connsiteY6" fmla="*/ 11903 h 91318"/>
                  <a:gd name="connsiteX7" fmla="*/ 84980 w 148392"/>
                  <a:gd name="connsiteY7" fmla="*/ 11903 h 91318"/>
                  <a:gd name="connsiteX8" fmla="*/ 142054 w 148392"/>
                  <a:gd name="connsiteY8" fmla="*/ 68977 h 91318"/>
                  <a:gd name="connsiteX9" fmla="*/ 142052 w 148392"/>
                  <a:gd name="connsiteY9" fmla="*/ 85120 h 91318"/>
                  <a:gd name="connsiteX10" fmla="*/ 133984 w 148392"/>
                  <a:gd name="connsiteY10" fmla="*/ 88463 h 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2" h="91318">
                    <a:moveTo>
                      <a:pt x="133984" y="88463"/>
                    </a:moveTo>
                    <a:cubicBezTo>
                      <a:pt x="130957" y="88461"/>
                      <a:pt x="128054" y="87258"/>
                      <a:pt x="125914" y="85118"/>
                    </a:cubicBezTo>
                    <a:lnTo>
                      <a:pt x="76910" y="36114"/>
                    </a:lnTo>
                    <a:lnTo>
                      <a:pt x="27906" y="85118"/>
                    </a:lnTo>
                    <a:cubicBezTo>
                      <a:pt x="23371" y="89498"/>
                      <a:pt x="16145" y="89372"/>
                      <a:pt x="11765" y="84837"/>
                    </a:cubicBezTo>
                    <a:cubicBezTo>
                      <a:pt x="7493" y="80414"/>
                      <a:pt x="7493" y="73401"/>
                      <a:pt x="11765" y="68977"/>
                    </a:cubicBezTo>
                    <a:lnTo>
                      <a:pt x="68840" y="11903"/>
                    </a:lnTo>
                    <a:cubicBezTo>
                      <a:pt x="73297" y="7447"/>
                      <a:pt x="80523" y="7447"/>
                      <a:pt x="84980" y="11903"/>
                    </a:cubicBezTo>
                    <a:lnTo>
                      <a:pt x="142054" y="68977"/>
                    </a:lnTo>
                    <a:cubicBezTo>
                      <a:pt x="146512" y="73436"/>
                      <a:pt x="146511" y="80663"/>
                      <a:pt x="142052" y="85120"/>
                    </a:cubicBezTo>
                    <a:cubicBezTo>
                      <a:pt x="139912" y="87259"/>
                      <a:pt x="137010" y="88461"/>
                      <a:pt x="133984" y="88463"/>
                    </a:cubicBezTo>
                    <a:close/>
                  </a:path>
                </a:pathLst>
              </a:custGeom>
              <a:solidFill>
                <a:schemeClr val="bg1"/>
              </a:solidFill>
              <a:ln w="9525" cap="flat">
                <a:noFill/>
                <a:prstDash val="solid"/>
                <a:miter/>
              </a:ln>
            </p:spPr>
            <p:txBody>
              <a:bodyPr rtlCol="0" anchor="ctr"/>
              <a:lstStyle/>
              <a:p>
                <a:endParaRPr lang="en-US"/>
              </a:p>
            </p:txBody>
          </p:sp>
        </p:grpSp>
      </p:grpSp>
      <p:sp>
        <p:nvSpPr>
          <p:cNvPr id="45" name="Rectangle 6">
            <a:extLst>
              <a:ext uri="{FF2B5EF4-FFF2-40B4-BE49-F238E27FC236}">
                <a16:creationId xmlns:a16="http://schemas.microsoft.com/office/drawing/2014/main" id="{52C826DA-4C34-B281-24B4-0296DE2DD32B}"/>
              </a:ext>
            </a:extLst>
          </p:cNvPr>
          <p:cNvSpPr/>
          <p:nvPr/>
        </p:nvSpPr>
        <p:spPr>
          <a:xfrm rot="16200000">
            <a:off x="361026" y="2358762"/>
            <a:ext cx="1869445" cy="480776"/>
          </a:xfrm>
          <a:prstGeom prst="roundRect">
            <a:avLst>
              <a:gd name="adj" fmla="val 50000"/>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Century Gothic" panose="020B0502020202020204" pitchFamily="34" charset="0"/>
              </a:rPr>
              <a:t>GOALS</a:t>
            </a:r>
          </a:p>
        </p:txBody>
      </p:sp>
      <p:grpSp>
        <p:nvGrpSpPr>
          <p:cNvPr id="46" name="Group 2">
            <a:extLst>
              <a:ext uri="{FF2B5EF4-FFF2-40B4-BE49-F238E27FC236}">
                <a16:creationId xmlns:a16="http://schemas.microsoft.com/office/drawing/2014/main" id="{BAF1C7D7-CC09-4871-0493-30E6FB8C27A4}"/>
              </a:ext>
            </a:extLst>
          </p:cNvPr>
          <p:cNvGrpSpPr/>
          <p:nvPr/>
        </p:nvGrpSpPr>
        <p:grpSpPr>
          <a:xfrm>
            <a:off x="5310595" y="2426232"/>
            <a:ext cx="1605136" cy="465029"/>
            <a:chOff x="5293432" y="2072975"/>
            <a:chExt cx="1605136" cy="465029"/>
          </a:xfrm>
        </p:grpSpPr>
        <p:sp>
          <p:nvSpPr>
            <p:cNvPr id="47" name="Rectangle: Rounded Corners 22">
              <a:extLst>
                <a:ext uri="{FF2B5EF4-FFF2-40B4-BE49-F238E27FC236}">
                  <a16:creationId xmlns:a16="http://schemas.microsoft.com/office/drawing/2014/main" id="{7724DE9E-AA85-BE0D-816E-A9627DE1029C}"/>
                </a:ext>
              </a:extLst>
            </p:cNvPr>
            <p:cNvSpPr/>
            <p:nvPr/>
          </p:nvSpPr>
          <p:spPr>
            <a:xfrm>
              <a:off x="5293432" y="2072975"/>
              <a:ext cx="1605136" cy="465029"/>
            </a:xfrm>
            <a:prstGeom prst="roundRect">
              <a:avLst>
                <a:gd name="adj" fmla="val 10723"/>
              </a:avLst>
            </a:prstGeom>
            <a:solidFill>
              <a:schemeClr val="bg1">
                <a:lumMod val="7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entury Gothic" panose="020B0502020202020204" pitchFamily="34" charset="0"/>
              </a:endParaRPr>
            </a:p>
          </p:txBody>
        </p:sp>
        <p:sp>
          <p:nvSpPr>
            <p:cNvPr id="48" name="TextBox 30">
              <a:extLst>
                <a:ext uri="{FF2B5EF4-FFF2-40B4-BE49-F238E27FC236}">
                  <a16:creationId xmlns:a16="http://schemas.microsoft.com/office/drawing/2014/main" id="{A24AFC28-436C-776A-66E0-76C1EBEEE6DF}"/>
                </a:ext>
              </a:extLst>
            </p:cNvPr>
            <p:cNvSpPr txBox="1"/>
            <p:nvPr/>
          </p:nvSpPr>
          <p:spPr>
            <a:xfrm>
              <a:off x="5759220" y="2200386"/>
              <a:ext cx="1008852" cy="215444"/>
            </a:xfrm>
            <a:prstGeom prst="rect">
              <a:avLst/>
            </a:prstGeom>
            <a:noFill/>
          </p:spPr>
          <p:txBody>
            <a:bodyPr wrap="square" lIns="0" tIns="0" rIns="0" bIns="0" rtlCol="0">
              <a:spAutoFit/>
            </a:bodyPr>
            <a:lstStyle>
              <a:defPPr>
                <a:defRPr lang="en-US"/>
              </a:defPPr>
              <a:lvl1pPr>
                <a:lnSpc>
                  <a:spcPct val="120000"/>
                </a:lnSpc>
                <a:defRPr sz="1400">
                  <a:solidFill>
                    <a:schemeClr val="tx1">
                      <a:lumMod val="75000"/>
                      <a:lumOff val="25000"/>
                    </a:schemeClr>
                  </a:solidFill>
                  <a:latin typeface="Montserrat Medium" panose="00000600000000000000" pitchFamily="50" charset="0"/>
                </a:defRPr>
              </a:lvl1pPr>
            </a:lstStyle>
            <a:p>
              <a:pPr>
                <a:lnSpc>
                  <a:spcPct val="100000"/>
                </a:lnSpc>
              </a:pPr>
              <a:r>
                <a:rPr lang="en-US" b="1" dirty="0">
                  <a:solidFill>
                    <a:schemeClr val="bg1"/>
                  </a:solidFill>
                  <a:latin typeface="Century Gothic" panose="020B0502020202020204" pitchFamily="34" charset="0"/>
                </a:rPr>
                <a:t>Planning</a:t>
              </a:r>
            </a:p>
          </p:txBody>
        </p:sp>
        <p:sp>
          <p:nvSpPr>
            <p:cNvPr id="49" name="Oval 31">
              <a:extLst>
                <a:ext uri="{FF2B5EF4-FFF2-40B4-BE49-F238E27FC236}">
                  <a16:creationId xmlns:a16="http://schemas.microsoft.com/office/drawing/2014/main" id="{DE213B95-AD4C-1D92-4396-06EC4820C1D3}"/>
                </a:ext>
              </a:extLst>
            </p:cNvPr>
            <p:cNvSpPr/>
            <p:nvPr/>
          </p:nvSpPr>
          <p:spPr>
            <a:xfrm>
              <a:off x="5402219" y="2160916"/>
              <a:ext cx="289146" cy="289146"/>
            </a:xfrm>
            <a:prstGeom prst="ellipse">
              <a:avLst/>
            </a:prstGeom>
            <a:solidFill>
              <a:schemeClr val="bg1"/>
            </a:solidFill>
            <a:ln>
              <a:noFill/>
            </a:ln>
            <a:effectLst>
              <a:outerShdw blurRad="254000" dist="38100" dir="8100000" sx="97000" sy="97000" algn="tr" rotWithShape="0">
                <a:schemeClr val="bg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solidFill>
                  <a:schemeClr val="bg1"/>
                </a:solidFill>
              </a:endParaRPr>
            </a:p>
          </p:txBody>
        </p:sp>
        <p:sp>
          <p:nvSpPr>
            <p:cNvPr id="50" name="Freeform 108">
              <a:extLst>
                <a:ext uri="{FF2B5EF4-FFF2-40B4-BE49-F238E27FC236}">
                  <a16:creationId xmlns:a16="http://schemas.microsoft.com/office/drawing/2014/main" id="{93AB7BC7-7DBC-0100-48E1-32957C7DB759}"/>
                </a:ext>
              </a:extLst>
            </p:cNvPr>
            <p:cNvSpPr>
              <a:spLocks noEditPoints="1"/>
            </p:cNvSpPr>
            <p:nvPr/>
          </p:nvSpPr>
          <p:spPr bwMode="auto">
            <a:xfrm>
              <a:off x="5470074" y="2228997"/>
              <a:ext cx="153436" cy="152984"/>
            </a:xfrm>
            <a:custGeom>
              <a:avLst/>
              <a:gdLst>
                <a:gd name="T0" fmla="*/ 185 w 186"/>
                <a:gd name="T1" fmla="*/ 178 h 186"/>
                <a:gd name="T2" fmla="*/ 140 w 186"/>
                <a:gd name="T3" fmla="*/ 134 h 186"/>
                <a:gd name="T4" fmla="*/ 161 w 186"/>
                <a:gd name="T5" fmla="*/ 80 h 186"/>
                <a:gd name="T6" fmla="*/ 81 w 186"/>
                <a:gd name="T7" fmla="*/ 0 h 186"/>
                <a:gd name="T8" fmla="*/ 0 w 186"/>
                <a:gd name="T9" fmla="*/ 80 h 186"/>
                <a:gd name="T10" fmla="*/ 81 w 186"/>
                <a:gd name="T11" fmla="*/ 160 h 186"/>
                <a:gd name="T12" fmla="*/ 134 w 186"/>
                <a:gd name="T13" fmla="*/ 140 h 186"/>
                <a:gd name="T14" fmla="*/ 179 w 186"/>
                <a:gd name="T15" fmla="*/ 184 h 186"/>
                <a:gd name="T16" fmla="*/ 182 w 186"/>
                <a:gd name="T17" fmla="*/ 186 h 186"/>
                <a:gd name="T18" fmla="*/ 186 w 186"/>
                <a:gd name="T19" fmla="*/ 181 h 186"/>
                <a:gd name="T20" fmla="*/ 185 w 186"/>
                <a:gd name="T21" fmla="*/ 178 h 186"/>
                <a:gd name="T22" fmla="*/ 81 w 186"/>
                <a:gd name="T23" fmla="*/ 152 h 186"/>
                <a:gd name="T24" fmla="*/ 9 w 186"/>
                <a:gd name="T25" fmla="*/ 80 h 186"/>
                <a:gd name="T26" fmla="*/ 81 w 186"/>
                <a:gd name="T27" fmla="*/ 8 h 186"/>
                <a:gd name="T28" fmla="*/ 152 w 186"/>
                <a:gd name="T29" fmla="*/ 80 h 186"/>
                <a:gd name="T30" fmla="*/ 81 w 186"/>
                <a:gd name="T31" fmla="*/ 15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6" h="186">
                  <a:moveTo>
                    <a:pt x="185" y="178"/>
                  </a:moveTo>
                  <a:cubicBezTo>
                    <a:pt x="140" y="134"/>
                    <a:pt x="140" y="134"/>
                    <a:pt x="140" y="134"/>
                  </a:cubicBezTo>
                  <a:cubicBezTo>
                    <a:pt x="153" y="119"/>
                    <a:pt x="161" y="101"/>
                    <a:pt x="161" y="80"/>
                  </a:cubicBezTo>
                  <a:cubicBezTo>
                    <a:pt x="161" y="36"/>
                    <a:pt x="125" y="0"/>
                    <a:pt x="81" y="0"/>
                  </a:cubicBezTo>
                  <a:cubicBezTo>
                    <a:pt x="36" y="0"/>
                    <a:pt x="0" y="36"/>
                    <a:pt x="0" y="80"/>
                  </a:cubicBezTo>
                  <a:cubicBezTo>
                    <a:pt x="0" y="124"/>
                    <a:pt x="36" y="160"/>
                    <a:pt x="81" y="160"/>
                  </a:cubicBezTo>
                  <a:cubicBezTo>
                    <a:pt x="101" y="160"/>
                    <a:pt x="120" y="152"/>
                    <a:pt x="134" y="140"/>
                  </a:cubicBezTo>
                  <a:cubicBezTo>
                    <a:pt x="179" y="184"/>
                    <a:pt x="179" y="184"/>
                    <a:pt x="179" y="184"/>
                  </a:cubicBezTo>
                  <a:cubicBezTo>
                    <a:pt x="180" y="185"/>
                    <a:pt x="181" y="186"/>
                    <a:pt x="182" y="186"/>
                  </a:cubicBezTo>
                  <a:cubicBezTo>
                    <a:pt x="184" y="186"/>
                    <a:pt x="186" y="184"/>
                    <a:pt x="186" y="181"/>
                  </a:cubicBezTo>
                  <a:cubicBezTo>
                    <a:pt x="186" y="180"/>
                    <a:pt x="186" y="179"/>
                    <a:pt x="185" y="178"/>
                  </a:cubicBezTo>
                  <a:close/>
                  <a:moveTo>
                    <a:pt x="81" y="152"/>
                  </a:moveTo>
                  <a:cubicBezTo>
                    <a:pt x="41" y="152"/>
                    <a:pt x="9" y="120"/>
                    <a:pt x="9" y="80"/>
                  </a:cubicBezTo>
                  <a:cubicBezTo>
                    <a:pt x="9" y="41"/>
                    <a:pt x="41" y="8"/>
                    <a:pt x="81" y="8"/>
                  </a:cubicBezTo>
                  <a:cubicBezTo>
                    <a:pt x="120" y="8"/>
                    <a:pt x="152" y="41"/>
                    <a:pt x="152" y="80"/>
                  </a:cubicBezTo>
                  <a:cubicBezTo>
                    <a:pt x="152" y="120"/>
                    <a:pt x="120" y="152"/>
                    <a:pt x="81" y="152"/>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en-US" sz="2000"/>
            </a:p>
          </p:txBody>
        </p:sp>
      </p:grpSp>
      <p:grpSp>
        <p:nvGrpSpPr>
          <p:cNvPr id="51" name="Group 3">
            <a:extLst>
              <a:ext uri="{FF2B5EF4-FFF2-40B4-BE49-F238E27FC236}">
                <a16:creationId xmlns:a16="http://schemas.microsoft.com/office/drawing/2014/main" id="{98FB268D-E398-D8F0-7634-66A1F41BAD23}"/>
              </a:ext>
            </a:extLst>
          </p:cNvPr>
          <p:cNvGrpSpPr/>
          <p:nvPr/>
        </p:nvGrpSpPr>
        <p:grpSpPr>
          <a:xfrm>
            <a:off x="5310595" y="1884710"/>
            <a:ext cx="1605136" cy="465029"/>
            <a:chOff x="5293432" y="2733863"/>
            <a:chExt cx="1605136" cy="465029"/>
          </a:xfrm>
        </p:grpSpPr>
        <p:sp>
          <p:nvSpPr>
            <p:cNvPr id="52" name="Rectangle: Rounded Corners 22">
              <a:extLst>
                <a:ext uri="{FF2B5EF4-FFF2-40B4-BE49-F238E27FC236}">
                  <a16:creationId xmlns:a16="http://schemas.microsoft.com/office/drawing/2014/main" id="{02417BBD-3A3F-05D4-BC91-60E09B39F3AB}"/>
                </a:ext>
              </a:extLst>
            </p:cNvPr>
            <p:cNvSpPr/>
            <p:nvPr/>
          </p:nvSpPr>
          <p:spPr>
            <a:xfrm>
              <a:off x="5293432" y="2733863"/>
              <a:ext cx="1605136" cy="465029"/>
            </a:xfrm>
            <a:prstGeom prst="roundRect">
              <a:avLst>
                <a:gd name="adj" fmla="val 10723"/>
              </a:avLst>
            </a:prstGeom>
            <a:solidFill>
              <a:schemeClr val="bg1">
                <a:lumMod val="7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entury Gothic" panose="020B0502020202020204" pitchFamily="34" charset="0"/>
              </a:endParaRPr>
            </a:p>
          </p:txBody>
        </p:sp>
        <p:sp>
          <p:nvSpPr>
            <p:cNvPr id="53" name="TextBox 44">
              <a:extLst>
                <a:ext uri="{FF2B5EF4-FFF2-40B4-BE49-F238E27FC236}">
                  <a16:creationId xmlns:a16="http://schemas.microsoft.com/office/drawing/2014/main" id="{77449D42-51C2-BF98-0CD9-63B0E346B63D}"/>
                </a:ext>
              </a:extLst>
            </p:cNvPr>
            <p:cNvSpPr txBox="1"/>
            <p:nvPr/>
          </p:nvSpPr>
          <p:spPr>
            <a:xfrm>
              <a:off x="5770053" y="2851031"/>
              <a:ext cx="1008852" cy="215444"/>
            </a:xfrm>
            <a:prstGeom prst="rect">
              <a:avLst/>
            </a:prstGeom>
            <a:noFill/>
          </p:spPr>
          <p:txBody>
            <a:bodyPr wrap="square" lIns="0" tIns="0" rIns="0" bIns="0" rtlCol="0">
              <a:spAutoFit/>
            </a:bodyPr>
            <a:lstStyle>
              <a:defPPr>
                <a:defRPr lang="en-US"/>
              </a:defPPr>
              <a:lvl1pPr>
                <a:lnSpc>
                  <a:spcPct val="120000"/>
                </a:lnSpc>
                <a:defRPr sz="1400">
                  <a:solidFill>
                    <a:schemeClr val="tx1">
                      <a:lumMod val="75000"/>
                      <a:lumOff val="25000"/>
                    </a:schemeClr>
                  </a:solidFill>
                  <a:latin typeface="Montserrat Medium" panose="00000600000000000000" pitchFamily="50" charset="0"/>
                </a:defRPr>
              </a:lvl1pPr>
            </a:lstStyle>
            <a:p>
              <a:pPr>
                <a:lnSpc>
                  <a:spcPct val="100000"/>
                </a:lnSpc>
              </a:pPr>
              <a:r>
                <a:rPr lang="en-US" b="1" dirty="0">
                  <a:solidFill>
                    <a:schemeClr val="bg1"/>
                  </a:solidFill>
                  <a:latin typeface="Century Gothic" panose="020B0502020202020204" pitchFamily="34" charset="0"/>
                </a:rPr>
                <a:t>Prediction</a:t>
              </a:r>
            </a:p>
          </p:txBody>
        </p:sp>
        <p:sp>
          <p:nvSpPr>
            <p:cNvPr id="54" name="Oval 45">
              <a:extLst>
                <a:ext uri="{FF2B5EF4-FFF2-40B4-BE49-F238E27FC236}">
                  <a16:creationId xmlns:a16="http://schemas.microsoft.com/office/drawing/2014/main" id="{231F908E-5EF0-DC16-80E3-5F8C9D7F6FD6}"/>
                </a:ext>
              </a:extLst>
            </p:cNvPr>
            <p:cNvSpPr/>
            <p:nvPr/>
          </p:nvSpPr>
          <p:spPr>
            <a:xfrm>
              <a:off x="5402219" y="2821804"/>
              <a:ext cx="289146" cy="289146"/>
            </a:xfrm>
            <a:prstGeom prst="ellipse">
              <a:avLst/>
            </a:prstGeom>
            <a:solidFill>
              <a:schemeClr val="bg1"/>
            </a:solidFill>
            <a:ln>
              <a:noFill/>
            </a:ln>
            <a:effectLst>
              <a:outerShdw blurRad="254000" dist="38100" dir="8100000" sx="97000" sy="97000" algn="tr" rotWithShape="0">
                <a:schemeClr val="bg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55" name="Freeform 63">
              <a:extLst>
                <a:ext uri="{FF2B5EF4-FFF2-40B4-BE49-F238E27FC236}">
                  <a16:creationId xmlns:a16="http://schemas.microsoft.com/office/drawing/2014/main" id="{B1FAFC45-9804-DF08-F536-A2DB6A966708}"/>
                </a:ext>
              </a:extLst>
            </p:cNvPr>
            <p:cNvSpPr>
              <a:spLocks noEditPoints="1"/>
            </p:cNvSpPr>
            <p:nvPr/>
          </p:nvSpPr>
          <p:spPr bwMode="auto">
            <a:xfrm>
              <a:off x="5453775" y="2873360"/>
              <a:ext cx="186035" cy="186035"/>
            </a:xfrm>
            <a:custGeom>
              <a:avLst/>
              <a:gdLst>
                <a:gd name="T0" fmla="*/ 34 w 185"/>
                <a:gd name="T1" fmla="*/ 59 h 185"/>
                <a:gd name="T2" fmla="*/ 41 w 185"/>
                <a:gd name="T3" fmla="*/ 63 h 185"/>
                <a:gd name="T4" fmla="*/ 63 w 185"/>
                <a:gd name="T5" fmla="*/ 143 h 185"/>
                <a:gd name="T6" fmla="*/ 59 w 185"/>
                <a:gd name="T7" fmla="*/ 151 h 185"/>
                <a:gd name="T8" fmla="*/ 63 w 185"/>
                <a:gd name="T9" fmla="*/ 143 h 185"/>
                <a:gd name="T10" fmla="*/ 57 w 185"/>
                <a:gd name="T11" fmla="*/ 40 h 185"/>
                <a:gd name="T12" fmla="*/ 64 w 185"/>
                <a:gd name="T13" fmla="*/ 35 h 185"/>
                <a:gd name="T14" fmla="*/ 122 w 185"/>
                <a:gd name="T15" fmla="*/ 41 h 185"/>
                <a:gd name="T16" fmla="*/ 126 w 185"/>
                <a:gd name="T17" fmla="*/ 34 h 185"/>
                <a:gd name="T18" fmla="*/ 122 w 185"/>
                <a:gd name="T19" fmla="*/ 41 h 185"/>
                <a:gd name="T20" fmla="*/ 34 w 185"/>
                <a:gd name="T21" fmla="*/ 126 h 185"/>
                <a:gd name="T22" fmla="*/ 41 w 185"/>
                <a:gd name="T23" fmla="*/ 122 h 185"/>
                <a:gd name="T24" fmla="*/ 29 w 185"/>
                <a:gd name="T25" fmla="*/ 88 h 185"/>
                <a:gd name="T26" fmla="*/ 29 w 185"/>
                <a:gd name="T27" fmla="*/ 97 h 185"/>
                <a:gd name="T28" fmla="*/ 29 w 185"/>
                <a:gd name="T29" fmla="*/ 88 h 185"/>
                <a:gd name="T30" fmla="*/ 144 w 185"/>
                <a:gd name="T31" fmla="*/ 122 h 185"/>
                <a:gd name="T32" fmla="*/ 151 w 185"/>
                <a:gd name="T33" fmla="*/ 126 h 185"/>
                <a:gd name="T34" fmla="*/ 145 w 185"/>
                <a:gd name="T35" fmla="*/ 57 h 185"/>
                <a:gd name="T36" fmla="*/ 149 w 185"/>
                <a:gd name="T37" fmla="*/ 64 h 185"/>
                <a:gd name="T38" fmla="*/ 145 w 185"/>
                <a:gd name="T39" fmla="*/ 57 h 185"/>
                <a:gd name="T40" fmla="*/ 151 w 185"/>
                <a:gd name="T41" fmla="*/ 92 h 185"/>
                <a:gd name="T42" fmla="*/ 160 w 185"/>
                <a:gd name="T43" fmla="*/ 92 h 185"/>
                <a:gd name="T44" fmla="*/ 92 w 185"/>
                <a:gd name="T45" fmla="*/ 0 h 185"/>
                <a:gd name="T46" fmla="*/ 92 w 185"/>
                <a:gd name="T47" fmla="*/ 185 h 185"/>
                <a:gd name="T48" fmla="*/ 92 w 185"/>
                <a:gd name="T49" fmla="*/ 0 h 185"/>
                <a:gd name="T50" fmla="*/ 8 w 185"/>
                <a:gd name="T51" fmla="*/ 92 h 185"/>
                <a:gd name="T52" fmla="*/ 177 w 185"/>
                <a:gd name="T53" fmla="*/ 92 h 185"/>
                <a:gd name="T54" fmla="*/ 130 w 185"/>
                <a:gd name="T55" fmla="*/ 88 h 185"/>
                <a:gd name="T56" fmla="*/ 97 w 185"/>
                <a:gd name="T57" fmla="*/ 76 h 185"/>
                <a:gd name="T58" fmla="*/ 92 w 185"/>
                <a:gd name="T59" fmla="*/ 25 h 185"/>
                <a:gd name="T60" fmla="*/ 88 w 185"/>
                <a:gd name="T61" fmla="*/ 76 h 185"/>
                <a:gd name="T62" fmla="*/ 92 w 185"/>
                <a:gd name="T63" fmla="*/ 109 h 185"/>
                <a:gd name="T64" fmla="*/ 130 w 185"/>
                <a:gd name="T65" fmla="*/ 97 h 185"/>
                <a:gd name="T66" fmla="*/ 130 w 185"/>
                <a:gd name="T67" fmla="*/ 88 h 185"/>
                <a:gd name="T68" fmla="*/ 84 w 185"/>
                <a:gd name="T69" fmla="*/ 92 h 185"/>
                <a:gd name="T70" fmla="*/ 101 w 185"/>
                <a:gd name="T71" fmla="*/ 92 h 185"/>
                <a:gd name="T72" fmla="*/ 122 w 185"/>
                <a:gd name="T73" fmla="*/ 143 h 185"/>
                <a:gd name="T74" fmla="*/ 126 w 185"/>
                <a:gd name="T75" fmla="*/ 151 h 185"/>
                <a:gd name="T76" fmla="*/ 122 w 185"/>
                <a:gd name="T77" fmla="*/ 143 h 185"/>
                <a:gd name="T78" fmla="*/ 88 w 185"/>
                <a:gd name="T79" fmla="*/ 156 h 185"/>
                <a:gd name="T80" fmla="*/ 97 w 185"/>
                <a:gd name="T81" fmla="*/ 15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5" h="185">
                  <a:moveTo>
                    <a:pt x="40" y="57"/>
                  </a:moveTo>
                  <a:cubicBezTo>
                    <a:pt x="38" y="56"/>
                    <a:pt x="35" y="57"/>
                    <a:pt x="34" y="59"/>
                  </a:cubicBezTo>
                  <a:cubicBezTo>
                    <a:pt x="33" y="61"/>
                    <a:pt x="33" y="63"/>
                    <a:pt x="35" y="64"/>
                  </a:cubicBezTo>
                  <a:cubicBezTo>
                    <a:pt x="37" y="66"/>
                    <a:pt x="40" y="65"/>
                    <a:pt x="41" y="63"/>
                  </a:cubicBezTo>
                  <a:cubicBezTo>
                    <a:pt x="42" y="61"/>
                    <a:pt x="42" y="58"/>
                    <a:pt x="40" y="57"/>
                  </a:cubicBezTo>
                  <a:close/>
                  <a:moveTo>
                    <a:pt x="63" y="143"/>
                  </a:moveTo>
                  <a:cubicBezTo>
                    <a:pt x="61" y="142"/>
                    <a:pt x="58" y="143"/>
                    <a:pt x="57" y="145"/>
                  </a:cubicBezTo>
                  <a:cubicBezTo>
                    <a:pt x="56" y="147"/>
                    <a:pt x="57" y="150"/>
                    <a:pt x="59" y="151"/>
                  </a:cubicBezTo>
                  <a:cubicBezTo>
                    <a:pt x="61" y="152"/>
                    <a:pt x="63" y="151"/>
                    <a:pt x="64" y="149"/>
                  </a:cubicBezTo>
                  <a:cubicBezTo>
                    <a:pt x="66" y="147"/>
                    <a:pt x="65" y="145"/>
                    <a:pt x="63" y="143"/>
                  </a:cubicBezTo>
                  <a:close/>
                  <a:moveTo>
                    <a:pt x="59" y="34"/>
                  </a:moveTo>
                  <a:cubicBezTo>
                    <a:pt x="57" y="35"/>
                    <a:pt x="56" y="38"/>
                    <a:pt x="57" y="40"/>
                  </a:cubicBezTo>
                  <a:cubicBezTo>
                    <a:pt x="58" y="42"/>
                    <a:pt x="61" y="42"/>
                    <a:pt x="63" y="41"/>
                  </a:cubicBezTo>
                  <a:cubicBezTo>
                    <a:pt x="65" y="40"/>
                    <a:pt x="66" y="37"/>
                    <a:pt x="64" y="35"/>
                  </a:cubicBezTo>
                  <a:cubicBezTo>
                    <a:pt x="63" y="33"/>
                    <a:pt x="61" y="33"/>
                    <a:pt x="59" y="34"/>
                  </a:cubicBezTo>
                  <a:close/>
                  <a:moveTo>
                    <a:pt x="122" y="41"/>
                  </a:moveTo>
                  <a:cubicBezTo>
                    <a:pt x="124" y="42"/>
                    <a:pt x="127" y="42"/>
                    <a:pt x="128" y="40"/>
                  </a:cubicBezTo>
                  <a:cubicBezTo>
                    <a:pt x="129" y="38"/>
                    <a:pt x="128" y="35"/>
                    <a:pt x="126" y="34"/>
                  </a:cubicBezTo>
                  <a:cubicBezTo>
                    <a:pt x="124" y="33"/>
                    <a:pt x="122" y="33"/>
                    <a:pt x="120" y="35"/>
                  </a:cubicBezTo>
                  <a:cubicBezTo>
                    <a:pt x="119" y="37"/>
                    <a:pt x="120" y="40"/>
                    <a:pt x="122" y="41"/>
                  </a:cubicBezTo>
                  <a:close/>
                  <a:moveTo>
                    <a:pt x="35" y="120"/>
                  </a:moveTo>
                  <a:cubicBezTo>
                    <a:pt x="33" y="121"/>
                    <a:pt x="33" y="124"/>
                    <a:pt x="34" y="126"/>
                  </a:cubicBezTo>
                  <a:cubicBezTo>
                    <a:pt x="35" y="128"/>
                    <a:pt x="38" y="129"/>
                    <a:pt x="40" y="128"/>
                  </a:cubicBezTo>
                  <a:cubicBezTo>
                    <a:pt x="42" y="126"/>
                    <a:pt x="42" y="124"/>
                    <a:pt x="41" y="122"/>
                  </a:cubicBezTo>
                  <a:cubicBezTo>
                    <a:pt x="40" y="120"/>
                    <a:pt x="37" y="119"/>
                    <a:pt x="35" y="120"/>
                  </a:cubicBezTo>
                  <a:close/>
                  <a:moveTo>
                    <a:pt x="29" y="88"/>
                  </a:moveTo>
                  <a:cubicBezTo>
                    <a:pt x="27" y="88"/>
                    <a:pt x="25" y="90"/>
                    <a:pt x="25" y="92"/>
                  </a:cubicBezTo>
                  <a:cubicBezTo>
                    <a:pt x="25" y="95"/>
                    <a:pt x="27" y="97"/>
                    <a:pt x="29" y="97"/>
                  </a:cubicBezTo>
                  <a:cubicBezTo>
                    <a:pt x="31" y="97"/>
                    <a:pt x="33" y="95"/>
                    <a:pt x="33" y="92"/>
                  </a:cubicBezTo>
                  <a:cubicBezTo>
                    <a:pt x="33" y="90"/>
                    <a:pt x="31" y="88"/>
                    <a:pt x="29" y="88"/>
                  </a:cubicBezTo>
                  <a:close/>
                  <a:moveTo>
                    <a:pt x="149" y="120"/>
                  </a:moveTo>
                  <a:cubicBezTo>
                    <a:pt x="147" y="119"/>
                    <a:pt x="145" y="120"/>
                    <a:pt x="144" y="122"/>
                  </a:cubicBezTo>
                  <a:cubicBezTo>
                    <a:pt x="142" y="124"/>
                    <a:pt x="143" y="126"/>
                    <a:pt x="145" y="128"/>
                  </a:cubicBezTo>
                  <a:cubicBezTo>
                    <a:pt x="147" y="129"/>
                    <a:pt x="150" y="128"/>
                    <a:pt x="151" y="126"/>
                  </a:cubicBezTo>
                  <a:cubicBezTo>
                    <a:pt x="152" y="124"/>
                    <a:pt x="151" y="121"/>
                    <a:pt x="149" y="120"/>
                  </a:cubicBezTo>
                  <a:close/>
                  <a:moveTo>
                    <a:pt x="145" y="57"/>
                  </a:moveTo>
                  <a:cubicBezTo>
                    <a:pt x="143" y="58"/>
                    <a:pt x="142" y="61"/>
                    <a:pt x="144" y="63"/>
                  </a:cubicBezTo>
                  <a:cubicBezTo>
                    <a:pt x="145" y="65"/>
                    <a:pt x="147" y="66"/>
                    <a:pt x="149" y="64"/>
                  </a:cubicBezTo>
                  <a:cubicBezTo>
                    <a:pt x="151" y="63"/>
                    <a:pt x="152" y="61"/>
                    <a:pt x="151" y="59"/>
                  </a:cubicBezTo>
                  <a:cubicBezTo>
                    <a:pt x="150" y="57"/>
                    <a:pt x="147" y="56"/>
                    <a:pt x="145" y="57"/>
                  </a:cubicBezTo>
                  <a:close/>
                  <a:moveTo>
                    <a:pt x="156" y="88"/>
                  </a:moveTo>
                  <a:cubicBezTo>
                    <a:pt x="153" y="88"/>
                    <a:pt x="151" y="90"/>
                    <a:pt x="151" y="92"/>
                  </a:cubicBezTo>
                  <a:cubicBezTo>
                    <a:pt x="151" y="95"/>
                    <a:pt x="153" y="97"/>
                    <a:pt x="156" y="97"/>
                  </a:cubicBezTo>
                  <a:cubicBezTo>
                    <a:pt x="158" y="97"/>
                    <a:pt x="160" y="95"/>
                    <a:pt x="160" y="92"/>
                  </a:cubicBezTo>
                  <a:cubicBezTo>
                    <a:pt x="160" y="90"/>
                    <a:pt x="158" y="88"/>
                    <a:pt x="156" y="88"/>
                  </a:cubicBezTo>
                  <a:close/>
                  <a:moveTo>
                    <a:pt x="92" y="0"/>
                  </a:moveTo>
                  <a:cubicBezTo>
                    <a:pt x="41" y="0"/>
                    <a:pt x="0" y="41"/>
                    <a:pt x="0" y="92"/>
                  </a:cubicBezTo>
                  <a:cubicBezTo>
                    <a:pt x="0" y="144"/>
                    <a:pt x="41" y="185"/>
                    <a:pt x="92" y="185"/>
                  </a:cubicBezTo>
                  <a:cubicBezTo>
                    <a:pt x="144" y="185"/>
                    <a:pt x="185" y="144"/>
                    <a:pt x="185" y="92"/>
                  </a:cubicBezTo>
                  <a:cubicBezTo>
                    <a:pt x="185" y="41"/>
                    <a:pt x="144" y="0"/>
                    <a:pt x="92" y="0"/>
                  </a:cubicBezTo>
                  <a:close/>
                  <a:moveTo>
                    <a:pt x="92" y="177"/>
                  </a:moveTo>
                  <a:cubicBezTo>
                    <a:pt x="46" y="177"/>
                    <a:pt x="8" y="139"/>
                    <a:pt x="8" y="92"/>
                  </a:cubicBezTo>
                  <a:cubicBezTo>
                    <a:pt x="8" y="46"/>
                    <a:pt x="46" y="8"/>
                    <a:pt x="92" y="8"/>
                  </a:cubicBezTo>
                  <a:cubicBezTo>
                    <a:pt x="139" y="8"/>
                    <a:pt x="177" y="46"/>
                    <a:pt x="177" y="92"/>
                  </a:cubicBezTo>
                  <a:cubicBezTo>
                    <a:pt x="177" y="139"/>
                    <a:pt x="139" y="177"/>
                    <a:pt x="92" y="177"/>
                  </a:cubicBezTo>
                  <a:close/>
                  <a:moveTo>
                    <a:pt x="130" y="88"/>
                  </a:moveTo>
                  <a:cubicBezTo>
                    <a:pt x="109" y="88"/>
                    <a:pt x="109" y="88"/>
                    <a:pt x="109" y="88"/>
                  </a:cubicBezTo>
                  <a:cubicBezTo>
                    <a:pt x="107" y="82"/>
                    <a:pt x="103" y="78"/>
                    <a:pt x="97" y="76"/>
                  </a:cubicBezTo>
                  <a:cubicBezTo>
                    <a:pt x="97" y="29"/>
                    <a:pt x="97" y="29"/>
                    <a:pt x="97" y="29"/>
                  </a:cubicBezTo>
                  <a:cubicBezTo>
                    <a:pt x="97" y="27"/>
                    <a:pt x="95" y="25"/>
                    <a:pt x="92" y="25"/>
                  </a:cubicBezTo>
                  <a:cubicBezTo>
                    <a:pt x="90" y="25"/>
                    <a:pt x="88" y="27"/>
                    <a:pt x="88" y="29"/>
                  </a:cubicBezTo>
                  <a:cubicBezTo>
                    <a:pt x="88" y="76"/>
                    <a:pt x="88" y="76"/>
                    <a:pt x="88" y="76"/>
                  </a:cubicBezTo>
                  <a:cubicBezTo>
                    <a:pt x="81" y="78"/>
                    <a:pt x="76" y="84"/>
                    <a:pt x="76" y="92"/>
                  </a:cubicBezTo>
                  <a:cubicBezTo>
                    <a:pt x="76" y="102"/>
                    <a:pt x="83" y="109"/>
                    <a:pt x="92" y="109"/>
                  </a:cubicBezTo>
                  <a:cubicBezTo>
                    <a:pt x="100" y="109"/>
                    <a:pt x="107" y="104"/>
                    <a:pt x="109" y="97"/>
                  </a:cubicBezTo>
                  <a:cubicBezTo>
                    <a:pt x="130" y="97"/>
                    <a:pt x="130" y="97"/>
                    <a:pt x="130" y="97"/>
                  </a:cubicBezTo>
                  <a:cubicBezTo>
                    <a:pt x="133" y="97"/>
                    <a:pt x="135" y="95"/>
                    <a:pt x="135" y="92"/>
                  </a:cubicBezTo>
                  <a:cubicBezTo>
                    <a:pt x="135" y="90"/>
                    <a:pt x="133" y="88"/>
                    <a:pt x="130" y="88"/>
                  </a:cubicBezTo>
                  <a:close/>
                  <a:moveTo>
                    <a:pt x="92" y="101"/>
                  </a:moveTo>
                  <a:cubicBezTo>
                    <a:pt x="88" y="101"/>
                    <a:pt x="84" y="97"/>
                    <a:pt x="84" y="92"/>
                  </a:cubicBezTo>
                  <a:cubicBezTo>
                    <a:pt x="84" y="88"/>
                    <a:pt x="88" y="84"/>
                    <a:pt x="92" y="84"/>
                  </a:cubicBezTo>
                  <a:cubicBezTo>
                    <a:pt x="97" y="84"/>
                    <a:pt x="101" y="88"/>
                    <a:pt x="101" y="92"/>
                  </a:cubicBezTo>
                  <a:cubicBezTo>
                    <a:pt x="101" y="97"/>
                    <a:pt x="97" y="101"/>
                    <a:pt x="92" y="101"/>
                  </a:cubicBezTo>
                  <a:close/>
                  <a:moveTo>
                    <a:pt x="122" y="143"/>
                  </a:moveTo>
                  <a:cubicBezTo>
                    <a:pt x="120" y="145"/>
                    <a:pt x="119" y="147"/>
                    <a:pt x="120" y="149"/>
                  </a:cubicBezTo>
                  <a:cubicBezTo>
                    <a:pt x="122" y="151"/>
                    <a:pt x="124" y="152"/>
                    <a:pt x="126" y="151"/>
                  </a:cubicBezTo>
                  <a:cubicBezTo>
                    <a:pt x="128" y="150"/>
                    <a:pt x="129" y="147"/>
                    <a:pt x="128" y="145"/>
                  </a:cubicBezTo>
                  <a:cubicBezTo>
                    <a:pt x="127" y="143"/>
                    <a:pt x="124" y="142"/>
                    <a:pt x="122" y="143"/>
                  </a:cubicBezTo>
                  <a:close/>
                  <a:moveTo>
                    <a:pt x="92" y="151"/>
                  </a:moveTo>
                  <a:cubicBezTo>
                    <a:pt x="90" y="151"/>
                    <a:pt x="88" y="153"/>
                    <a:pt x="88" y="156"/>
                  </a:cubicBezTo>
                  <a:cubicBezTo>
                    <a:pt x="88" y="158"/>
                    <a:pt x="90" y="160"/>
                    <a:pt x="92" y="160"/>
                  </a:cubicBezTo>
                  <a:cubicBezTo>
                    <a:pt x="95" y="160"/>
                    <a:pt x="97" y="158"/>
                    <a:pt x="97" y="156"/>
                  </a:cubicBezTo>
                  <a:cubicBezTo>
                    <a:pt x="97" y="153"/>
                    <a:pt x="95" y="151"/>
                    <a:pt x="92" y="151"/>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56" name="Group 5">
            <a:extLst>
              <a:ext uri="{FF2B5EF4-FFF2-40B4-BE49-F238E27FC236}">
                <a16:creationId xmlns:a16="http://schemas.microsoft.com/office/drawing/2014/main" id="{7E7ECFC3-2901-4B96-0E29-B58F1747088B}"/>
              </a:ext>
            </a:extLst>
          </p:cNvPr>
          <p:cNvGrpSpPr/>
          <p:nvPr/>
        </p:nvGrpSpPr>
        <p:grpSpPr>
          <a:xfrm>
            <a:off x="5313154" y="1345983"/>
            <a:ext cx="1605136" cy="465029"/>
            <a:chOff x="5293432" y="4063004"/>
            <a:chExt cx="1605136" cy="465029"/>
          </a:xfrm>
        </p:grpSpPr>
        <p:sp>
          <p:nvSpPr>
            <p:cNvPr id="57" name="Rectangle: Rounded Corners 22">
              <a:extLst>
                <a:ext uri="{FF2B5EF4-FFF2-40B4-BE49-F238E27FC236}">
                  <a16:creationId xmlns:a16="http://schemas.microsoft.com/office/drawing/2014/main" id="{A5E7441D-6082-E0EC-0F00-B7937E233E22}"/>
                </a:ext>
              </a:extLst>
            </p:cNvPr>
            <p:cNvSpPr/>
            <p:nvPr/>
          </p:nvSpPr>
          <p:spPr>
            <a:xfrm>
              <a:off x="5293432" y="4063004"/>
              <a:ext cx="1605136" cy="465029"/>
            </a:xfrm>
            <a:prstGeom prst="roundRect">
              <a:avLst>
                <a:gd name="adj" fmla="val 10723"/>
              </a:avLst>
            </a:prstGeom>
            <a:solidFill>
              <a:schemeClr val="bg1">
                <a:lumMod val="7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entury Gothic" panose="020B0502020202020204" pitchFamily="34" charset="0"/>
              </a:endParaRPr>
            </a:p>
          </p:txBody>
        </p:sp>
        <p:sp>
          <p:nvSpPr>
            <p:cNvPr id="58" name="TextBox 80">
              <a:extLst>
                <a:ext uri="{FF2B5EF4-FFF2-40B4-BE49-F238E27FC236}">
                  <a16:creationId xmlns:a16="http://schemas.microsoft.com/office/drawing/2014/main" id="{A6AF4A34-1A9D-D247-8628-CDE60ED07EF1}"/>
                </a:ext>
              </a:extLst>
            </p:cNvPr>
            <p:cNvSpPr txBox="1"/>
            <p:nvPr/>
          </p:nvSpPr>
          <p:spPr>
            <a:xfrm>
              <a:off x="5761518" y="4181607"/>
              <a:ext cx="1008852" cy="215444"/>
            </a:xfrm>
            <a:prstGeom prst="rect">
              <a:avLst/>
            </a:prstGeom>
            <a:noFill/>
          </p:spPr>
          <p:txBody>
            <a:bodyPr wrap="square" lIns="0" tIns="0" rIns="0" bIns="0" rtlCol="0">
              <a:spAutoFit/>
            </a:bodyPr>
            <a:lstStyle>
              <a:defPPr>
                <a:defRPr lang="en-US"/>
              </a:defPPr>
              <a:lvl1pPr>
                <a:lnSpc>
                  <a:spcPct val="120000"/>
                </a:lnSpc>
                <a:defRPr sz="1400">
                  <a:solidFill>
                    <a:schemeClr val="tx1">
                      <a:lumMod val="75000"/>
                      <a:lumOff val="25000"/>
                    </a:schemeClr>
                  </a:solidFill>
                  <a:latin typeface="Montserrat Medium" panose="00000600000000000000" pitchFamily="50" charset="0"/>
                </a:defRPr>
              </a:lvl1pPr>
            </a:lstStyle>
            <a:p>
              <a:pPr>
                <a:lnSpc>
                  <a:spcPct val="100000"/>
                </a:lnSpc>
              </a:pPr>
              <a:r>
                <a:rPr lang="en-US" b="1" dirty="0">
                  <a:solidFill>
                    <a:schemeClr val="bg1"/>
                  </a:solidFill>
                  <a:latin typeface="Century Gothic" panose="020B0502020202020204" pitchFamily="34" charset="0"/>
                </a:rPr>
                <a:t>Perception</a:t>
              </a:r>
              <a:endParaRPr lang="en-US" sz="1200" b="1" dirty="0">
                <a:solidFill>
                  <a:schemeClr val="bg1"/>
                </a:solidFill>
                <a:latin typeface="Century Gothic" panose="020B0502020202020204" pitchFamily="34" charset="0"/>
              </a:endParaRPr>
            </a:p>
          </p:txBody>
        </p:sp>
        <p:sp>
          <p:nvSpPr>
            <p:cNvPr id="59" name="Oval 81">
              <a:extLst>
                <a:ext uri="{FF2B5EF4-FFF2-40B4-BE49-F238E27FC236}">
                  <a16:creationId xmlns:a16="http://schemas.microsoft.com/office/drawing/2014/main" id="{0BDD8A02-0002-4CDF-F4F6-79A1AF4C2FD6}"/>
                </a:ext>
              </a:extLst>
            </p:cNvPr>
            <p:cNvSpPr/>
            <p:nvPr/>
          </p:nvSpPr>
          <p:spPr>
            <a:xfrm>
              <a:off x="5402219" y="4150945"/>
              <a:ext cx="289146" cy="289146"/>
            </a:xfrm>
            <a:prstGeom prst="ellipse">
              <a:avLst/>
            </a:prstGeom>
            <a:solidFill>
              <a:schemeClr val="bg1"/>
            </a:solidFill>
            <a:ln>
              <a:noFill/>
            </a:ln>
            <a:effectLst>
              <a:outerShdw blurRad="254000" dist="38100" dir="8100000" sx="97000" sy="97000" algn="tr" rotWithShape="0">
                <a:schemeClr val="bg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60" name="Freeform 154">
              <a:extLst>
                <a:ext uri="{FF2B5EF4-FFF2-40B4-BE49-F238E27FC236}">
                  <a16:creationId xmlns:a16="http://schemas.microsoft.com/office/drawing/2014/main" id="{6E608DEF-86AF-3232-0D99-73393F33E422}"/>
                </a:ext>
              </a:extLst>
            </p:cNvPr>
            <p:cNvSpPr>
              <a:spLocks noEditPoints="1"/>
            </p:cNvSpPr>
            <p:nvPr/>
          </p:nvSpPr>
          <p:spPr bwMode="auto">
            <a:xfrm>
              <a:off x="5450762" y="4217103"/>
              <a:ext cx="192061" cy="156830"/>
            </a:xfrm>
            <a:custGeom>
              <a:avLst/>
              <a:gdLst>
                <a:gd name="T0" fmla="*/ 111 w 186"/>
                <a:gd name="T1" fmla="*/ 95 h 152"/>
                <a:gd name="T2" fmla="*/ 122 w 186"/>
                <a:gd name="T3" fmla="*/ 55 h 152"/>
                <a:gd name="T4" fmla="*/ 110 w 186"/>
                <a:gd name="T5" fmla="*/ 3 h 152"/>
                <a:gd name="T6" fmla="*/ 80 w 186"/>
                <a:gd name="T7" fmla="*/ 4 h 152"/>
                <a:gd name="T8" fmla="*/ 64 w 186"/>
                <a:gd name="T9" fmla="*/ 54 h 152"/>
                <a:gd name="T10" fmla="*/ 74 w 186"/>
                <a:gd name="T11" fmla="*/ 95 h 152"/>
                <a:gd name="T12" fmla="*/ 29 w 186"/>
                <a:gd name="T13" fmla="*/ 147 h 152"/>
                <a:gd name="T14" fmla="*/ 152 w 186"/>
                <a:gd name="T15" fmla="*/ 152 h 152"/>
                <a:gd name="T16" fmla="*/ 126 w 186"/>
                <a:gd name="T17" fmla="*/ 115 h 152"/>
                <a:gd name="T18" fmla="*/ 61 w 186"/>
                <a:gd name="T19" fmla="*/ 123 h 152"/>
                <a:gd name="T20" fmla="*/ 83 w 186"/>
                <a:gd name="T21" fmla="*/ 95 h 152"/>
                <a:gd name="T22" fmla="*/ 72 w 186"/>
                <a:gd name="T23" fmla="*/ 68 h 152"/>
                <a:gd name="T24" fmla="*/ 72 w 186"/>
                <a:gd name="T25" fmla="*/ 51 h 152"/>
                <a:gd name="T26" fmla="*/ 84 w 186"/>
                <a:gd name="T27" fmla="*/ 12 h 152"/>
                <a:gd name="T28" fmla="*/ 98 w 186"/>
                <a:gd name="T29" fmla="*/ 8 h 152"/>
                <a:gd name="T30" fmla="*/ 114 w 186"/>
                <a:gd name="T31" fmla="*/ 23 h 152"/>
                <a:gd name="T32" fmla="*/ 113 w 186"/>
                <a:gd name="T33" fmla="*/ 57 h 152"/>
                <a:gd name="T34" fmla="*/ 112 w 186"/>
                <a:gd name="T35" fmla="*/ 69 h 152"/>
                <a:gd name="T36" fmla="*/ 124 w 186"/>
                <a:gd name="T37" fmla="*/ 123 h 152"/>
                <a:gd name="T38" fmla="*/ 147 w 186"/>
                <a:gd name="T39" fmla="*/ 143 h 152"/>
                <a:gd name="T40" fmla="*/ 20 w 186"/>
                <a:gd name="T41" fmla="*/ 113 h 152"/>
                <a:gd name="T42" fmla="*/ 29 w 186"/>
                <a:gd name="T43" fmla="*/ 69 h 152"/>
                <a:gd name="T44" fmla="*/ 29 w 186"/>
                <a:gd name="T45" fmla="*/ 68 h 152"/>
                <a:gd name="T46" fmla="*/ 29 w 186"/>
                <a:gd name="T47" fmla="*/ 55 h 152"/>
                <a:gd name="T48" fmla="*/ 35 w 186"/>
                <a:gd name="T49" fmla="*/ 28 h 152"/>
                <a:gd name="T50" fmla="*/ 46 w 186"/>
                <a:gd name="T51" fmla="*/ 25 h 152"/>
                <a:gd name="T52" fmla="*/ 53 w 186"/>
                <a:gd name="T53" fmla="*/ 22 h 152"/>
                <a:gd name="T54" fmla="*/ 46 w 186"/>
                <a:gd name="T55" fmla="*/ 17 h 152"/>
                <a:gd name="T56" fmla="*/ 18 w 186"/>
                <a:gd name="T57" fmla="*/ 36 h 152"/>
                <a:gd name="T58" fmla="*/ 22 w 186"/>
                <a:gd name="T59" fmla="*/ 74 h 152"/>
                <a:gd name="T60" fmla="*/ 18 w 186"/>
                <a:gd name="T61" fmla="*/ 105 h 152"/>
                <a:gd name="T62" fmla="*/ 4 w 186"/>
                <a:gd name="T63" fmla="*/ 135 h 152"/>
                <a:gd name="T64" fmla="*/ 27 w 186"/>
                <a:gd name="T65" fmla="*/ 126 h 152"/>
                <a:gd name="T66" fmla="*/ 20 w 186"/>
                <a:gd name="T67" fmla="*/ 113 h 152"/>
                <a:gd name="T68" fmla="*/ 158 w 186"/>
                <a:gd name="T69" fmla="*/ 91 h 152"/>
                <a:gd name="T70" fmla="*/ 164 w 186"/>
                <a:gd name="T71" fmla="*/ 59 h 152"/>
                <a:gd name="T72" fmla="*/ 153 w 186"/>
                <a:gd name="T73" fmla="*/ 20 h 152"/>
                <a:gd name="T74" fmla="*/ 131 w 186"/>
                <a:gd name="T75" fmla="*/ 18 h 152"/>
                <a:gd name="T76" fmla="*/ 134 w 186"/>
                <a:gd name="T77" fmla="*/ 26 h 152"/>
                <a:gd name="T78" fmla="*/ 149 w 186"/>
                <a:gd name="T79" fmla="*/ 27 h 152"/>
                <a:gd name="T80" fmla="*/ 159 w 186"/>
                <a:gd name="T81" fmla="*/ 39 h 152"/>
                <a:gd name="T82" fmla="*/ 156 w 186"/>
                <a:gd name="T83" fmla="*/ 61 h 152"/>
                <a:gd name="T84" fmla="*/ 157 w 186"/>
                <a:gd name="T85" fmla="*/ 69 h 152"/>
                <a:gd name="T86" fmla="*/ 150 w 186"/>
                <a:gd name="T87" fmla="*/ 91 h 152"/>
                <a:gd name="T88" fmla="*/ 177 w 186"/>
                <a:gd name="T89" fmla="*/ 126 h 152"/>
                <a:gd name="T90" fmla="*/ 163 w 186"/>
                <a:gd name="T91" fmla="*/ 135 h 152"/>
                <a:gd name="T92" fmla="*/ 186 w 186"/>
                <a:gd name="T93"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152">
                  <a:moveTo>
                    <a:pt x="126" y="115"/>
                  </a:moveTo>
                  <a:cubicBezTo>
                    <a:pt x="126" y="115"/>
                    <a:pt x="111" y="111"/>
                    <a:pt x="111" y="95"/>
                  </a:cubicBezTo>
                  <a:cubicBezTo>
                    <a:pt x="111" y="81"/>
                    <a:pt x="117" y="76"/>
                    <a:pt x="120" y="73"/>
                  </a:cubicBezTo>
                  <a:cubicBezTo>
                    <a:pt x="120" y="73"/>
                    <a:pt x="125" y="69"/>
                    <a:pt x="122" y="55"/>
                  </a:cubicBezTo>
                  <a:cubicBezTo>
                    <a:pt x="127" y="47"/>
                    <a:pt x="129" y="35"/>
                    <a:pt x="122" y="19"/>
                  </a:cubicBezTo>
                  <a:cubicBezTo>
                    <a:pt x="118" y="10"/>
                    <a:pt x="115" y="5"/>
                    <a:pt x="110" y="3"/>
                  </a:cubicBezTo>
                  <a:cubicBezTo>
                    <a:pt x="106" y="0"/>
                    <a:pt x="102" y="0"/>
                    <a:pt x="98" y="0"/>
                  </a:cubicBezTo>
                  <a:cubicBezTo>
                    <a:pt x="90" y="0"/>
                    <a:pt x="83" y="2"/>
                    <a:pt x="80" y="4"/>
                  </a:cubicBezTo>
                  <a:cubicBezTo>
                    <a:pt x="72" y="8"/>
                    <a:pt x="66" y="12"/>
                    <a:pt x="61" y="25"/>
                  </a:cubicBezTo>
                  <a:cubicBezTo>
                    <a:pt x="56" y="36"/>
                    <a:pt x="62" y="48"/>
                    <a:pt x="64" y="54"/>
                  </a:cubicBezTo>
                  <a:cubicBezTo>
                    <a:pt x="61" y="68"/>
                    <a:pt x="66" y="73"/>
                    <a:pt x="66" y="73"/>
                  </a:cubicBezTo>
                  <a:cubicBezTo>
                    <a:pt x="68" y="76"/>
                    <a:pt x="74" y="81"/>
                    <a:pt x="74" y="95"/>
                  </a:cubicBezTo>
                  <a:cubicBezTo>
                    <a:pt x="74" y="111"/>
                    <a:pt x="59" y="115"/>
                    <a:pt x="59" y="115"/>
                  </a:cubicBezTo>
                  <a:cubicBezTo>
                    <a:pt x="50" y="118"/>
                    <a:pt x="29" y="125"/>
                    <a:pt x="29" y="147"/>
                  </a:cubicBezTo>
                  <a:cubicBezTo>
                    <a:pt x="29" y="147"/>
                    <a:pt x="29" y="152"/>
                    <a:pt x="34" y="152"/>
                  </a:cubicBezTo>
                  <a:cubicBezTo>
                    <a:pt x="152" y="152"/>
                    <a:pt x="152" y="152"/>
                    <a:pt x="152" y="152"/>
                  </a:cubicBezTo>
                  <a:cubicBezTo>
                    <a:pt x="156" y="152"/>
                    <a:pt x="156" y="147"/>
                    <a:pt x="156" y="147"/>
                  </a:cubicBezTo>
                  <a:cubicBezTo>
                    <a:pt x="156" y="125"/>
                    <a:pt x="136" y="118"/>
                    <a:pt x="126" y="115"/>
                  </a:cubicBezTo>
                  <a:close/>
                  <a:moveTo>
                    <a:pt x="38" y="143"/>
                  </a:moveTo>
                  <a:cubicBezTo>
                    <a:pt x="40" y="131"/>
                    <a:pt x="51" y="127"/>
                    <a:pt x="61" y="123"/>
                  </a:cubicBezTo>
                  <a:cubicBezTo>
                    <a:pt x="62" y="123"/>
                    <a:pt x="62" y="123"/>
                    <a:pt x="62" y="123"/>
                  </a:cubicBezTo>
                  <a:cubicBezTo>
                    <a:pt x="69" y="121"/>
                    <a:pt x="83" y="112"/>
                    <a:pt x="83" y="95"/>
                  </a:cubicBezTo>
                  <a:cubicBezTo>
                    <a:pt x="83" y="80"/>
                    <a:pt x="77" y="73"/>
                    <a:pt x="73" y="69"/>
                  </a:cubicBezTo>
                  <a:cubicBezTo>
                    <a:pt x="73" y="69"/>
                    <a:pt x="72" y="68"/>
                    <a:pt x="72" y="68"/>
                  </a:cubicBezTo>
                  <a:cubicBezTo>
                    <a:pt x="72" y="67"/>
                    <a:pt x="71" y="64"/>
                    <a:pt x="73" y="56"/>
                  </a:cubicBezTo>
                  <a:cubicBezTo>
                    <a:pt x="73" y="53"/>
                    <a:pt x="72" y="51"/>
                    <a:pt x="72" y="51"/>
                  </a:cubicBezTo>
                  <a:cubicBezTo>
                    <a:pt x="70" y="45"/>
                    <a:pt x="65" y="36"/>
                    <a:pt x="69" y="28"/>
                  </a:cubicBezTo>
                  <a:cubicBezTo>
                    <a:pt x="73" y="17"/>
                    <a:pt x="77" y="15"/>
                    <a:pt x="84" y="12"/>
                  </a:cubicBezTo>
                  <a:cubicBezTo>
                    <a:pt x="84" y="12"/>
                    <a:pt x="84" y="12"/>
                    <a:pt x="85" y="11"/>
                  </a:cubicBezTo>
                  <a:cubicBezTo>
                    <a:pt x="86" y="10"/>
                    <a:pt x="92" y="8"/>
                    <a:pt x="98" y="8"/>
                  </a:cubicBezTo>
                  <a:cubicBezTo>
                    <a:pt x="101" y="8"/>
                    <a:pt x="104" y="9"/>
                    <a:pt x="106" y="10"/>
                  </a:cubicBezTo>
                  <a:cubicBezTo>
                    <a:pt x="108" y="11"/>
                    <a:pt x="111" y="14"/>
                    <a:pt x="114" y="23"/>
                  </a:cubicBezTo>
                  <a:cubicBezTo>
                    <a:pt x="121" y="38"/>
                    <a:pt x="117" y="47"/>
                    <a:pt x="115" y="50"/>
                  </a:cubicBezTo>
                  <a:cubicBezTo>
                    <a:pt x="113" y="52"/>
                    <a:pt x="113" y="54"/>
                    <a:pt x="113" y="57"/>
                  </a:cubicBezTo>
                  <a:cubicBezTo>
                    <a:pt x="115" y="64"/>
                    <a:pt x="114" y="67"/>
                    <a:pt x="114" y="67"/>
                  </a:cubicBezTo>
                  <a:cubicBezTo>
                    <a:pt x="114" y="67"/>
                    <a:pt x="113" y="69"/>
                    <a:pt x="112" y="69"/>
                  </a:cubicBezTo>
                  <a:cubicBezTo>
                    <a:pt x="109" y="73"/>
                    <a:pt x="103" y="80"/>
                    <a:pt x="103" y="95"/>
                  </a:cubicBezTo>
                  <a:cubicBezTo>
                    <a:pt x="103" y="112"/>
                    <a:pt x="116" y="121"/>
                    <a:pt x="124" y="123"/>
                  </a:cubicBezTo>
                  <a:cubicBezTo>
                    <a:pt x="124" y="123"/>
                    <a:pt x="124" y="123"/>
                    <a:pt x="124" y="123"/>
                  </a:cubicBezTo>
                  <a:cubicBezTo>
                    <a:pt x="135" y="127"/>
                    <a:pt x="145" y="131"/>
                    <a:pt x="147" y="143"/>
                  </a:cubicBezTo>
                  <a:lnTo>
                    <a:pt x="38" y="143"/>
                  </a:lnTo>
                  <a:close/>
                  <a:moveTo>
                    <a:pt x="20" y="113"/>
                  </a:moveTo>
                  <a:cubicBezTo>
                    <a:pt x="26" y="112"/>
                    <a:pt x="36" y="105"/>
                    <a:pt x="36" y="91"/>
                  </a:cubicBezTo>
                  <a:cubicBezTo>
                    <a:pt x="36" y="78"/>
                    <a:pt x="32" y="72"/>
                    <a:pt x="29" y="69"/>
                  </a:cubicBezTo>
                  <a:cubicBezTo>
                    <a:pt x="29" y="69"/>
                    <a:pt x="29" y="69"/>
                    <a:pt x="29" y="69"/>
                  </a:cubicBezTo>
                  <a:cubicBezTo>
                    <a:pt x="29" y="69"/>
                    <a:pt x="29" y="69"/>
                    <a:pt x="29" y="68"/>
                  </a:cubicBezTo>
                  <a:cubicBezTo>
                    <a:pt x="29" y="68"/>
                    <a:pt x="28" y="66"/>
                    <a:pt x="29" y="61"/>
                  </a:cubicBezTo>
                  <a:cubicBezTo>
                    <a:pt x="30" y="59"/>
                    <a:pt x="29" y="57"/>
                    <a:pt x="29" y="55"/>
                  </a:cubicBezTo>
                  <a:cubicBezTo>
                    <a:pt x="27" y="52"/>
                    <a:pt x="24" y="45"/>
                    <a:pt x="26" y="39"/>
                  </a:cubicBezTo>
                  <a:cubicBezTo>
                    <a:pt x="30" y="30"/>
                    <a:pt x="31" y="30"/>
                    <a:pt x="35" y="28"/>
                  </a:cubicBezTo>
                  <a:cubicBezTo>
                    <a:pt x="36" y="28"/>
                    <a:pt x="36" y="27"/>
                    <a:pt x="37" y="27"/>
                  </a:cubicBezTo>
                  <a:cubicBezTo>
                    <a:pt x="38" y="27"/>
                    <a:pt x="42" y="25"/>
                    <a:pt x="46" y="25"/>
                  </a:cubicBezTo>
                  <a:cubicBezTo>
                    <a:pt x="48" y="25"/>
                    <a:pt x="50" y="25"/>
                    <a:pt x="52" y="26"/>
                  </a:cubicBezTo>
                  <a:cubicBezTo>
                    <a:pt x="52" y="25"/>
                    <a:pt x="52" y="23"/>
                    <a:pt x="53" y="22"/>
                  </a:cubicBezTo>
                  <a:cubicBezTo>
                    <a:pt x="53" y="20"/>
                    <a:pt x="54" y="19"/>
                    <a:pt x="55" y="18"/>
                  </a:cubicBezTo>
                  <a:cubicBezTo>
                    <a:pt x="52" y="17"/>
                    <a:pt x="49" y="17"/>
                    <a:pt x="46" y="17"/>
                  </a:cubicBezTo>
                  <a:cubicBezTo>
                    <a:pt x="40" y="17"/>
                    <a:pt x="34" y="19"/>
                    <a:pt x="32" y="20"/>
                  </a:cubicBezTo>
                  <a:cubicBezTo>
                    <a:pt x="25" y="23"/>
                    <a:pt x="22" y="26"/>
                    <a:pt x="18" y="36"/>
                  </a:cubicBezTo>
                  <a:cubicBezTo>
                    <a:pt x="15" y="45"/>
                    <a:pt x="19" y="54"/>
                    <a:pt x="21" y="59"/>
                  </a:cubicBezTo>
                  <a:cubicBezTo>
                    <a:pt x="18" y="70"/>
                    <a:pt x="22" y="74"/>
                    <a:pt x="22" y="74"/>
                  </a:cubicBezTo>
                  <a:cubicBezTo>
                    <a:pt x="24" y="76"/>
                    <a:pt x="27" y="80"/>
                    <a:pt x="27" y="91"/>
                  </a:cubicBezTo>
                  <a:cubicBezTo>
                    <a:pt x="27" y="103"/>
                    <a:pt x="18" y="105"/>
                    <a:pt x="18" y="105"/>
                  </a:cubicBezTo>
                  <a:cubicBezTo>
                    <a:pt x="10" y="108"/>
                    <a:pt x="0" y="114"/>
                    <a:pt x="0" y="130"/>
                  </a:cubicBezTo>
                  <a:cubicBezTo>
                    <a:pt x="0" y="130"/>
                    <a:pt x="0" y="135"/>
                    <a:pt x="4" y="135"/>
                  </a:cubicBezTo>
                  <a:cubicBezTo>
                    <a:pt x="23" y="135"/>
                    <a:pt x="23" y="135"/>
                    <a:pt x="23" y="135"/>
                  </a:cubicBezTo>
                  <a:cubicBezTo>
                    <a:pt x="24" y="132"/>
                    <a:pt x="25" y="129"/>
                    <a:pt x="27" y="126"/>
                  </a:cubicBezTo>
                  <a:cubicBezTo>
                    <a:pt x="9" y="126"/>
                    <a:pt x="9" y="126"/>
                    <a:pt x="9" y="126"/>
                  </a:cubicBezTo>
                  <a:cubicBezTo>
                    <a:pt x="10" y="118"/>
                    <a:pt x="15" y="115"/>
                    <a:pt x="20" y="113"/>
                  </a:cubicBezTo>
                  <a:close/>
                  <a:moveTo>
                    <a:pt x="168" y="105"/>
                  </a:moveTo>
                  <a:cubicBezTo>
                    <a:pt x="168" y="105"/>
                    <a:pt x="158" y="103"/>
                    <a:pt x="158" y="91"/>
                  </a:cubicBezTo>
                  <a:cubicBezTo>
                    <a:pt x="158" y="80"/>
                    <a:pt x="161" y="76"/>
                    <a:pt x="163" y="74"/>
                  </a:cubicBezTo>
                  <a:cubicBezTo>
                    <a:pt x="163" y="74"/>
                    <a:pt x="167" y="70"/>
                    <a:pt x="164" y="59"/>
                  </a:cubicBezTo>
                  <a:cubicBezTo>
                    <a:pt x="167" y="54"/>
                    <a:pt x="171" y="45"/>
                    <a:pt x="167" y="36"/>
                  </a:cubicBezTo>
                  <a:cubicBezTo>
                    <a:pt x="163" y="26"/>
                    <a:pt x="160" y="23"/>
                    <a:pt x="153" y="20"/>
                  </a:cubicBezTo>
                  <a:cubicBezTo>
                    <a:pt x="151" y="19"/>
                    <a:pt x="145" y="17"/>
                    <a:pt x="139" y="17"/>
                  </a:cubicBezTo>
                  <a:cubicBezTo>
                    <a:pt x="136" y="17"/>
                    <a:pt x="133" y="17"/>
                    <a:pt x="131" y="18"/>
                  </a:cubicBezTo>
                  <a:cubicBezTo>
                    <a:pt x="132" y="21"/>
                    <a:pt x="133" y="24"/>
                    <a:pt x="133" y="26"/>
                  </a:cubicBezTo>
                  <a:cubicBezTo>
                    <a:pt x="133" y="26"/>
                    <a:pt x="134" y="26"/>
                    <a:pt x="134" y="26"/>
                  </a:cubicBezTo>
                  <a:cubicBezTo>
                    <a:pt x="135" y="25"/>
                    <a:pt x="137" y="25"/>
                    <a:pt x="139" y="25"/>
                  </a:cubicBezTo>
                  <a:cubicBezTo>
                    <a:pt x="144" y="25"/>
                    <a:pt x="148" y="27"/>
                    <a:pt x="149" y="27"/>
                  </a:cubicBezTo>
                  <a:cubicBezTo>
                    <a:pt x="149" y="27"/>
                    <a:pt x="150" y="28"/>
                    <a:pt x="150" y="28"/>
                  </a:cubicBezTo>
                  <a:cubicBezTo>
                    <a:pt x="154" y="30"/>
                    <a:pt x="156" y="30"/>
                    <a:pt x="159" y="39"/>
                  </a:cubicBezTo>
                  <a:cubicBezTo>
                    <a:pt x="162" y="45"/>
                    <a:pt x="159" y="52"/>
                    <a:pt x="157" y="55"/>
                  </a:cubicBezTo>
                  <a:cubicBezTo>
                    <a:pt x="156" y="57"/>
                    <a:pt x="156" y="59"/>
                    <a:pt x="156" y="61"/>
                  </a:cubicBezTo>
                  <a:cubicBezTo>
                    <a:pt x="157" y="66"/>
                    <a:pt x="157" y="68"/>
                    <a:pt x="157" y="68"/>
                  </a:cubicBezTo>
                  <a:cubicBezTo>
                    <a:pt x="157" y="69"/>
                    <a:pt x="157" y="69"/>
                    <a:pt x="157" y="69"/>
                  </a:cubicBezTo>
                  <a:cubicBezTo>
                    <a:pt x="156" y="69"/>
                    <a:pt x="156" y="69"/>
                    <a:pt x="156" y="69"/>
                  </a:cubicBezTo>
                  <a:cubicBezTo>
                    <a:pt x="154" y="72"/>
                    <a:pt x="150" y="78"/>
                    <a:pt x="150" y="91"/>
                  </a:cubicBezTo>
                  <a:cubicBezTo>
                    <a:pt x="150" y="105"/>
                    <a:pt x="160" y="112"/>
                    <a:pt x="165" y="113"/>
                  </a:cubicBezTo>
                  <a:cubicBezTo>
                    <a:pt x="171" y="115"/>
                    <a:pt x="176" y="118"/>
                    <a:pt x="177" y="126"/>
                  </a:cubicBezTo>
                  <a:cubicBezTo>
                    <a:pt x="159" y="126"/>
                    <a:pt x="159" y="126"/>
                    <a:pt x="159" y="126"/>
                  </a:cubicBezTo>
                  <a:cubicBezTo>
                    <a:pt x="160" y="129"/>
                    <a:pt x="162" y="132"/>
                    <a:pt x="163" y="135"/>
                  </a:cubicBezTo>
                  <a:cubicBezTo>
                    <a:pt x="181" y="135"/>
                    <a:pt x="181" y="135"/>
                    <a:pt x="181" y="135"/>
                  </a:cubicBezTo>
                  <a:cubicBezTo>
                    <a:pt x="186" y="135"/>
                    <a:pt x="186" y="130"/>
                    <a:pt x="186" y="130"/>
                  </a:cubicBezTo>
                  <a:cubicBezTo>
                    <a:pt x="186" y="114"/>
                    <a:pt x="175" y="108"/>
                    <a:pt x="168" y="105"/>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61" name="Group 8">
            <a:extLst>
              <a:ext uri="{FF2B5EF4-FFF2-40B4-BE49-F238E27FC236}">
                <a16:creationId xmlns:a16="http://schemas.microsoft.com/office/drawing/2014/main" id="{FA976665-9A51-05C5-EB0E-438B8D66F333}"/>
              </a:ext>
            </a:extLst>
          </p:cNvPr>
          <p:cNvGrpSpPr/>
          <p:nvPr/>
        </p:nvGrpSpPr>
        <p:grpSpPr>
          <a:xfrm>
            <a:off x="7066988" y="1311831"/>
            <a:ext cx="3437998" cy="540303"/>
            <a:chOff x="7347391" y="1368486"/>
            <a:chExt cx="3437998" cy="540303"/>
          </a:xfrm>
        </p:grpSpPr>
        <p:sp>
          <p:nvSpPr>
            <p:cNvPr id="62" name="Rectangle: Rounded Corners 22">
              <a:extLst>
                <a:ext uri="{FF2B5EF4-FFF2-40B4-BE49-F238E27FC236}">
                  <a16:creationId xmlns:a16="http://schemas.microsoft.com/office/drawing/2014/main" id="{47245DD8-D23F-CD7B-BE0A-56ADC6656650}"/>
                </a:ext>
              </a:extLst>
            </p:cNvPr>
            <p:cNvSpPr/>
            <p:nvPr/>
          </p:nvSpPr>
          <p:spPr>
            <a:xfrm>
              <a:off x="7457656" y="1368486"/>
              <a:ext cx="3327733" cy="540303"/>
            </a:xfrm>
            <a:prstGeom prst="roundRect">
              <a:avLst>
                <a:gd name="adj" fmla="val 10723"/>
              </a:avLst>
            </a:prstGeom>
            <a:solidFill>
              <a:schemeClr val="bg1"/>
            </a:solidFill>
            <a:ln w="19050">
              <a:solidFill>
                <a:schemeClr val="bg1">
                  <a:lumMod val="65000"/>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88000" tIns="0" rIns="72000" bIns="0" rtlCol="0" anchor="ctr"/>
            <a:lstStyle/>
            <a:p>
              <a:pPr>
                <a:lnSpc>
                  <a:spcPts val="1260"/>
                </a:lnSpc>
              </a:pPr>
              <a:r>
                <a:rPr lang="en-US" sz="1400" dirty="0">
                  <a:solidFill>
                    <a:schemeClr val="tx1">
                      <a:lumMod val="75000"/>
                      <a:lumOff val="25000"/>
                    </a:schemeClr>
                  </a:solidFill>
                  <a:latin typeface="Century Gothic" panose="020B0502020202020204" pitchFamily="34" charset="0"/>
                </a:rPr>
                <a:t>Object Detection, Object Tracking, Online Mapping</a:t>
              </a:r>
            </a:p>
          </p:txBody>
        </p:sp>
        <p:grpSp>
          <p:nvGrpSpPr>
            <p:cNvPr id="63" name="Group 24">
              <a:extLst>
                <a:ext uri="{FF2B5EF4-FFF2-40B4-BE49-F238E27FC236}">
                  <a16:creationId xmlns:a16="http://schemas.microsoft.com/office/drawing/2014/main" id="{8853485A-A409-2832-772E-6A518B5C8F09}"/>
                </a:ext>
              </a:extLst>
            </p:cNvPr>
            <p:cNvGrpSpPr/>
            <p:nvPr/>
          </p:nvGrpSpPr>
          <p:grpSpPr>
            <a:xfrm flipH="1">
              <a:off x="7347391" y="1527736"/>
              <a:ext cx="220530" cy="220530"/>
              <a:chOff x="4660294" y="2809625"/>
              <a:chExt cx="326898" cy="326898"/>
            </a:xfrm>
          </p:grpSpPr>
          <p:sp>
            <p:nvSpPr>
              <p:cNvPr id="64" name="Oval 25">
                <a:extLst>
                  <a:ext uri="{FF2B5EF4-FFF2-40B4-BE49-F238E27FC236}">
                    <a16:creationId xmlns:a16="http://schemas.microsoft.com/office/drawing/2014/main" id="{2879F83E-0FBF-65F7-C439-F00711E252A6}"/>
                  </a:ext>
                </a:extLst>
              </p:cNvPr>
              <p:cNvSpPr/>
              <p:nvPr/>
            </p:nvSpPr>
            <p:spPr>
              <a:xfrm rot="5400000">
                <a:off x="4660294" y="2809625"/>
                <a:ext cx="326898" cy="326898"/>
              </a:xfrm>
              <a:prstGeom prst="ellipse">
                <a:avLst/>
              </a:prstGeom>
              <a:solidFill>
                <a:schemeClr val="accent1"/>
              </a:solidFill>
              <a:ln>
                <a:noFill/>
              </a:ln>
              <a:effectLst>
                <a:outerShdw blurRad="711200" dist="342900" dir="5400000" algn="t"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5" name="Freeform: Shape 5">
                <a:extLst>
                  <a:ext uri="{FF2B5EF4-FFF2-40B4-BE49-F238E27FC236}">
                    <a16:creationId xmlns:a16="http://schemas.microsoft.com/office/drawing/2014/main" id="{47578C6A-ED1E-2DEC-E166-60ED0B323A79}"/>
                  </a:ext>
                </a:extLst>
              </p:cNvPr>
              <p:cNvSpPr/>
              <p:nvPr/>
            </p:nvSpPr>
            <p:spPr>
              <a:xfrm rot="5400000">
                <a:off x="4758105" y="2924701"/>
                <a:ext cx="148393" cy="91319"/>
              </a:xfrm>
              <a:custGeom>
                <a:avLst/>
                <a:gdLst>
                  <a:gd name="connsiteX0" fmla="*/ 133984 w 148392"/>
                  <a:gd name="connsiteY0" fmla="*/ 88463 h 91318"/>
                  <a:gd name="connsiteX1" fmla="*/ 125914 w 148392"/>
                  <a:gd name="connsiteY1" fmla="*/ 85118 h 91318"/>
                  <a:gd name="connsiteX2" fmla="*/ 76910 w 148392"/>
                  <a:gd name="connsiteY2" fmla="*/ 36114 h 91318"/>
                  <a:gd name="connsiteX3" fmla="*/ 27906 w 148392"/>
                  <a:gd name="connsiteY3" fmla="*/ 85118 h 91318"/>
                  <a:gd name="connsiteX4" fmla="*/ 11765 w 148392"/>
                  <a:gd name="connsiteY4" fmla="*/ 84837 h 91318"/>
                  <a:gd name="connsiteX5" fmla="*/ 11765 w 148392"/>
                  <a:gd name="connsiteY5" fmla="*/ 68977 h 91318"/>
                  <a:gd name="connsiteX6" fmla="*/ 68840 w 148392"/>
                  <a:gd name="connsiteY6" fmla="*/ 11903 h 91318"/>
                  <a:gd name="connsiteX7" fmla="*/ 84980 w 148392"/>
                  <a:gd name="connsiteY7" fmla="*/ 11903 h 91318"/>
                  <a:gd name="connsiteX8" fmla="*/ 142054 w 148392"/>
                  <a:gd name="connsiteY8" fmla="*/ 68977 h 91318"/>
                  <a:gd name="connsiteX9" fmla="*/ 142052 w 148392"/>
                  <a:gd name="connsiteY9" fmla="*/ 85120 h 91318"/>
                  <a:gd name="connsiteX10" fmla="*/ 133984 w 148392"/>
                  <a:gd name="connsiteY10" fmla="*/ 88463 h 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2" h="91318">
                    <a:moveTo>
                      <a:pt x="133984" y="88463"/>
                    </a:moveTo>
                    <a:cubicBezTo>
                      <a:pt x="130957" y="88461"/>
                      <a:pt x="128054" y="87258"/>
                      <a:pt x="125914" y="85118"/>
                    </a:cubicBezTo>
                    <a:lnTo>
                      <a:pt x="76910" y="36114"/>
                    </a:lnTo>
                    <a:lnTo>
                      <a:pt x="27906" y="85118"/>
                    </a:lnTo>
                    <a:cubicBezTo>
                      <a:pt x="23371" y="89498"/>
                      <a:pt x="16145" y="89372"/>
                      <a:pt x="11765" y="84837"/>
                    </a:cubicBezTo>
                    <a:cubicBezTo>
                      <a:pt x="7493" y="80414"/>
                      <a:pt x="7493" y="73401"/>
                      <a:pt x="11765" y="68977"/>
                    </a:cubicBezTo>
                    <a:lnTo>
                      <a:pt x="68840" y="11903"/>
                    </a:lnTo>
                    <a:cubicBezTo>
                      <a:pt x="73297" y="7447"/>
                      <a:pt x="80523" y="7447"/>
                      <a:pt x="84980" y="11903"/>
                    </a:cubicBezTo>
                    <a:lnTo>
                      <a:pt x="142054" y="68977"/>
                    </a:lnTo>
                    <a:cubicBezTo>
                      <a:pt x="146512" y="73436"/>
                      <a:pt x="146511" y="80663"/>
                      <a:pt x="142052" y="85120"/>
                    </a:cubicBezTo>
                    <a:cubicBezTo>
                      <a:pt x="139912" y="87259"/>
                      <a:pt x="137010" y="88461"/>
                      <a:pt x="133984" y="88463"/>
                    </a:cubicBezTo>
                    <a:close/>
                  </a:path>
                </a:pathLst>
              </a:custGeom>
              <a:solidFill>
                <a:schemeClr val="bg1"/>
              </a:solidFill>
              <a:ln w="9525" cap="flat">
                <a:noFill/>
                <a:prstDash val="solid"/>
                <a:miter/>
              </a:ln>
            </p:spPr>
            <p:txBody>
              <a:bodyPr rtlCol="0" anchor="ctr"/>
              <a:lstStyle/>
              <a:p>
                <a:endParaRPr lang="en-US"/>
              </a:p>
            </p:txBody>
          </p:sp>
        </p:grpSp>
      </p:grpSp>
      <p:grpSp>
        <p:nvGrpSpPr>
          <p:cNvPr id="66" name="Group 13">
            <a:extLst>
              <a:ext uri="{FF2B5EF4-FFF2-40B4-BE49-F238E27FC236}">
                <a16:creationId xmlns:a16="http://schemas.microsoft.com/office/drawing/2014/main" id="{F9C68607-32D2-CF60-4EA0-0BC90427602F}"/>
              </a:ext>
            </a:extLst>
          </p:cNvPr>
          <p:cNvGrpSpPr/>
          <p:nvPr/>
        </p:nvGrpSpPr>
        <p:grpSpPr>
          <a:xfrm>
            <a:off x="7060927" y="1884554"/>
            <a:ext cx="3444059" cy="540303"/>
            <a:chOff x="7347391" y="2032870"/>
            <a:chExt cx="3444059" cy="540303"/>
          </a:xfrm>
        </p:grpSpPr>
        <p:sp>
          <p:nvSpPr>
            <p:cNvPr id="67" name="Rectangle: Rounded Corners 22">
              <a:extLst>
                <a:ext uri="{FF2B5EF4-FFF2-40B4-BE49-F238E27FC236}">
                  <a16:creationId xmlns:a16="http://schemas.microsoft.com/office/drawing/2014/main" id="{0769BBCD-5C8B-4942-725E-24D915898412}"/>
                </a:ext>
              </a:extLst>
            </p:cNvPr>
            <p:cNvSpPr/>
            <p:nvPr/>
          </p:nvSpPr>
          <p:spPr>
            <a:xfrm>
              <a:off x="7457656" y="2032870"/>
              <a:ext cx="3333794" cy="540303"/>
            </a:xfrm>
            <a:prstGeom prst="roundRect">
              <a:avLst>
                <a:gd name="adj" fmla="val 10723"/>
              </a:avLst>
            </a:prstGeom>
            <a:solidFill>
              <a:schemeClr val="bg1"/>
            </a:solidFill>
            <a:ln w="19050">
              <a:solidFill>
                <a:schemeClr val="bg1">
                  <a:lumMod val="65000"/>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88000" tIns="0" rIns="72000" bIns="0" rtlCol="0" anchor="ctr"/>
            <a:lstStyle/>
            <a:p>
              <a:pPr>
                <a:lnSpc>
                  <a:spcPts val="1260"/>
                </a:lnSpc>
              </a:pPr>
              <a:r>
                <a:rPr lang="en-US" sz="1400" dirty="0">
                  <a:solidFill>
                    <a:schemeClr val="tx1">
                      <a:lumMod val="75000"/>
                      <a:lumOff val="25000"/>
                    </a:schemeClr>
                  </a:solidFill>
                  <a:latin typeface="Century Gothic" panose="020B0502020202020204" pitchFamily="34" charset="0"/>
                </a:rPr>
                <a:t>Motion Forecasting, Occupancy Prediction, Find free space</a:t>
              </a:r>
            </a:p>
          </p:txBody>
        </p:sp>
        <p:grpSp>
          <p:nvGrpSpPr>
            <p:cNvPr id="68" name="Group 39">
              <a:extLst>
                <a:ext uri="{FF2B5EF4-FFF2-40B4-BE49-F238E27FC236}">
                  <a16:creationId xmlns:a16="http://schemas.microsoft.com/office/drawing/2014/main" id="{22A3F46E-01C5-E270-319B-4A25A9CA3EBF}"/>
                </a:ext>
              </a:extLst>
            </p:cNvPr>
            <p:cNvGrpSpPr/>
            <p:nvPr/>
          </p:nvGrpSpPr>
          <p:grpSpPr>
            <a:xfrm flipH="1">
              <a:off x="7347391" y="2192120"/>
              <a:ext cx="220530" cy="220530"/>
              <a:chOff x="4660294" y="2809625"/>
              <a:chExt cx="326898" cy="326898"/>
            </a:xfrm>
          </p:grpSpPr>
          <p:sp>
            <p:nvSpPr>
              <p:cNvPr id="69" name="Oval 40">
                <a:extLst>
                  <a:ext uri="{FF2B5EF4-FFF2-40B4-BE49-F238E27FC236}">
                    <a16:creationId xmlns:a16="http://schemas.microsoft.com/office/drawing/2014/main" id="{EA4A3A7E-AE7F-ED92-39AB-BE2506748E81}"/>
                  </a:ext>
                </a:extLst>
              </p:cNvPr>
              <p:cNvSpPr/>
              <p:nvPr/>
            </p:nvSpPr>
            <p:spPr>
              <a:xfrm rot="5400000">
                <a:off x="4660294" y="2809625"/>
                <a:ext cx="326898" cy="326898"/>
              </a:xfrm>
              <a:prstGeom prst="ellipse">
                <a:avLst/>
              </a:prstGeom>
              <a:solidFill>
                <a:schemeClr val="accent1"/>
              </a:solidFill>
              <a:ln>
                <a:noFill/>
              </a:ln>
              <a:effectLst>
                <a:outerShdw blurRad="711200" dist="342900" dir="5400000" algn="t"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0" name="Freeform: Shape 5">
                <a:extLst>
                  <a:ext uri="{FF2B5EF4-FFF2-40B4-BE49-F238E27FC236}">
                    <a16:creationId xmlns:a16="http://schemas.microsoft.com/office/drawing/2014/main" id="{99DBB405-83DD-24B8-974C-3D20B72E55A0}"/>
                  </a:ext>
                </a:extLst>
              </p:cNvPr>
              <p:cNvSpPr/>
              <p:nvPr/>
            </p:nvSpPr>
            <p:spPr>
              <a:xfrm rot="5400000">
                <a:off x="4758105" y="2924701"/>
                <a:ext cx="148393" cy="91319"/>
              </a:xfrm>
              <a:custGeom>
                <a:avLst/>
                <a:gdLst>
                  <a:gd name="connsiteX0" fmla="*/ 133984 w 148392"/>
                  <a:gd name="connsiteY0" fmla="*/ 88463 h 91318"/>
                  <a:gd name="connsiteX1" fmla="*/ 125914 w 148392"/>
                  <a:gd name="connsiteY1" fmla="*/ 85118 h 91318"/>
                  <a:gd name="connsiteX2" fmla="*/ 76910 w 148392"/>
                  <a:gd name="connsiteY2" fmla="*/ 36114 h 91318"/>
                  <a:gd name="connsiteX3" fmla="*/ 27906 w 148392"/>
                  <a:gd name="connsiteY3" fmla="*/ 85118 h 91318"/>
                  <a:gd name="connsiteX4" fmla="*/ 11765 w 148392"/>
                  <a:gd name="connsiteY4" fmla="*/ 84837 h 91318"/>
                  <a:gd name="connsiteX5" fmla="*/ 11765 w 148392"/>
                  <a:gd name="connsiteY5" fmla="*/ 68977 h 91318"/>
                  <a:gd name="connsiteX6" fmla="*/ 68840 w 148392"/>
                  <a:gd name="connsiteY6" fmla="*/ 11903 h 91318"/>
                  <a:gd name="connsiteX7" fmla="*/ 84980 w 148392"/>
                  <a:gd name="connsiteY7" fmla="*/ 11903 h 91318"/>
                  <a:gd name="connsiteX8" fmla="*/ 142054 w 148392"/>
                  <a:gd name="connsiteY8" fmla="*/ 68977 h 91318"/>
                  <a:gd name="connsiteX9" fmla="*/ 142052 w 148392"/>
                  <a:gd name="connsiteY9" fmla="*/ 85120 h 91318"/>
                  <a:gd name="connsiteX10" fmla="*/ 133984 w 148392"/>
                  <a:gd name="connsiteY10" fmla="*/ 88463 h 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2" h="91318">
                    <a:moveTo>
                      <a:pt x="133984" y="88463"/>
                    </a:moveTo>
                    <a:cubicBezTo>
                      <a:pt x="130957" y="88461"/>
                      <a:pt x="128054" y="87258"/>
                      <a:pt x="125914" y="85118"/>
                    </a:cubicBezTo>
                    <a:lnTo>
                      <a:pt x="76910" y="36114"/>
                    </a:lnTo>
                    <a:lnTo>
                      <a:pt x="27906" y="85118"/>
                    </a:lnTo>
                    <a:cubicBezTo>
                      <a:pt x="23371" y="89498"/>
                      <a:pt x="16145" y="89372"/>
                      <a:pt x="11765" y="84837"/>
                    </a:cubicBezTo>
                    <a:cubicBezTo>
                      <a:pt x="7493" y="80414"/>
                      <a:pt x="7493" y="73401"/>
                      <a:pt x="11765" y="68977"/>
                    </a:cubicBezTo>
                    <a:lnTo>
                      <a:pt x="68840" y="11903"/>
                    </a:lnTo>
                    <a:cubicBezTo>
                      <a:pt x="73297" y="7447"/>
                      <a:pt x="80523" y="7447"/>
                      <a:pt x="84980" y="11903"/>
                    </a:cubicBezTo>
                    <a:lnTo>
                      <a:pt x="142054" y="68977"/>
                    </a:lnTo>
                    <a:cubicBezTo>
                      <a:pt x="146512" y="73436"/>
                      <a:pt x="146511" y="80663"/>
                      <a:pt x="142052" y="85120"/>
                    </a:cubicBezTo>
                    <a:cubicBezTo>
                      <a:pt x="139912" y="87259"/>
                      <a:pt x="137010" y="88461"/>
                      <a:pt x="133984" y="88463"/>
                    </a:cubicBezTo>
                    <a:close/>
                  </a:path>
                </a:pathLst>
              </a:custGeom>
              <a:solidFill>
                <a:schemeClr val="bg1"/>
              </a:solidFill>
              <a:ln w="9525" cap="flat">
                <a:noFill/>
                <a:prstDash val="solid"/>
                <a:miter/>
              </a:ln>
            </p:spPr>
            <p:txBody>
              <a:bodyPr rtlCol="0" anchor="ctr"/>
              <a:lstStyle/>
              <a:p>
                <a:endParaRPr lang="en-US"/>
              </a:p>
            </p:txBody>
          </p:sp>
        </p:grpSp>
      </p:grpSp>
      <p:sp>
        <p:nvSpPr>
          <p:cNvPr id="76" name="Gefaltete Ecke 19">
            <a:extLst>
              <a:ext uri="{FF2B5EF4-FFF2-40B4-BE49-F238E27FC236}">
                <a16:creationId xmlns:a16="http://schemas.microsoft.com/office/drawing/2014/main" id="{03A8839B-59FD-2018-D0C1-CB48D3C2A9EE}"/>
              </a:ext>
            </a:extLst>
          </p:cNvPr>
          <p:cNvSpPr/>
          <p:nvPr/>
        </p:nvSpPr>
        <p:spPr bwMode="gray">
          <a:xfrm>
            <a:off x="10390319" y="1062152"/>
            <a:ext cx="1260058" cy="389392"/>
          </a:xfrm>
          <a:prstGeom prst="foldedCorner">
            <a:avLst>
              <a:gd name="adj" fmla="val 33021"/>
            </a:avLst>
          </a:prstGeom>
          <a:solidFill>
            <a:schemeClr val="accent1">
              <a:lumMod val="20000"/>
              <a:lumOff val="80000"/>
            </a:schemeClr>
          </a:solidFill>
          <a:ln w="12700">
            <a:noFill/>
            <a:round/>
            <a:headEnd/>
            <a:tailEnd/>
          </a:ln>
          <a:effectLst/>
        </p:spPr>
        <p:txBody>
          <a:bodyPr lIns="0" tIns="72000" rIns="0" bIns="0" rtlCol="0" anchor="t"/>
          <a:lstStyle/>
          <a:p>
            <a:pPr algn="ctr">
              <a:lnSpc>
                <a:spcPts val="1040"/>
              </a:lnSpc>
            </a:pPr>
            <a:r>
              <a:rPr lang="en-US" sz="1000" dirty="0">
                <a:solidFill>
                  <a:schemeClr val="tx1">
                    <a:lumMod val="75000"/>
                    <a:lumOff val="25000"/>
                  </a:schemeClr>
                </a:solidFill>
                <a:latin typeface="Century Gothic" panose="020B0502020202020204" pitchFamily="34" charset="0"/>
              </a:rPr>
              <a:t>Track Agents Behavior</a:t>
            </a:r>
          </a:p>
        </p:txBody>
      </p:sp>
      <p:sp>
        <p:nvSpPr>
          <p:cNvPr id="77" name="Gefaltete Ecke 19">
            <a:extLst>
              <a:ext uri="{FF2B5EF4-FFF2-40B4-BE49-F238E27FC236}">
                <a16:creationId xmlns:a16="http://schemas.microsoft.com/office/drawing/2014/main" id="{A10BF411-8279-F928-29B5-D61D54269754}"/>
              </a:ext>
            </a:extLst>
          </p:cNvPr>
          <p:cNvSpPr/>
          <p:nvPr/>
        </p:nvSpPr>
        <p:spPr bwMode="gray">
          <a:xfrm>
            <a:off x="10390319" y="1465815"/>
            <a:ext cx="1260058" cy="334288"/>
          </a:xfrm>
          <a:prstGeom prst="foldedCorner">
            <a:avLst>
              <a:gd name="adj" fmla="val 33021"/>
            </a:avLst>
          </a:prstGeom>
          <a:solidFill>
            <a:schemeClr val="accent1">
              <a:lumMod val="20000"/>
              <a:lumOff val="80000"/>
            </a:schemeClr>
          </a:solidFill>
          <a:ln w="12700">
            <a:noFill/>
            <a:round/>
            <a:headEnd/>
            <a:tailEnd/>
          </a:ln>
          <a:effectLst/>
        </p:spPr>
        <p:txBody>
          <a:bodyPr lIns="0" tIns="72000" rIns="0" bIns="0" rtlCol="0" anchor="b"/>
          <a:lstStyle/>
          <a:p>
            <a:pPr algn="ctr">
              <a:lnSpc>
                <a:spcPts val="1040"/>
              </a:lnSpc>
            </a:pPr>
            <a:r>
              <a:rPr lang="en-US" sz="1000" dirty="0">
                <a:solidFill>
                  <a:schemeClr val="tx1">
                    <a:lumMod val="75000"/>
                    <a:lumOff val="25000"/>
                  </a:schemeClr>
                </a:solidFill>
                <a:latin typeface="Century Gothic" panose="020B0502020202020204" pitchFamily="34" charset="0"/>
              </a:rPr>
              <a:t>Guide with lanes</a:t>
            </a:r>
          </a:p>
        </p:txBody>
      </p:sp>
      <p:sp>
        <p:nvSpPr>
          <p:cNvPr id="78" name="Gefaltete Ecke 19">
            <a:extLst>
              <a:ext uri="{FF2B5EF4-FFF2-40B4-BE49-F238E27FC236}">
                <a16:creationId xmlns:a16="http://schemas.microsoft.com/office/drawing/2014/main" id="{B84C460C-14C0-DABB-E68B-9E76D385449B}"/>
              </a:ext>
            </a:extLst>
          </p:cNvPr>
          <p:cNvSpPr/>
          <p:nvPr/>
        </p:nvSpPr>
        <p:spPr bwMode="gray">
          <a:xfrm>
            <a:off x="10390319" y="1975719"/>
            <a:ext cx="1260058" cy="398529"/>
          </a:xfrm>
          <a:prstGeom prst="foldedCorner">
            <a:avLst>
              <a:gd name="adj" fmla="val 33021"/>
            </a:avLst>
          </a:prstGeom>
          <a:solidFill>
            <a:schemeClr val="accent1">
              <a:lumMod val="20000"/>
              <a:lumOff val="80000"/>
            </a:schemeClr>
          </a:solidFill>
          <a:ln w="12700">
            <a:noFill/>
            <a:round/>
            <a:headEnd/>
            <a:tailEnd/>
          </a:ln>
          <a:effectLst/>
        </p:spPr>
        <p:txBody>
          <a:bodyPr lIns="0" tIns="72000" rIns="0" bIns="0" rtlCol="0" anchor="t"/>
          <a:lstStyle/>
          <a:p>
            <a:pPr algn="ctr">
              <a:lnSpc>
                <a:spcPts val="1040"/>
              </a:lnSpc>
            </a:pPr>
            <a:r>
              <a:rPr lang="en-US" sz="1000" dirty="0">
                <a:solidFill>
                  <a:schemeClr val="tx1">
                    <a:lumMod val="75000"/>
                    <a:lumOff val="25000"/>
                  </a:schemeClr>
                </a:solidFill>
                <a:latin typeface="Century Gothic" panose="020B0502020202020204" pitchFamily="34" charset="0"/>
              </a:rPr>
              <a:t>Environment Interaction</a:t>
            </a:r>
          </a:p>
        </p:txBody>
      </p:sp>
      <p:sp>
        <p:nvSpPr>
          <p:cNvPr id="2" name="TextBox 35">
            <a:extLst>
              <a:ext uri="{FF2B5EF4-FFF2-40B4-BE49-F238E27FC236}">
                <a16:creationId xmlns:a16="http://schemas.microsoft.com/office/drawing/2014/main" id="{BE42C8D4-BAA3-8F42-60E3-B7D213DA8D63}"/>
              </a:ext>
            </a:extLst>
          </p:cNvPr>
          <p:cNvSpPr txBox="1"/>
          <p:nvPr/>
        </p:nvSpPr>
        <p:spPr>
          <a:xfrm>
            <a:off x="5231290" y="545296"/>
            <a:ext cx="1758815" cy="4770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The </a:t>
            </a:r>
            <a:r>
              <a:rPr kumimoji="0" lang="en-US" sz="2500" b="1" i="0" u="none" strike="noStrike" kern="1200" cap="none" spc="0" normalizeH="0" baseline="0" noProof="0" dirty="0" err="1">
                <a:ln>
                  <a:noFill/>
                </a:ln>
                <a:solidFill>
                  <a:srgbClr val="000000"/>
                </a:solidFill>
                <a:effectLst/>
                <a:uLnTx/>
                <a:uFillTx/>
                <a:latin typeface="Century Gothic" panose="020B0502020202020204" pitchFamily="34" charset="0"/>
                <a:ea typeface="+mn-ea"/>
                <a:cs typeface="+mn-cs"/>
              </a:rPr>
              <a:t>UniAD</a:t>
            </a:r>
            <a:endParaRPr kumimoji="0" lang="en-US" sz="25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8" name="Marcador de número de diapositiva 2">
            <a:extLst>
              <a:ext uri="{FF2B5EF4-FFF2-40B4-BE49-F238E27FC236}">
                <a16:creationId xmlns:a16="http://schemas.microsoft.com/office/drawing/2014/main" id="{3C99D769-99CB-8873-D253-7A8A275A6B02}"/>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7</a:t>
            </a:fld>
            <a:endParaRPr lang="en-US" dirty="0">
              <a:solidFill>
                <a:srgbClr val="000000">
                  <a:tint val="75000"/>
                </a:srgbClr>
              </a:solidFill>
              <a:latin typeface="Century Gothic" panose="020B0502020202020204" pitchFamily="34" charset="0"/>
            </a:endParaRPr>
          </a:p>
        </p:txBody>
      </p:sp>
      <p:sp>
        <p:nvSpPr>
          <p:cNvPr id="9" name="Rectángulo 8">
            <a:extLst>
              <a:ext uri="{FF2B5EF4-FFF2-40B4-BE49-F238E27FC236}">
                <a16:creationId xmlns:a16="http://schemas.microsoft.com/office/drawing/2014/main" id="{ED904FE7-C5D0-F146-975E-8C408CA271C3}"/>
              </a:ext>
            </a:extLst>
          </p:cNvPr>
          <p:cNvSpPr/>
          <p:nvPr/>
        </p:nvSpPr>
        <p:spPr>
          <a:xfrm>
            <a:off x="9178634" y="4585855"/>
            <a:ext cx="764745" cy="2770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5867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par>
                          <p:cTn id="8" fill="hold">
                            <p:stCondLst>
                              <p:cond delay="0"/>
                            </p:stCondLst>
                            <p:childTnLst>
                              <p:par>
                                <p:cTn id="9" presetID="12" presetClass="entr" presetSubtype="2"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p:tgtEl>
                                          <p:spTgt spid="45"/>
                                        </p:tgtEl>
                                        <p:attrNameLst>
                                          <p:attrName>ppt_x</p:attrName>
                                        </p:attrNameLst>
                                      </p:cBhvr>
                                      <p:tavLst>
                                        <p:tav tm="0">
                                          <p:val>
                                            <p:strVal val="#ppt_x+#ppt_w*1.125000"/>
                                          </p:val>
                                        </p:tav>
                                        <p:tav tm="100000">
                                          <p:val>
                                            <p:strVal val="#ppt_x"/>
                                          </p:val>
                                        </p:tav>
                                      </p:tavLst>
                                    </p:anim>
                                    <p:animEffect transition="in" filter="wipe(left)">
                                      <p:cBhvr>
                                        <p:cTn id="12" dur="500"/>
                                        <p:tgtEl>
                                          <p:spTgt spid="45"/>
                                        </p:tgtEl>
                                      </p:cBhvr>
                                    </p:animEffect>
                                  </p:childTnLst>
                                </p:cTn>
                              </p:par>
                              <p:par>
                                <p:cTn id="13" presetID="12" presetClass="entr" presetSubtype="8"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1000"/>
                                        <p:tgtEl>
                                          <p:spTgt spid="35"/>
                                        </p:tgtEl>
                                        <p:attrNameLst>
                                          <p:attrName>ppt_x</p:attrName>
                                        </p:attrNameLst>
                                      </p:cBhvr>
                                      <p:tavLst>
                                        <p:tav tm="0">
                                          <p:val>
                                            <p:strVal val="#ppt_x-#ppt_w*1.125000"/>
                                          </p:val>
                                        </p:tav>
                                        <p:tav tm="100000">
                                          <p:val>
                                            <p:strVal val="#ppt_x"/>
                                          </p:val>
                                        </p:tav>
                                      </p:tavLst>
                                    </p:anim>
                                    <p:animEffect transition="in" filter="wipe(right)">
                                      <p:cBhvr>
                                        <p:cTn id="16" dur="10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1000"/>
                                        <p:tgtEl>
                                          <p:spTgt spid="40"/>
                                        </p:tgtEl>
                                        <p:attrNameLst>
                                          <p:attrName>ppt_x</p:attrName>
                                        </p:attrNameLst>
                                      </p:cBhvr>
                                      <p:tavLst>
                                        <p:tav tm="0">
                                          <p:val>
                                            <p:strVal val="#ppt_x-#ppt_w*1.125000"/>
                                          </p:val>
                                        </p:tav>
                                        <p:tav tm="100000">
                                          <p:val>
                                            <p:strVal val="#ppt_x"/>
                                          </p:val>
                                        </p:tav>
                                      </p:tavLst>
                                    </p:anim>
                                    <p:animEffect transition="in" filter="wipe(right)">
                                      <p:cBhvr>
                                        <p:cTn id="20" dur="1000"/>
                                        <p:tgtEl>
                                          <p:spTgt spid="40"/>
                                        </p:tgtEl>
                                      </p:cBhvr>
                                    </p:animEffect>
                                  </p:childTnLst>
                                </p:cTn>
                              </p:par>
                            </p:childTnLst>
                          </p:cTn>
                        </p:par>
                        <p:par>
                          <p:cTn id="21" fill="hold">
                            <p:stCondLst>
                              <p:cond delay="1000"/>
                            </p:stCondLst>
                            <p:childTnLst>
                              <p:par>
                                <p:cTn id="22" presetID="12" presetClass="entr" presetSubtype="8" fill="hold" nodeType="afterEffect">
                                  <p:stCondLst>
                                    <p:cond delay="0"/>
                                  </p:stCondLst>
                                  <p:childTnLst>
                                    <p:set>
                                      <p:cBhvr>
                                        <p:cTn id="23" dur="1" fill="hold">
                                          <p:stCondLst>
                                            <p:cond delay="0"/>
                                          </p:stCondLst>
                                        </p:cTn>
                                        <p:tgtEl>
                                          <p:spTgt spid="56"/>
                                        </p:tgtEl>
                                        <p:attrNameLst>
                                          <p:attrName>style.visibility</p:attrName>
                                        </p:attrNameLst>
                                      </p:cBhvr>
                                      <p:to>
                                        <p:strVal val="visible"/>
                                      </p:to>
                                    </p:set>
                                    <p:anim calcmode="lin" valueType="num">
                                      <p:cBhvr additive="base">
                                        <p:cTn id="24" dur="500"/>
                                        <p:tgtEl>
                                          <p:spTgt spid="56"/>
                                        </p:tgtEl>
                                        <p:attrNameLst>
                                          <p:attrName>ppt_x</p:attrName>
                                        </p:attrNameLst>
                                      </p:cBhvr>
                                      <p:tavLst>
                                        <p:tav tm="0">
                                          <p:val>
                                            <p:strVal val="#ppt_x-#ppt_w*1.125000"/>
                                          </p:val>
                                        </p:tav>
                                        <p:tav tm="100000">
                                          <p:val>
                                            <p:strVal val="#ppt_x"/>
                                          </p:val>
                                        </p:tav>
                                      </p:tavLst>
                                    </p:anim>
                                    <p:animEffect transition="in" filter="wipe(right)">
                                      <p:cBhvr>
                                        <p:cTn id="25" dur="500"/>
                                        <p:tgtEl>
                                          <p:spTgt spid="56"/>
                                        </p:tgtEl>
                                      </p:cBhvr>
                                    </p:animEffect>
                                  </p:childTnLst>
                                </p:cTn>
                              </p:par>
                              <p:par>
                                <p:cTn id="26" presetID="12" presetClass="entr" presetSubtype="8"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 calcmode="lin" valueType="num">
                                      <p:cBhvr additive="base">
                                        <p:cTn id="28" dur="500"/>
                                        <p:tgtEl>
                                          <p:spTgt spid="51"/>
                                        </p:tgtEl>
                                        <p:attrNameLst>
                                          <p:attrName>ppt_x</p:attrName>
                                        </p:attrNameLst>
                                      </p:cBhvr>
                                      <p:tavLst>
                                        <p:tav tm="0">
                                          <p:val>
                                            <p:strVal val="#ppt_x-#ppt_w*1.125000"/>
                                          </p:val>
                                        </p:tav>
                                        <p:tav tm="100000">
                                          <p:val>
                                            <p:strVal val="#ppt_x"/>
                                          </p:val>
                                        </p:tav>
                                      </p:tavLst>
                                    </p:anim>
                                    <p:animEffect transition="in" filter="wipe(right)">
                                      <p:cBhvr>
                                        <p:cTn id="29" dur="500"/>
                                        <p:tgtEl>
                                          <p:spTgt spid="51"/>
                                        </p:tgtEl>
                                      </p:cBhvr>
                                    </p:animEffect>
                                  </p:childTnLst>
                                </p:cTn>
                              </p:par>
                              <p:par>
                                <p:cTn id="30" presetID="12" presetClass="entr" presetSubtype="8"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additive="base">
                                        <p:cTn id="32" dur="500"/>
                                        <p:tgtEl>
                                          <p:spTgt spid="46"/>
                                        </p:tgtEl>
                                        <p:attrNameLst>
                                          <p:attrName>ppt_x</p:attrName>
                                        </p:attrNameLst>
                                      </p:cBhvr>
                                      <p:tavLst>
                                        <p:tav tm="0">
                                          <p:val>
                                            <p:strVal val="#ppt_x-#ppt_w*1.125000"/>
                                          </p:val>
                                        </p:tav>
                                        <p:tav tm="100000">
                                          <p:val>
                                            <p:strVal val="#ppt_x"/>
                                          </p:val>
                                        </p:tav>
                                      </p:tavLst>
                                    </p:anim>
                                    <p:animEffect transition="in" filter="wipe(right)">
                                      <p:cBhvr>
                                        <p:cTn id="33" dur="500"/>
                                        <p:tgtEl>
                                          <p:spTgt spid="46"/>
                                        </p:tgtEl>
                                      </p:cBhvr>
                                    </p:animEffect>
                                  </p:childTnLst>
                                </p:cTn>
                              </p:par>
                            </p:childTnLst>
                          </p:cTn>
                        </p:par>
                        <p:par>
                          <p:cTn id="34" fill="hold">
                            <p:stCondLst>
                              <p:cond delay="1500"/>
                            </p:stCondLst>
                            <p:childTnLst>
                              <p:par>
                                <p:cTn id="35" presetID="12" presetClass="entr" presetSubtype="8" fill="hold" nodeType="afterEffect">
                                  <p:stCondLst>
                                    <p:cond delay="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1000"/>
                                        <p:tgtEl>
                                          <p:spTgt spid="61"/>
                                        </p:tgtEl>
                                        <p:attrNameLst>
                                          <p:attrName>ppt_x</p:attrName>
                                        </p:attrNameLst>
                                      </p:cBhvr>
                                      <p:tavLst>
                                        <p:tav tm="0">
                                          <p:val>
                                            <p:strVal val="#ppt_x-#ppt_w*1.125000"/>
                                          </p:val>
                                        </p:tav>
                                        <p:tav tm="100000">
                                          <p:val>
                                            <p:strVal val="#ppt_x"/>
                                          </p:val>
                                        </p:tav>
                                      </p:tavLst>
                                    </p:anim>
                                    <p:animEffect transition="in" filter="wipe(right)">
                                      <p:cBhvr>
                                        <p:cTn id="38" dur="1000"/>
                                        <p:tgtEl>
                                          <p:spTgt spid="61"/>
                                        </p:tgtEl>
                                      </p:cBhvr>
                                    </p:animEffect>
                                  </p:childTnLst>
                                </p:cTn>
                              </p:par>
                              <p:par>
                                <p:cTn id="39" presetID="12" presetClass="entr" presetSubtype="8" fill="hold" nodeType="withEffect">
                                  <p:stCondLst>
                                    <p:cond delay="500"/>
                                  </p:stCondLst>
                                  <p:childTnLst>
                                    <p:set>
                                      <p:cBhvr>
                                        <p:cTn id="40" dur="1" fill="hold">
                                          <p:stCondLst>
                                            <p:cond delay="0"/>
                                          </p:stCondLst>
                                        </p:cTn>
                                        <p:tgtEl>
                                          <p:spTgt spid="66"/>
                                        </p:tgtEl>
                                        <p:attrNameLst>
                                          <p:attrName>style.visibility</p:attrName>
                                        </p:attrNameLst>
                                      </p:cBhvr>
                                      <p:to>
                                        <p:strVal val="visible"/>
                                      </p:to>
                                    </p:set>
                                    <p:anim calcmode="lin" valueType="num">
                                      <p:cBhvr additive="base">
                                        <p:cTn id="41" dur="1000"/>
                                        <p:tgtEl>
                                          <p:spTgt spid="66"/>
                                        </p:tgtEl>
                                        <p:attrNameLst>
                                          <p:attrName>ppt_x</p:attrName>
                                        </p:attrNameLst>
                                      </p:cBhvr>
                                      <p:tavLst>
                                        <p:tav tm="0">
                                          <p:val>
                                            <p:strVal val="#ppt_x-#ppt_w*1.125000"/>
                                          </p:val>
                                        </p:tav>
                                        <p:tav tm="100000">
                                          <p:val>
                                            <p:strVal val="#ppt_x"/>
                                          </p:val>
                                        </p:tav>
                                      </p:tavLst>
                                    </p:anim>
                                    <p:animEffect transition="in" filter="wipe(right)">
                                      <p:cBhvr>
                                        <p:cTn id="42" dur="1000"/>
                                        <p:tgtEl>
                                          <p:spTgt spid="6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wd">
                                    <p:tmAbs val="200"/>
                                  </p:iterate>
                                  <p:childTnLst>
                                    <p:set>
                                      <p:cBhvr>
                                        <p:cTn id="46" dur="1" fill="hold">
                                          <p:stCondLst>
                                            <p:cond delay="0"/>
                                          </p:stCondLst>
                                        </p:cTn>
                                        <p:tgtEl>
                                          <p:spTgt spid="76"/>
                                        </p:tgtEl>
                                        <p:attrNameLst>
                                          <p:attrName>style.visibility</p:attrName>
                                        </p:attrNameLst>
                                      </p:cBhvr>
                                      <p:to>
                                        <p:strVal val="visible"/>
                                      </p:to>
                                    </p:set>
                                  </p:childTnLst>
                                </p:cTn>
                              </p:par>
                            </p:childTnLst>
                          </p:cTn>
                        </p:par>
                        <p:par>
                          <p:cTn id="47" fill="hold">
                            <p:stCondLst>
                              <p:cond delay="401"/>
                            </p:stCondLst>
                            <p:childTnLst>
                              <p:par>
                                <p:cTn id="48" presetID="1" presetClass="entr" presetSubtype="0" fill="hold" grpId="0" nodeType="afterEffect">
                                  <p:stCondLst>
                                    <p:cond delay="500"/>
                                  </p:stCondLst>
                                  <p:iterate type="wd">
                                    <p:tmAbs val="200"/>
                                  </p:iterate>
                                  <p:childTnLst>
                                    <p:set>
                                      <p:cBhvr>
                                        <p:cTn id="49" dur="1" fill="hold">
                                          <p:stCondLst>
                                            <p:cond delay="0"/>
                                          </p:stCondLst>
                                        </p:cTn>
                                        <p:tgtEl>
                                          <p:spTgt spid="77"/>
                                        </p:tgtEl>
                                        <p:attrNameLst>
                                          <p:attrName>style.visibility</p:attrName>
                                        </p:attrNameLst>
                                      </p:cBhvr>
                                      <p:to>
                                        <p:strVal val="visible"/>
                                      </p:to>
                                    </p:set>
                                  </p:childTnLst>
                                </p:cTn>
                              </p:par>
                            </p:childTnLst>
                          </p:cTn>
                        </p:par>
                        <p:par>
                          <p:cTn id="50" fill="hold">
                            <p:stCondLst>
                              <p:cond delay="1302"/>
                            </p:stCondLst>
                            <p:childTnLst>
                              <p:par>
                                <p:cTn id="51" presetID="1" presetClass="entr" presetSubtype="0" fill="hold" grpId="0" nodeType="afterEffect">
                                  <p:stCondLst>
                                    <p:cond delay="500"/>
                                  </p:stCondLst>
                                  <p:iterate type="wd">
                                    <p:tmAbs val="200"/>
                                  </p:iterate>
                                  <p:childTnLst>
                                    <p:set>
                                      <p:cBhvr>
                                        <p:cTn id="5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76" grpId="0" animBg="1"/>
      <p:bldP spid="77" grpId="0" animBg="1"/>
      <p:bldP spid="7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hteck 6">
            <a:extLst>
              <a:ext uri="{FF2B5EF4-FFF2-40B4-BE49-F238E27FC236}">
                <a16:creationId xmlns:a16="http://schemas.microsoft.com/office/drawing/2014/main" id="{B885D6F6-2053-7F40-A58C-758D3C6D43EA}"/>
              </a:ext>
            </a:extLst>
          </p:cNvPr>
          <p:cNvSpPr/>
          <p:nvPr/>
        </p:nvSpPr>
        <p:spPr bwMode="gray">
          <a:xfrm rot="5400000">
            <a:off x="4480063" y="-2398710"/>
            <a:ext cx="3231874" cy="12192001"/>
          </a:xfrm>
          <a:prstGeom prst="roundRect">
            <a:avLst>
              <a:gd name="adj" fmla="val 0"/>
            </a:avLst>
          </a:prstGeom>
          <a:pattFill prst="wdUpDiag">
            <a:fgClr>
              <a:schemeClr val="bg1">
                <a:lumMod val="85000"/>
              </a:schemeClr>
            </a:fgClr>
            <a:bgClr>
              <a:schemeClr val="bg1"/>
            </a:bgClr>
          </a:pattFill>
          <a:ln w="12700">
            <a:noFill/>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grpSp>
        <p:nvGrpSpPr>
          <p:cNvPr id="40" name="Group 39">
            <a:extLst>
              <a:ext uri="{FF2B5EF4-FFF2-40B4-BE49-F238E27FC236}">
                <a16:creationId xmlns:a16="http://schemas.microsoft.com/office/drawing/2014/main" id="{326CDD75-D4C0-B149-84DA-21DDA35C3E38}"/>
              </a:ext>
            </a:extLst>
          </p:cNvPr>
          <p:cNvGrpSpPr/>
          <p:nvPr/>
        </p:nvGrpSpPr>
        <p:grpSpPr>
          <a:xfrm>
            <a:off x="980612" y="-7495"/>
            <a:ext cx="10225270" cy="6858000"/>
            <a:chOff x="980612" y="-7495"/>
            <a:chExt cx="10225270" cy="6858000"/>
          </a:xfrm>
        </p:grpSpPr>
        <p:cxnSp>
          <p:nvCxnSpPr>
            <p:cNvPr id="41" name="Straight Connector 40">
              <a:extLst>
                <a:ext uri="{FF2B5EF4-FFF2-40B4-BE49-F238E27FC236}">
                  <a16:creationId xmlns:a16="http://schemas.microsoft.com/office/drawing/2014/main" id="{8FB95C46-9BD3-D14D-8470-AD44B4F2CF73}"/>
                </a:ext>
              </a:extLst>
            </p:cNvPr>
            <p:cNvCxnSpPr>
              <a:cxnSpLocks/>
            </p:cNvCxnSpPr>
            <p:nvPr userDrawn="1"/>
          </p:nvCxnSpPr>
          <p:spPr>
            <a:xfrm>
              <a:off x="980612" y="-7495"/>
              <a:ext cx="0" cy="685800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8849A91-778D-D244-95C5-034DCA214C29}"/>
                </a:ext>
              </a:extLst>
            </p:cNvPr>
            <p:cNvCxnSpPr/>
            <p:nvPr userDrawn="1"/>
          </p:nvCxnSpPr>
          <p:spPr>
            <a:xfrm>
              <a:off x="3026661" y="-7495"/>
              <a:ext cx="0" cy="685800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895F940-FC23-F24A-867D-3376B09C3EBE}"/>
                </a:ext>
              </a:extLst>
            </p:cNvPr>
            <p:cNvCxnSpPr>
              <a:cxnSpLocks/>
            </p:cNvCxnSpPr>
            <p:nvPr userDrawn="1"/>
          </p:nvCxnSpPr>
          <p:spPr>
            <a:xfrm>
              <a:off x="5079796" y="-7495"/>
              <a:ext cx="0" cy="685800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57EFA03-2850-C94A-A76C-0BA27110C5B9}"/>
                </a:ext>
              </a:extLst>
            </p:cNvPr>
            <p:cNvCxnSpPr>
              <a:cxnSpLocks/>
            </p:cNvCxnSpPr>
            <p:nvPr userDrawn="1"/>
          </p:nvCxnSpPr>
          <p:spPr>
            <a:xfrm>
              <a:off x="7123705" y="-7495"/>
              <a:ext cx="0" cy="685800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81D412F-2863-DF4C-81CB-65E69A4ACEC0}"/>
                </a:ext>
              </a:extLst>
            </p:cNvPr>
            <p:cNvCxnSpPr/>
            <p:nvPr userDrawn="1"/>
          </p:nvCxnSpPr>
          <p:spPr>
            <a:xfrm>
              <a:off x="9161076" y="-7495"/>
              <a:ext cx="0" cy="685800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9C5341A-B19F-0243-8E84-58D9D83761D0}"/>
                </a:ext>
              </a:extLst>
            </p:cNvPr>
            <p:cNvCxnSpPr>
              <a:cxnSpLocks/>
            </p:cNvCxnSpPr>
            <p:nvPr userDrawn="1"/>
          </p:nvCxnSpPr>
          <p:spPr>
            <a:xfrm>
              <a:off x="11205882" y="-7495"/>
              <a:ext cx="0" cy="685800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55" name="Tabelle 3">
            <a:extLst>
              <a:ext uri="{FF2B5EF4-FFF2-40B4-BE49-F238E27FC236}">
                <a16:creationId xmlns:a16="http://schemas.microsoft.com/office/drawing/2014/main" id="{76D65C64-0EE0-7F47-8155-A36457C6ED50}"/>
              </a:ext>
            </a:extLst>
          </p:cNvPr>
          <p:cNvGraphicFramePr>
            <a:graphicFrameLocks noGrp="1"/>
          </p:cNvGraphicFramePr>
          <p:nvPr>
            <p:extLst>
              <p:ext uri="{D42A27DB-BD31-4B8C-83A1-F6EECF244321}">
                <p14:modId xmlns:p14="http://schemas.microsoft.com/office/powerpoint/2010/main" val="3295164687"/>
              </p:ext>
            </p:extLst>
          </p:nvPr>
        </p:nvGraphicFramePr>
        <p:xfrm>
          <a:off x="983367" y="1214587"/>
          <a:ext cx="10225264" cy="4899701"/>
        </p:xfrm>
        <a:graphic>
          <a:graphicData uri="http://schemas.openxmlformats.org/drawingml/2006/table">
            <a:tbl>
              <a:tblPr firstRow="1" bandRow="1">
                <a:tableStyleId>{9DCAF9ED-07DC-4A11-8D7F-57B35C25682E}</a:tableStyleId>
              </a:tblPr>
              <a:tblGrid>
                <a:gridCol w="3486586">
                  <a:extLst>
                    <a:ext uri="{9D8B030D-6E8A-4147-A177-3AD203B41FA5}">
                      <a16:colId xmlns:a16="http://schemas.microsoft.com/office/drawing/2014/main" val="20000"/>
                    </a:ext>
                  </a:extLst>
                </a:gridCol>
                <a:gridCol w="1289772">
                  <a:extLst>
                    <a:ext uri="{9D8B030D-6E8A-4147-A177-3AD203B41FA5}">
                      <a16:colId xmlns:a16="http://schemas.microsoft.com/office/drawing/2014/main" val="20001"/>
                    </a:ext>
                  </a:extLst>
                </a:gridCol>
                <a:gridCol w="1289772">
                  <a:extLst>
                    <a:ext uri="{9D8B030D-6E8A-4147-A177-3AD203B41FA5}">
                      <a16:colId xmlns:a16="http://schemas.microsoft.com/office/drawing/2014/main" val="185392562"/>
                    </a:ext>
                  </a:extLst>
                </a:gridCol>
                <a:gridCol w="693189">
                  <a:extLst>
                    <a:ext uri="{9D8B030D-6E8A-4147-A177-3AD203B41FA5}">
                      <a16:colId xmlns:a16="http://schemas.microsoft.com/office/drawing/2014/main" val="20005"/>
                    </a:ext>
                  </a:extLst>
                </a:gridCol>
                <a:gridCol w="693189">
                  <a:extLst>
                    <a:ext uri="{9D8B030D-6E8A-4147-A177-3AD203B41FA5}">
                      <a16:colId xmlns:a16="http://schemas.microsoft.com/office/drawing/2014/main" val="20006"/>
                    </a:ext>
                  </a:extLst>
                </a:gridCol>
                <a:gridCol w="693189">
                  <a:extLst>
                    <a:ext uri="{9D8B030D-6E8A-4147-A177-3AD203B41FA5}">
                      <a16:colId xmlns:a16="http://schemas.microsoft.com/office/drawing/2014/main" val="20007"/>
                    </a:ext>
                  </a:extLst>
                </a:gridCol>
                <a:gridCol w="693189">
                  <a:extLst>
                    <a:ext uri="{9D8B030D-6E8A-4147-A177-3AD203B41FA5}">
                      <a16:colId xmlns:a16="http://schemas.microsoft.com/office/drawing/2014/main" val="20008"/>
                    </a:ext>
                  </a:extLst>
                </a:gridCol>
                <a:gridCol w="693189">
                  <a:extLst>
                    <a:ext uri="{9D8B030D-6E8A-4147-A177-3AD203B41FA5}">
                      <a16:colId xmlns:a16="http://schemas.microsoft.com/office/drawing/2014/main" val="20009"/>
                    </a:ext>
                  </a:extLst>
                </a:gridCol>
                <a:gridCol w="693189">
                  <a:extLst>
                    <a:ext uri="{9D8B030D-6E8A-4147-A177-3AD203B41FA5}">
                      <a16:colId xmlns:a16="http://schemas.microsoft.com/office/drawing/2014/main" val="3008766421"/>
                    </a:ext>
                  </a:extLst>
                </a:gridCol>
              </a:tblGrid>
              <a:tr h="318188">
                <a:tc rowSpan="2">
                  <a:txBody>
                    <a:bodyPr/>
                    <a:lstStyle/>
                    <a:p>
                      <a:pPr>
                        <a:lnSpc>
                          <a:spcPct val="90000"/>
                        </a:lnSpc>
                      </a:pPr>
                      <a:r>
                        <a:rPr lang="en-US" sz="1200" b="1" noProof="0" dirty="0">
                          <a:latin typeface="Century Gothic" panose="020B0502020202020204" pitchFamily="34" charset="0"/>
                        </a:rPr>
                        <a:t>DESIGN</a:t>
                      </a:r>
                    </a:p>
                  </a:txBody>
                  <a:tcPr marL="216000" marR="0" marT="0" marB="0" anchor="ctr">
                    <a:lnL w="12700" cap="flat" cmpd="sng" algn="ctr">
                      <a:solidFill>
                        <a:srgbClr val="FFFFFF"/>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50000"/>
                        <a:lumOff val="50000"/>
                      </a:schemeClr>
                    </a:solidFill>
                  </a:tcPr>
                </a:tc>
                <a:tc rowSpan="2">
                  <a:txBody>
                    <a:bodyPr/>
                    <a:lstStyle/>
                    <a:p>
                      <a:pPr>
                        <a:lnSpc>
                          <a:spcPct val="90000"/>
                        </a:lnSpc>
                      </a:pPr>
                      <a:r>
                        <a:rPr lang="en-US" sz="1200" b="1" noProof="0" dirty="0">
                          <a:latin typeface="Century Gothic" panose="020B0502020202020204" pitchFamily="34" charset="0"/>
                        </a:rPr>
                        <a:t>APPROACH</a:t>
                      </a:r>
                    </a:p>
                  </a:txBody>
                  <a:tcPr marL="21600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50000"/>
                        <a:lumOff val="50000"/>
                      </a:schemeClr>
                    </a:solidFill>
                  </a:tcPr>
                </a:tc>
                <a:tc rowSpan="2">
                  <a:txBody>
                    <a:bodyPr/>
                    <a:lstStyle/>
                    <a:p>
                      <a:pPr algn="ctr">
                        <a:lnSpc>
                          <a:spcPct val="90000"/>
                        </a:lnSpc>
                      </a:pPr>
                      <a:r>
                        <a:rPr lang="en-US" sz="1200" b="1" noProof="0" dirty="0">
                          <a:latin typeface="Century Gothic" panose="020B0502020202020204" pitchFamily="34" charset="0"/>
                        </a:rPr>
                        <a:t>WORK</a:t>
                      </a:r>
                    </a:p>
                  </a:txBody>
                  <a:tcPr marL="21600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50000"/>
                        <a:lumOff val="50000"/>
                      </a:schemeClr>
                    </a:solidFill>
                  </a:tcPr>
                </a:tc>
                <a:tc gridSpan="3">
                  <a:txBody>
                    <a:bodyPr/>
                    <a:lstStyle/>
                    <a:p>
                      <a:pPr algn="ctr">
                        <a:lnSpc>
                          <a:spcPct val="90000"/>
                        </a:lnSpc>
                      </a:pPr>
                      <a:r>
                        <a:rPr lang="en-US" sz="1200" b="1" noProof="0" dirty="0">
                          <a:latin typeface="Century Gothic" panose="020B0502020202020204" pitchFamily="34" charset="0"/>
                        </a:rPr>
                        <a:t>PERCEPTION</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D4E89"/>
                    </a:solidFill>
                  </a:tcPr>
                </a:tc>
                <a:tc hMerge="1">
                  <a:txBody>
                    <a:bodyPr/>
                    <a:lstStyle/>
                    <a:p>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hMerge="1">
                  <a:txBody>
                    <a:bodyPr/>
                    <a:lstStyle/>
                    <a:p>
                      <a:endParaRPr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gridSpan="2">
                  <a:txBody>
                    <a:bodyPr/>
                    <a:lstStyle/>
                    <a:p>
                      <a:pPr algn="ctr">
                        <a:lnSpc>
                          <a:spcPct val="90000"/>
                        </a:lnSpc>
                      </a:pPr>
                      <a:r>
                        <a:rPr lang="en-US" sz="1200" b="1" noProof="0" dirty="0">
                          <a:latin typeface="Century Gothic" panose="020B0502020202020204" pitchFamily="34" charset="0"/>
                        </a:rPr>
                        <a:t>PREDICTION</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D4E89"/>
                    </a:solidFill>
                  </a:tcPr>
                </a:tc>
                <a:tc hMerge="1">
                  <a:txBody>
                    <a:bodyPr/>
                    <a:lstStyle/>
                    <a:p>
                      <a:endParaRPr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rowSpan="2">
                  <a:txBody>
                    <a:bodyPr/>
                    <a:lstStyle/>
                    <a:p>
                      <a:pPr algn="ctr">
                        <a:lnSpc>
                          <a:spcPct val="90000"/>
                        </a:lnSpc>
                      </a:pPr>
                      <a:r>
                        <a:rPr lang="en-US" sz="1200" b="1" noProof="0" dirty="0">
                          <a:latin typeface="Century Gothic" panose="020B0502020202020204" pitchFamily="34" charset="0"/>
                        </a:rPr>
                        <a:t>PLAN</a:t>
                      </a:r>
                    </a:p>
                  </a:txBody>
                  <a:tcPr marL="0" marR="0" marT="0" marB="0" anchor="ctr">
                    <a:lnL w="28575" cap="flat" cmpd="sng" algn="ctr">
                      <a:solidFill>
                        <a:schemeClr val="bg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D4E89"/>
                    </a:solidFill>
                  </a:tcPr>
                </a:tc>
                <a:extLst>
                  <a:ext uri="{0D108BD9-81ED-4DB2-BD59-A6C34878D82A}">
                    <a16:rowId xmlns:a16="http://schemas.microsoft.com/office/drawing/2014/main" val="10000"/>
                  </a:ext>
                </a:extLst>
              </a:tr>
              <a:tr h="237832">
                <a:tc vMerge="1">
                  <a:txBody>
                    <a:bodyPr/>
                    <a:lstStyle/>
                    <a:p>
                      <a:pPr>
                        <a:lnSpc>
                          <a:spcPct val="90000"/>
                        </a:lnSpc>
                      </a:pPr>
                      <a:endParaRPr lang="en-US" sz="1000" b="1" noProof="0" dirty="0">
                        <a:latin typeface="Century Gothic" panose="020B0502020202020204" pitchFamily="34" charset="0"/>
                      </a:endParaRPr>
                    </a:p>
                  </a:txBody>
                  <a:tcPr marL="216000" marR="0" marT="0" marB="0" anchor="ctr">
                    <a:lnL w="12700" cap="flat" cmpd="sng" algn="ctr">
                      <a:solidFill>
                        <a:srgbClr val="FFFFFF"/>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75000"/>
                      </a:schemeClr>
                    </a:solidFill>
                  </a:tcPr>
                </a:tc>
                <a:tc vMerge="1">
                  <a:txBody>
                    <a:bodyPr/>
                    <a:lstStyle/>
                    <a:p>
                      <a:pPr>
                        <a:lnSpc>
                          <a:spcPct val="90000"/>
                        </a:lnSpc>
                      </a:pPr>
                      <a:endParaRPr lang="en-US" sz="1000" b="1" noProof="0" dirty="0">
                        <a:latin typeface="Century Gothic" panose="020B0502020202020204" pitchFamily="34" charset="0"/>
                      </a:endParaRPr>
                    </a:p>
                  </a:txBody>
                  <a:tcPr marL="21600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75000"/>
                      </a:schemeClr>
                    </a:solidFill>
                  </a:tcPr>
                </a:tc>
                <a:tc vMerge="1">
                  <a:txBody>
                    <a:bodyPr/>
                    <a:lstStyle/>
                    <a:p>
                      <a:endParaRPr lang="en-GB"/>
                    </a:p>
                  </a:txBody>
                  <a:tcPr/>
                </a:tc>
                <a:tc>
                  <a:txBody>
                    <a:bodyPr/>
                    <a:lstStyle/>
                    <a:p>
                      <a:pPr algn="ctr">
                        <a:lnSpc>
                          <a:spcPct val="90000"/>
                        </a:lnSpc>
                      </a:pPr>
                      <a:r>
                        <a:rPr lang="en-US" sz="1200" b="1" noProof="0" dirty="0">
                          <a:solidFill>
                            <a:schemeClr val="bg1"/>
                          </a:solidFill>
                          <a:latin typeface="Century Gothic" panose="020B0502020202020204" pitchFamily="34" charset="0"/>
                        </a:rPr>
                        <a:t>Detect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D4E89"/>
                    </a:solidFill>
                  </a:tcPr>
                </a:tc>
                <a:tc>
                  <a:txBody>
                    <a:bodyPr/>
                    <a:lstStyle/>
                    <a:p>
                      <a:pPr algn="ctr">
                        <a:lnSpc>
                          <a:spcPct val="90000"/>
                        </a:lnSpc>
                      </a:pPr>
                      <a:r>
                        <a:rPr lang="en-US" sz="1200" b="1" noProof="0" dirty="0">
                          <a:solidFill>
                            <a:schemeClr val="bg1"/>
                          </a:solidFill>
                          <a:latin typeface="Century Gothic" panose="020B0502020202020204" pitchFamily="34" charset="0"/>
                        </a:rPr>
                        <a:t>Track</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D4E89"/>
                    </a:solidFill>
                  </a:tcPr>
                </a:tc>
                <a:tc>
                  <a:txBody>
                    <a:bodyPr/>
                    <a:lstStyle/>
                    <a:p>
                      <a:pPr algn="ctr">
                        <a:lnSpc>
                          <a:spcPct val="90000"/>
                        </a:lnSpc>
                      </a:pPr>
                      <a:r>
                        <a:rPr lang="en-US" sz="1200" b="1" noProof="0" dirty="0">
                          <a:solidFill>
                            <a:schemeClr val="bg1"/>
                          </a:solidFill>
                          <a:latin typeface="Century Gothic" panose="020B0502020202020204" pitchFamily="34" charset="0"/>
                        </a:rPr>
                        <a:t>Map</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D4E89"/>
                    </a:solidFill>
                  </a:tcPr>
                </a:tc>
                <a:tc>
                  <a:txBody>
                    <a:bodyPr/>
                    <a:lstStyle/>
                    <a:p>
                      <a:pPr algn="ctr">
                        <a:lnSpc>
                          <a:spcPct val="90000"/>
                        </a:lnSpc>
                      </a:pPr>
                      <a:r>
                        <a:rPr lang="en-US" sz="1200" b="1" noProof="0" dirty="0">
                          <a:solidFill>
                            <a:schemeClr val="bg1"/>
                          </a:solidFill>
                          <a:latin typeface="Century Gothic" panose="020B0502020202020204" pitchFamily="34" charset="0"/>
                        </a:rPr>
                        <a:t>Motion</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D4E89"/>
                    </a:solidFill>
                  </a:tcPr>
                </a:tc>
                <a:tc>
                  <a:txBody>
                    <a:bodyPr/>
                    <a:lstStyle/>
                    <a:p>
                      <a:pPr algn="ctr">
                        <a:lnSpc>
                          <a:spcPct val="90000"/>
                        </a:lnSpc>
                      </a:pPr>
                      <a:r>
                        <a:rPr lang="en-US" sz="1200" b="1" noProof="0" dirty="0" err="1">
                          <a:solidFill>
                            <a:schemeClr val="bg1"/>
                          </a:solidFill>
                          <a:latin typeface="Century Gothic" panose="020B0502020202020204" pitchFamily="34" charset="0"/>
                        </a:rPr>
                        <a:t>Occup</a:t>
                      </a:r>
                      <a:r>
                        <a:rPr lang="en-US" sz="1200" b="1" noProof="0" dirty="0">
                          <a:solidFill>
                            <a:schemeClr val="bg1"/>
                          </a:solidFill>
                          <a:latin typeface="Century Gothic" panose="020B0502020202020204" pitchFamily="34" charset="0"/>
                        </a:rPr>
                        <a: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D4E89"/>
                    </a:solidFill>
                  </a:tcPr>
                </a:tc>
                <a:tc vMerge="1">
                  <a:txBody>
                    <a:bodyPr/>
                    <a:lstStyle/>
                    <a:p>
                      <a:pPr algn="ctr">
                        <a:lnSpc>
                          <a:spcPct val="90000"/>
                        </a:lnSpc>
                      </a:pPr>
                      <a:endParaRPr lang="en-US" sz="1000" b="1" noProof="0" dirty="0">
                        <a:latin typeface="Century Gothic" panose="020B0502020202020204" pitchFamily="34" charset="0"/>
                      </a:endParaRPr>
                    </a:p>
                  </a:txBody>
                  <a:tcPr marL="0" marR="0" marT="0" marB="0" anchor="ctr">
                    <a:lnL w="28575" cap="flat" cmpd="sng" algn="ctr">
                      <a:solidFill>
                        <a:schemeClr val="bg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3980532539"/>
                  </a:ext>
                </a:extLst>
              </a:tr>
              <a:tr h="340250">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lumMod val="75000"/>
                              <a:lumOff val="25000"/>
                            </a:schemeClr>
                          </a:solidFill>
                          <a:latin typeface="Century Gothic" panose="020B0502020202020204" pitchFamily="34" charset="0"/>
                          <a:ea typeface="+mn-ea"/>
                          <a:cs typeface="+mn-cs"/>
                        </a:rPr>
                        <a:t>Multi-task Framework</a:t>
                      </a: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Century Gothic" panose="020B0502020202020204" pitchFamily="34" charset="0"/>
                          <a:ea typeface="+mn-ea"/>
                          <a:cs typeface="+mn-cs"/>
                        </a:rPr>
                        <a:t>NMP</a:t>
                      </a: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Century Gothic" panose="020B0502020202020204" pitchFamily="34" charset="0"/>
                          <a:ea typeface="+mn-ea"/>
                          <a:cs typeface="+mn-cs"/>
                        </a:rPr>
                        <a:t>CVPR 2019</a:t>
                      </a: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chemeClr val="bg1"/>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extLst>
                  <a:ext uri="{0D108BD9-81ED-4DB2-BD59-A6C34878D82A}">
                    <a16:rowId xmlns:a16="http://schemas.microsoft.com/office/drawing/2014/main" val="10001"/>
                  </a:ext>
                </a:extLst>
              </a:tr>
              <a:tr h="34025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Calibri Light" panose="020F0302020204030204" pitchFamily="34" charset="0"/>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Century Gothic" panose="020B0502020202020204" pitchFamily="34" charset="0"/>
                          <a:ea typeface="+mn-ea"/>
                          <a:cs typeface="+mn-cs"/>
                        </a:rPr>
                        <a:t>NEAT</a:t>
                      </a: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Century Gothic" panose="020B0502020202020204" pitchFamily="34" charset="0"/>
                          <a:ea typeface="+mn-ea"/>
                          <a:cs typeface="+mn-cs"/>
                        </a:rPr>
                        <a:t>ICCV 2021</a:t>
                      </a: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chemeClr val="bg1"/>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extLst>
                  <a:ext uri="{0D108BD9-81ED-4DB2-BD59-A6C34878D82A}">
                    <a16:rowId xmlns:a16="http://schemas.microsoft.com/office/drawing/2014/main" val="10002"/>
                  </a:ext>
                </a:extLst>
              </a:tr>
              <a:tr h="34025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Calibri Light" panose="020F0302020204030204" pitchFamily="34" charset="0"/>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err="1">
                          <a:solidFill>
                            <a:schemeClr val="dk1"/>
                          </a:solidFill>
                          <a:latin typeface="Century Gothic" panose="020B0502020202020204" pitchFamily="34" charset="0"/>
                          <a:ea typeface="+mn-ea"/>
                          <a:cs typeface="+mn-cs"/>
                        </a:rPr>
                        <a:t>BEVerse</a:t>
                      </a:r>
                      <a:endParaRPr lang="en-US" sz="1200" kern="1200" noProof="0" dirty="0">
                        <a:solidFill>
                          <a:schemeClr val="dk1"/>
                        </a:solidFill>
                        <a:latin typeface="Century Gothic" panose="020B0502020202020204" pitchFamily="34" charset="0"/>
                        <a:ea typeface="+mn-ea"/>
                        <a:cs typeface="+mn-cs"/>
                      </a:endParaRP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Century Gothic" panose="020B0502020202020204" pitchFamily="34" charset="0"/>
                          <a:ea typeface="+mn-ea"/>
                          <a:cs typeface="+mn-cs"/>
                        </a:rPr>
                        <a:t>2022</a:t>
                      </a: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chemeClr val="bg1"/>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extLst>
                  <a:ext uri="{0D108BD9-81ED-4DB2-BD59-A6C34878D82A}">
                    <a16:rowId xmlns:a16="http://schemas.microsoft.com/office/drawing/2014/main" val="10003"/>
                  </a:ext>
                </a:extLst>
              </a:tr>
              <a:tr h="340250">
                <a:tc row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noProof="0" dirty="0">
                        <a:solidFill>
                          <a:schemeClr val="tx1">
                            <a:lumMod val="75000"/>
                            <a:lumOff val="25000"/>
                          </a:schemeClr>
                        </a:solidFill>
                        <a:latin typeface="Century Gothic" panose="020B0502020202020204"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noProof="0" dirty="0">
                        <a:solidFill>
                          <a:schemeClr val="tx1">
                            <a:lumMod val="75000"/>
                            <a:lumOff val="25000"/>
                          </a:schemeClr>
                        </a:solidFill>
                        <a:latin typeface="Century Gothic" panose="020B0502020202020204"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noProof="0" dirty="0">
                        <a:solidFill>
                          <a:schemeClr val="tx1">
                            <a:lumMod val="75000"/>
                            <a:lumOff val="25000"/>
                          </a:schemeClr>
                        </a:solidFill>
                        <a:latin typeface="Century Gothic" panose="020B0502020202020204"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noProof="0" dirty="0">
                        <a:solidFill>
                          <a:schemeClr val="tx1">
                            <a:lumMod val="75000"/>
                            <a:lumOff val="25000"/>
                          </a:schemeClr>
                        </a:solidFill>
                        <a:latin typeface="Century Gothic" panose="020B0502020202020204"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lumMod val="75000"/>
                              <a:lumOff val="25000"/>
                            </a:schemeClr>
                          </a:solidFill>
                          <a:latin typeface="Century Gothic" panose="020B0502020202020204" pitchFamily="34" charset="0"/>
                          <a:ea typeface="+mn-ea"/>
                          <a:cs typeface="+mn-cs"/>
                        </a:rPr>
                        <a:t>Explicit Design</a:t>
                      </a:r>
                    </a:p>
                  </a:txBody>
                  <a:tcPr marL="21600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err="1">
                          <a:solidFill>
                            <a:schemeClr val="dk1"/>
                          </a:solidFill>
                          <a:latin typeface="Century Gothic" panose="020B0502020202020204" pitchFamily="34" charset="0"/>
                          <a:ea typeface="+mn-ea"/>
                          <a:cs typeface="+mn-cs"/>
                        </a:rPr>
                        <a:t>PnPNet</a:t>
                      </a:r>
                      <a:endParaRPr lang="en-US" sz="1200" kern="1200" noProof="0" dirty="0">
                        <a:solidFill>
                          <a:schemeClr val="dk1"/>
                        </a:solidFill>
                        <a:latin typeface="Century Gothic" panose="020B0502020202020204" pitchFamily="34" charset="0"/>
                        <a:ea typeface="+mn-ea"/>
                        <a:cs typeface="+mn-cs"/>
                      </a:endParaRP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Century Gothic" panose="020B0502020202020204" pitchFamily="34" charset="0"/>
                          <a:ea typeface="+mn-ea"/>
                          <a:cs typeface="+mn-cs"/>
                        </a:rPr>
                        <a:t>CVPR 2020</a:t>
                      </a: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chemeClr val="bg1"/>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extLst>
                  <a:ext uri="{0D108BD9-81ED-4DB2-BD59-A6C34878D82A}">
                    <a16:rowId xmlns:a16="http://schemas.microsoft.com/office/drawing/2014/main" val="10006"/>
                  </a:ext>
                </a:extLst>
              </a:tr>
              <a:tr h="34025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Calibri Light" panose="020F0302020204030204" pitchFamily="34" charset="0"/>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Century Gothic" panose="020B0502020202020204" pitchFamily="34" charset="0"/>
                          <a:ea typeface="+mn-ea"/>
                          <a:cs typeface="+mn-cs"/>
                        </a:rPr>
                        <a:t>ViP3D</a:t>
                      </a: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Century Gothic" panose="020B0502020202020204" pitchFamily="34" charset="0"/>
                          <a:ea typeface="+mn-ea"/>
                          <a:cs typeface="+mn-cs"/>
                        </a:rPr>
                        <a:t>CVPR 2023</a:t>
                      </a: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chemeClr val="bg1"/>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extLst>
                  <a:ext uri="{0D108BD9-81ED-4DB2-BD59-A6C34878D82A}">
                    <a16:rowId xmlns:a16="http://schemas.microsoft.com/office/drawing/2014/main" val="10007"/>
                  </a:ext>
                </a:extLst>
              </a:tr>
              <a:tr h="34025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kern="1200" noProof="0" dirty="0">
                        <a:solidFill>
                          <a:schemeClr val="tx1">
                            <a:lumMod val="75000"/>
                            <a:lumOff val="25000"/>
                          </a:schemeClr>
                        </a:solidFill>
                        <a:latin typeface="Century Gothic" panose="020B0502020202020204" pitchFamily="34" charset="0"/>
                        <a:ea typeface="+mn-ea"/>
                        <a:cs typeface="+mn-cs"/>
                      </a:endParaRP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Century Gothic" panose="020B0502020202020204" pitchFamily="34" charset="0"/>
                          <a:ea typeface="+mn-ea"/>
                          <a:cs typeface="+mn-cs"/>
                        </a:rPr>
                        <a:t>P3</a:t>
                      </a: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Century Gothic" panose="020B0502020202020204" pitchFamily="34" charset="0"/>
                          <a:ea typeface="+mn-ea"/>
                          <a:cs typeface="+mn-cs"/>
                        </a:rPr>
                        <a:t>ECCV 2020</a:t>
                      </a: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chemeClr val="bg1"/>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extLst>
                  <a:ext uri="{0D108BD9-81ED-4DB2-BD59-A6C34878D82A}">
                    <a16:rowId xmlns:a16="http://schemas.microsoft.com/office/drawing/2014/main" val="4221968277"/>
                  </a:ext>
                </a:extLst>
              </a:tr>
              <a:tr h="34025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kern="1200" noProof="0" dirty="0">
                        <a:solidFill>
                          <a:schemeClr val="tx1">
                            <a:lumMod val="75000"/>
                            <a:lumOff val="25000"/>
                          </a:schemeClr>
                        </a:solidFill>
                        <a:latin typeface="Century Gothic" panose="020B0502020202020204" pitchFamily="34" charset="0"/>
                        <a:ea typeface="+mn-ea"/>
                        <a:cs typeface="+mn-cs"/>
                      </a:endParaRP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Century Gothic" panose="020B0502020202020204" pitchFamily="34" charset="0"/>
                          <a:ea typeface="+mn-ea"/>
                          <a:cs typeface="+mn-cs"/>
                        </a:rPr>
                        <a:t>MP3</a:t>
                      </a: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Century Gothic" panose="020B0502020202020204" pitchFamily="34" charset="0"/>
                          <a:ea typeface="+mn-ea"/>
                          <a:cs typeface="+mn-cs"/>
                        </a:rPr>
                        <a:t>CVPR 2021</a:t>
                      </a: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chemeClr val="bg1"/>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extLst>
                  <a:ext uri="{0D108BD9-81ED-4DB2-BD59-A6C34878D82A}">
                    <a16:rowId xmlns:a16="http://schemas.microsoft.com/office/drawing/2014/main" val="2133512228"/>
                  </a:ext>
                </a:extLst>
              </a:tr>
              <a:tr h="34025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kern="1200" noProof="0" dirty="0">
                        <a:solidFill>
                          <a:schemeClr val="tx1">
                            <a:lumMod val="75000"/>
                            <a:lumOff val="25000"/>
                          </a:schemeClr>
                        </a:solidFill>
                        <a:latin typeface="Century Gothic" panose="020B0502020202020204" pitchFamily="34" charset="0"/>
                        <a:ea typeface="+mn-ea"/>
                        <a:cs typeface="+mn-cs"/>
                      </a:endParaRP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Century Gothic" panose="020B0502020202020204" pitchFamily="34" charset="0"/>
                          <a:ea typeface="+mn-ea"/>
                          <a:cs typeface="+mn-cs"/>
                        </a:rPr>
                        <a:t>ST-P3</a:t>
                      </a: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Century Gothic" panose="020B0502020202020204" pitchFamily="34" charset="0"/>
                          <a:ea typeface="+mn-ea"/>
                          <a:cs typeface="+mn-cs"/>
                        </a:rPr>
                        <a:t>ECCV 2022</a:t>
                      </a: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chemeClr val="bg1"/>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extLst>
                  <a:ext uri="{0D108BD9-81ED-4DB2-BD59-A6C34878D82A}">
                    <a16:rowId xmlns:a16="http://schemas.microsoft.com/office/drawing/2014/main" val="1481059869"/>
                  </a:ext>
                </a:extLst>
              </a:tr>
              <a:tr h="34025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kern="1200" noProof="0" dirty="0">
                        <a:solidFill>
                          <a:schemeClr val="tx1">
                            <a:lumMod val="75000"/>
                            <a:lumOff val="25000"/>
                          </a:schemeClr>
                        </a:solidFill>
                        <a:latin typeface="Century Gothic" panose="020B0502020202020204" pitchFamily="34" charset="0"/>
                        <a:ea typeface="+mn-ea"/>
                        <a:cs typeface="+mn-cs"/>
                      </a:endParaRP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Century Gothic" panose="020B0502020202020204" pitchFamily="34" charset="0"/>
                          <a:ea typeface="+mn-ea"/>
                          <a:cs typeface="+mn-cs"/>
                        </a:rPr>
                        <a:t>LAV</a:t>
                      </a: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Century Gothic" panose="020B0502020202020204" pitchFamily="34" charset="0"/>
                          <a:ea typeface="+mn-ea"/>
                          <a:cs typeface="+mn-cs"/>
                        </a:rPr>
                        <a:t>CVPR 2022</a:t>
                      </a: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chemeClr val="bg1"/>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extLst>
                  <a:ext uri="{0D108BD9-81ED-4DB2-BD59-A6C34878D82A}">
                    <a16:rowId xmlns:a16="http://schemas.microsoft.com/office/drawing/2014/main" val="3976118484"/>
                  </a:ext>
                </a:extLst>
              </a:tr>
              <a:tr h="3972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lumMod val="75000"/>
                              <a:lumOff val="25000"/>
                            </a:schemeClr>
                          </a:solidFill>
                          <a:latin typeface="Century Gothic" panose="020B0502020202020204" pitchFamily="34" charset="0"/>
                          <a:ea typeface="+mn-ea"/>
                          <a:cs typeface="+mn-cs"/>
                        </a:rPr>
                        <a:t>Vanilla Solution</a:t>
                      </a: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Century Gothic" panose="020B0502020202020204" pitchFamily="34" charset="0"/>
                          <a:ea typeface="+mn-ea"/>
                          <a:cs typeface="+mn-cs"/>
                        </a:rPr>
                        <a:t>[7, 9, 45, 54]</a:t>
                      </a: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Century Gothic" panose="020B0502020202020204" pitchFamily="34" charset="0"/>
                          <a:ea typeface="+mn-ea"/>
                          <a:cs typeface="+mn-cs"/>
                        </a:rPr>
                        <a:t>2020-2022</a:t>
                      </a: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chemeClr val="bg1"/>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algn="ct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i="0" kern="1200" dirty="0">
                          <a:solidFill>
                            <a:schemeClr val="accent1">
                              <a:lumMod val="50000"/>
                            </a:schemeClr>
                          </a:solidFill>
                          <a:effectLst/>
                          <a:latin typeface="+mn-lt"/>
                          <a:ea typeface="+mn-ea"/>
                          <a:cs typeface="+mn-cs"/>
                        </a:rPr>
                        <a:t>✔</a:t>
                      </a:r>
                      <a:endParaRPr lang="en-US" sz="1800" b="0" i="0" kern="1200" noProof="0" dirty="0">
                        <a:solidFill>
                          <a:schemeClr val="accent1">
                            <a:lumMod val="50000"/>
                          </a:schemeClr>
                        </a:solidFill>
                        <a:effectLst/>
                        <a:latin typeface="+mn-lt"/>
                        <a:ea typeface="+mn-ea"/>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28575" cap="flat" cmpd="sng" algn="ctr">
                      <a:solidFill>
                        <a:srgbClr val="E6E6E6"/>
                      </a:solidFill>
                      <a:prstDash val="solid"/>
                      <a:round/>
                      <a:headEnd type="none" w="med" len="med"/>
                      <a:tailEnd type="none" w="med" len="med"/>
                    </a:lnB>
                    <a:solidFill>
                      <a:srgbClr val="E6F8FF"/>
                    </a:solidFill>
                  </a:tcPr>
                </a:tc>
                <a:extLst>
                  <a:ext uri="{0D108BD9-81ED-4DB2-BD59-A6C34878D82A}">
                    <a16:rowId xmlns:a16="http://schemas.microsoft.com/office/drawing/2014/main" val="10008"/>
                  </a:ext>
                </a:extLst>
              </a:tr>
              <a:tr h="8841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lumMod val="75000"/>
                              <a:lumOff val="25000"/>
                            </a:schemeClr>
                          </a:solidFill>
                          <a:latin typeface="Century Gothic" panose="020B0502020202020204" pitchFamily="34" charset="0"/>
                          <a:ea typeface="+mn-ea"/>
                          <a:cs typeface="+mn-cs"/>
                        </a:rPr>
                        <a:t>Planning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lumMod val="75000"/>
                              <a:lumOff val="25000"/>
                            </a:schemeClr>
                          </a:solidFill>
                          <a:latin typeface="Century Gothic" panose="020B0502020202020204" pitchFamily="34" charset="0"/>
                          <a:ea typeface="+mn-ea"/>
                          <a:cs typeface="+mn-cs"/>
                        </a:rPr>
                        <a:t>Oriented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lumMod val="75000"/>
                              <a:lumOff val="25000"/>
                            </a:schemeClr>
                          </a:solidFill>
                          <a:latin typeface="Century Gothic" panose="020B0502020202020204" pitchFamily="34" charset="0"/>
                          <a:ea typeface="+mn-ea"/>
                          <a:cs typeface="+mn-cs"/>
                        </a:rPr>
                        <a:t>Design</a:t>
                      </a: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noProof="0" dirty="0" err="1">
                          <a:solidFill>
                            <a:schemeClr val="dk1"/>
                          </a:solidFill>
                          <a:latin typeface="Century Gothic" panose="020B0502020202020204" pitchFamily="34" charset="0"/>
                          <a:ea typeface="+mn-ea"/>
                          <a:cs typeface="+mn-cs"/>
                        </a:rPr>
                        <a:t>UniAD</a:t>
                      </a:r>
                      <a:endParaRPr lang="en-US" sz="1800" b="1" kern="1200" noProof="0" dirty="0">
                        <a:solidFill>
                          <a:schemeClr val="dk1"/>
                        </a:solidFill>
                        <a:latin typeface="Century Gothic" panose="020B0502020202020204" pitchFamily="34" charset="0"/>
                        <a:ea typeface="+mn-ea"/>
                        <a:cs typeface="+mn-cs"/>
                      </a:endParaRP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noProof="0" dirty="0">
                          <a:solidFill>
                            <a:schemeClr val="dk1"/>
                          </a:solidFill>
                          <a:latin typeface="Century Gothic" panose="020B0502020202020204" pitchFamily="34" charset="0"/>
                          <a:ea typeface="+mn-ea"/>
                          <a:cs typeface="+mn-cs"/>
                        </a:rPr>
                        <a:t>CVPR 2023</a:t>
                      </a:r>
                    </a:p>
                  </a:txBody>
                  <a:tcPr marL="21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F8FF"/>
                    </a:solidFill>
                  </a:tcPr>
                </a:tc>
                <a:tc>
                  <a:txBody>
                    <a:bodyPr/>
                    <a:lstStyle/>
                    <a:p>
                      <a:pPr algn="ctr"/>
                      <a:r>
                        <a:rPr lang="en-GB" sz="1800" b="0" i="0" kern="1200" dirty="0">
                          <a:solidFill>
                            <a:schemeClr val="accent1">
                              <a:lumMod val="50000"/>
                            </a:schemeClr>
                          </a:solidFill>
                          <a:effectLst/>
                          <a:latin typeface="+mn-lt"/>
                          <a:ea typeface="+mn-ea"/>
                          <a:cs typeface="+mn-cs"/>
                        </a:rPr>
                        <a:t>✔</a:t>
                      </a:r>
                      <a:endParaRPr lang="en-US" sz="1200" b="0" noProof="0" dirty="0">
                        <a:solidFill>
                          <a:schemeClr val="accent1">
                            <a:lumMod val="50000"/>
                          </a:schemeClr>
                        </a:solidFill>
                        <a:latin typeface="Century Gothic" panose="020B0502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E6E6E6"/>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F8FF"/>
                    </a:solidFill>
                  </a:tcPr>
                </a:tc>
                <a:extLst>
                  <a:ext uri="{0D108BD9-81ED-4DB2-BD59-A6C34878D82A}">
                    <a16:rowId xmlns:a16="http://schemas.microsoft.com/office/drawing/2014/main" val="3970759487"/>
                  </a:ext>
                </a:extLst>
              </a:tr>
            </a:tbl>
          </a:graphicData>
        </a:graphic>
      </p:graphicFrame>
      <p:pic>
        <p:nvPicPr>
          <p:cNvPr id="3" name="Imagen 2">
            <a:extLst>
              <a:ext uri="{FF2B5EF4-FFF2-40B4-BE49-F238E27FC236}">
                <a16:creationId xmlns:a16="http://schemas.microsoft.com/office/drawing/2014/main" id="{5077C9F2-5304-C893-8502-724FD4B90D2E}"/>
              </a:ext>
            </a:extLst>
          </p:cNvPr>
          <p:cNvPicPr>
            <a:picLocks noChangeAspect="1"/>
          </p:cNvPicPr>
          <p:nvPr/>
        </p:nvPicPr>
        <p:blipFill>
          <a:blip r:embed="rId2"/>
          <a:stretch>
            <a:fillRect/>
          </a:stretch>
        </p:blipFill>
        <p:spPr>
          <a:xfrm>
            <a:off x="3165854" y="1799998"/>
            <a:ext cx="1266249" cy="961682"/>
          </a:xfrm>
          <a:prstGeom prst="rect">
            <a:avLst/>
          </a:prstGeom>
        </p:spPr>
      </p:pic>
      <p:pic>
        <p:nvPicPr>
          <p:cNvPr id="5" name="Imagen 4">
            <a:extLst>
              <a:ext uri="{FF2B5EF4-FFF2-40B4-BE49-F238E27FC236}">
                <a16:creationId xmlns:a16="http://schemas.microsoft.com/office/drawing/2014/main" id="{9A111910-EBCB-757C-5985-3A94EC90FA8A}"/>
              </a:ext>
            </a:extLst>
          </p:cNvPr>
          <p:cNvPicPr>
            <a:picLocks noChangeAspect="1"/>
          </p:cNvPicPr>
          <p:nvPr/>
        </p:nvPicPr>
        <p:blipFill>
          <a:blip r:embed="rId3"/>
          <a:stretch>
            <a:fillRect/>
          </a:stretch>
        </p:blipFill>
        <p:spPr>
          <a:xfrm>
            <a:off x="1030408" y="3805828"/>
            <a:ext cx="3401694" cy="508081"/>
          </a:xfrm>
          <a:prstGeom prst="rect">
            <a:avLst/>
          </a:prstGeom>
        </p:spPr>
      </p:pic>
      <p:pic>
        <p:nvPicPr>
          <p:cNvPr id="7" name="Imagen 6">
            <a:extLst>
              <a:ext uri="{FF2B5EF4-FFF2-40B4-BE49-F238E27FC236}">
                <a16:creationId xmlns:a16="http://schemas.microsoft.com/office/drawing/2014/main" id="{134CF982-AED6-780E-8A61-3C4AF620EAD0}"/>
              </a:ext>
            </a:extLst>
          </p:cNvPr>
          <p:cNvPicPr>
            <a:picLocks noChangeAspect="1"/>
          </p:cNvPicPr>
          <p:nvPr/>
        </p:nvPicPr>
        <p:blipFill>
          <a:blip r:embed="rId4"/>
          <a:srcRect l="1" r="3408" b="15037"/>
          <a:stretch/>
        </p:blipFill>
        <p:spPr>
          <a:xfrm>
            <a:off x="2385453" y="4869309"/>
            <a:ext cx="2046649" cy="311366"/>
          </a:xfrm>
          <a:prstGeom prst="rect">
            <a:avLst/>
          </a:prstGeom>
        </p:spPr>
      </p:pic>
      <p:pic>
        <p:nvPicPr>
          <p:cNvPr id="11" name="Imagen 10">
            <a:extLst>
              <a:ext uri="{FF2B5EF4-FFF2-40B4-BE49-F238E27FC236}">
                <a16:creationId xmlns:a16="http://schemas.microsoft.com/office/drawing/2014/main" id="{E7B14C07-B071-2713-1AE6-A60B85FF4A14}"/>
              </a:ext>
            </a:extLst>
          </p:cNvPr>
          <p:cNvPicPr>
            <a:picLocks noChangeAspect="1"/>
          </p:cNvPicPr>
          <p:nvPr/>
        </p:nvPicPr>
        <p:blipFill>
          <a:blip r:embed="rId5"/>
          <a:srcRect r="1905"/>
          <a:stretch/>
        </p:blipFill>
        <p:spPr>
          <a:xfrm>
            <a:off x="2066719" y="5348068"/>
            <a:ext cx="2367816" cy="666537"/>
          </a:xfrm>
          <a:prstGeom prst="rect">
            <a:avLst/>
          </a:prstGeom>
        </p:spPr>
      </p:pic>
      <p:sp>
        <p:nvSpPr>
          <p:cNvPr id="4" name="Marcador de número de diapositiva 2">
            <a:extLst>
              <a:ext uri="{FF2B5EF4-FFF2-40B4-BE49-F238E27FC236}">
                <a16:creationId xmlns:a16="http://schemas.microsoft.com/office/drawing/2014/main" id="{37A86CE8-3EF2-759A-DA52-26331403BC63}"/>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8</a:t>
            </a:fld>
            <a:endParaRPr lang="en-US" dirty="0">
              <a:solidFill>
                <a:srgbClr val="000000">
                  <a:tint val="75000"/>
                </a:srgbClr>
              </a:solidFill>
              <a:latin typeface="Century Gothic" panose="020B0502020202020204" pitchFamily="34" charset="0"/>
            </a:endParaRPr>
          </a:p>
        </p:txBody>
      </p:sp>
      <p:sp>
        <p:nvSpPr>
          <p:cNvPr id="9" name="TextBox 35">
            <a:extLst>
              <a:ext uri="{FF2B5EF4-FFF2-40B4-BE49-F238E27FC236}">
                <a16:creationId xmlns:a16="http://schemas.microsoft.com/office/drawing/2014/main" id="{A7A5BD81-4AF9-FC67-0294-3C3DD24013F6}"/>
              </a:ext>
            </a:extLst>
          </p:cNvPr>
          <p:cNvSpPr txBox="1"/>
          <p:nvPr/>
        </p:nvSpPr>
        <p:spPr>
          <a:xfrm>
            <a:off x="3610653" y="545296"/>
            <a:ext cx="5000087" cy="4770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Tasks Comparison &amp; Taxonomy</a:t>
            </a:r>
          </a:p>
        </p:txBody>
      </p:sp>
    </p:spTree>
    <p:extLst>
      <p:ext uri="{BB962C8B-B14F-4D97-AF65-F5344CB8AC3E}">
        <p14:creationId xmlns:p14="http://schemas.microsoft.com/office/powerpoint/2010/main" val="113013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moving straight is what we do">
            <a:extLst>
              <a:ext uri="{FF2B5EF4-FFF2-40B4-BE49-F238E27FC236}">
                <a16:creationId xmlns:a16="http://schemas.microsoft.com/office/drawing/2014/main" id="{C113F4AC-497D-A542-B64A-36CA112943B9}"/>
              </a:ext>
            </a:extLst>
          </p:cNvPr>
          <p:cNvSpPr txBox="1"/>
          <p:nvPr/>
        </p:nvSpPr>
        <p:spPr>
          <a:xfrm>
            <a:off x="8229342" y="1322964"/>
            <a:ext cx="3503213" cy="43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r">
              <a:lnSpc>
                <a:spcPct val="90000"/>
              </a:lnSpc>
              <a:defRPr sz="7000" cap="all" spc="0">
                <a:latin typeface="+mn-lt"/>
                <a:ea typeface="+mn-ea"/>
                <a:cs typeface="+mn-cs"/>
                <a:sym typeface="Montserrat ExtraBold"/>
              </a:defRPr>
            </a:lvl1pPr>
          </a:lstStyle>
          <a:p>
            <a:pPr marL="0" marR="0" lvl="0" indent="0" algn="l" defTabSz="914400" rtl="0" eaLnBrk="1" fontAlgn="auto" latinLnBrk="0" hangingPunct="1">
              <a:lnSpc>
                <a:spcPts val="328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entury Gothic" panose="020B0502020202020204" pitchFamily="34" charset="0"/>
                <a:cs typeface="Helvetica"/>
                <a:sym typeface="Montserrat ExtraBold"/>
              </a:rPr>
              <a:t>Table of Contents</a:t>
            </a:r>
          </a:p>
        </p:txBody>
      </p:sp>
      <p:grpSp>
        <p:nvGrpSpPr>
          <p:cNvPr id="42" name="Group 41">
            <a:extLst>
              <a:ext uri="{FF2B5EF4-FFF2-40B4-BE49-F238E27FC236}">
                <a16:creationId xmlns:a16="http://schemas.microsoft.com/office/drawing/2014/main" id="{3F88C017-A554-0943-BADB-7A163AA47996}"/>
              </a:ext>
            </a:extLst>
          </p:cNvPr>
          <p:cNvGrpSpPr/>
          <p:nvPr/>
        </p:nvGrpSpPr>
        <p:grpSpPr>
          <a:xfrm>
            <a:off x="-465686" y="-1295571"/>
            <a:ext cx="5013901" cy="5003677"/>
            <a:chOff x="10038098" y="4270601"/>
            <a:chExt cx="4310979" cy="4302189"/>
          </a:xfrm>
        </p:grpSpPr>
        <p:grpSp>
          <p:nvGrpSpPr>
            <p:cNvPr id="43" name="Group 42">
              <a:extLst>
                <a:ext uri="{FF2B5EF4-FFF2-40B4-BE49-F238E27FC236}">
                  <a16:creationId xmlns:a16="http://schemas.microsoft.com/office/drawing/2014/main" id="{D90991D1-0FCC-9646-AB60-AE8CE4354E14}"/>
                </a:ext>
              </a:extLst>
            </p:cNvPr>
            <p:cNvGrpSpPr/>
            <p:nvPr/>
          </p:nvGrpSpPr>
          <p:grpSpPr>
            <a:xfrm>
              <a:off x="10038098" y="4270601"/>
              <a:ext cx="4310979" cy="2176974"/>
              <a:chOff x="6642992" y="4270601"/>
              <a:chExt cx="4310979" cy="2176974"/>
            </a:xfrm>
          </p:grpSpPr>
          <p:pic>
            <p:nvPicPr>
              <p:cNvPr id="47" name="Graphic 46">
                <a:extLst>
                  <a:ext uri="{FF2B5EF4-FFF2-40B4-BE49-F238E27FC236}">
                    <a16:creationId xmlns:a16="http://schemas.microsoft.com/office/drawing/2014/main" id="{8E8A455F-800C-E24A-987C-9D1A655D9D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8776997" y="4270601"/>
                <a:ext cx="2176974" cy="2176974"/>
              </a:xfrm>
              <a:prstGeom prst="rect">
                <a:avLst/>
              </a:prstGeom>
            </p:spPr>
          </p:pic>
          <p:pic>
            <p:nvPicPr>
              <p:cNvPr id="48" name="Graphic 47">
                <a:extLst>
                  <a:ext uri="{FF2B5EF4-FFF2-40B4-BE49-F238E27FC236}">
                    <a16:creationId xmlns:a16="http://schemas.microsoft.com/office/drawing/2014/main" id="{7D8405E3-72D8-544D-9AA1-AF8A0D2EA9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642992" y="4270601"/>
                <a:ext cx="2176974" cy="2176974"/>
              </a:xfrm>
              <a:prstGeom prst="rect">
                <a:avLst/>
              </a:prstGeom>
            </p:spPr>
          </p:pic>
        </p:grpSp>
        <p:grpSp>
          <p:nvGrpSpPr>
            <p:cNvPr id="44" name="Group 43">
              <a:extLst>
                <a:ext uri="{FF2B5EF4-FFF2-40B4-BE49-F238E27FC236}">
                  <a16:creationId xmlns:a16="http://schemas.microsoft.com/office/drawing/2014/main" id="{AC8D8A99-AEDE-164A-AA56-A0C1F8D3FE46}"/>
                </a:ext>
              </a:extLst>
            </p:cNvPr>
            <p:cNvGrpSpPr/>
            <p:nvPr/>
          </p:nvGrpSpPr>
          <p:grpSpPr>
            <a:xfrm flipV="1">
              <a:off x="10038098" y="6395816"/>
              <a:ext cx="4310979" cy="2176974"/>
              <a:chOff x="6642992" y="4270601"/>
              <a:chExt cx="4310979" cy="2176974"/>
            </a:xfrm>
          </p:grpSpPr>
          <p:pic>
            <p:nvPicPr>
              <p:cNvPr id="45" name="Graphic 44">
                <a:extLst>
                  <a:ext uri="{FF2B5EF4-FFF2-40B4-BE49-F238E27FC236}">
                    <a16:creationId xmlns:a16="http://schemas.microsoft.com/office/drawing/2014/main" id="{09F7B1B6-BA61-AF47-9905-DB2F7131FA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8776997" y="4270601"/>
                <a:ext cx="2176974" cy="2176974"/>
              </a:xfrm>
              <a:prstGeom prst="rect">
                <a:avLst/>
              </a:prstGeom>
            </p:spPr>
          </p:pic>
          <p:pic>
            <p:nvPicPr>
              <p:cNvPr id="46" name="Graphic 45">
                <a:extLst>
                  <a:ext uri="{FF2B5EF4-FFF2-40B4-BE49-F238E27FC236}">
                    <a16:creationId xmlns:a16="http://schemas.microsoft.com/office/drawing/2014/main" id="{06C6B83D-2519-A54F-B182-4782FDA85E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642992" y="4270601"/>
                <a:ext cx="2176974" cy="2176974"/>
              </a:xfrm>
              <a:prstGeom prst="rect">
                <a:avLst/>
              </a:prstGeom>
            </p:spPr>
          </p:pic>
        </p:grpSp>
      </p:grpSp>
      <p:grpSp>
        <p:nvGrpSpPr>
          <p:cNvPr id="11" name="Group 10">
            <a:extLst>
              <a:ext uri="{FF2B5EF4-FFF2-40B4-BE49-F238E27FC236}">
                <a16:creationId xmlns:a16="http://schemas.microsoft.com/office/drawing/2014/main" id="{7EA9DF3E-B029-1749-A8CD-BAE8FBAEF534}"/>
              </a:ext>
            </a:extLst>
          </p:cNvPr>
          <p:cNvGrpSpPr/>
          <p:nvPr/>
        </p:nvGrpSpPr>
        <p:grpSpPr>
          <a:xfrm>
            <a:off x="-3233770" y="-4094950"/>
            <a:ext cx="10537979" cy="10571064"/>
            <a:chOff x="-3233770" y="-4094950"/>
            <a:chExt cx="10537979" cy="10571064"/>
          </a:xfrm>
        </p:grpSpPr>
        <p:grpSp>
          <p:nvGrpSpPr>
            <p:cNvPr id="2" name="Группа 1">
              <a:extLst>
                <a:ext uri="{FF2B5EF4-FFF2-40B4-BE49-F238E27FC236}">
                  <a16:creationId xmlns:a16="http://schemas.microsoft.com/office/drawing/2014/main" id="{C2D8792A-5CC3-D84D-A682-70EF4737DA3A}"/>
                </a:ext>
              </a:extLst>
            </p:cNvPr>
            <p:cNvGrpSpPr/>
            <p:nvPr/>
          </p:nvGrpSpPr>
          <p:grpSpPr>
            <a:xfrm>
              <a:off x="5100318" y="450196"/>
              <a:ext cx="2203891" cy="1490583"/>
              <a:chOff x="6136636" y="-1487208"/>
              <a:chExt cx="4407781" cy="2981166"/>
            </a:xfrm>
          </p:grpSpPr>
          <p:sp>
            <p:nvSpPr>
              <p:cNvPr id="223" name="Кружок"/>
              <p:cNvSpPr/>
              <p:nvPr/>
            </p:nvSpPr>
            <p:spPr>
              <a:xfrm>
                <a:off x="7939090" y="-1111739"/>
                <a:ext cx="2228773" cy="2228774"/>
              </a:xfrm>
              <a:prstGeom prst="ellipse">
                <a:avLst/>
              </a:prstGeom>
              <a:solidFill>
                <a:srgbClr val="DE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224" name="Кружок"/>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225" name="Фигура"/>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9000">
                    <a:srgbClr val="C4CAD3"/>
                  </a:gs>
                  <a:gs pos="89000">
                    <a:srgbClr val="C4CAD3"/>
                  </a:gs>
                  <a:gs pos="77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10" name="Group 9">
              <a:extLst>
                <a:ext uri="{FF2B5EF4-FFF2-40B4-BE49-F238E27FC236}">
                  <a16:creationId xmlns:a16="http://schemas.microsoft.com/office/drawing/2014/main" id="{787EBD2F-8032-0A4A-A69C-3A4191873D13}"/>
                </a:ext>
              </a:extLst>
            </p:cNvPr>
            <p:cNvGrpSpPr/>
            <p:nvPr/>
          </p:nvGrpSpPr>
          <p:grpSpPr>
            <a:xfrm>
              <a:off x="-3233770" y="-4094950"/>
              <a:ext cx="10251459" cy="10571064"/>
              <a:chOff x="-3233770" y="-4094950"/>
              <a:chExt cx="10251459" cy="10571064"/>
            </a:xfrm>
          </p:grpSpPr>
          <p:grpSp>
            <p:nvGrpSpPr>
              <p:cNvPr id="39" name="Группа 1">
                <a:extLst>
                  <a:ext uri="{FF2B5EF4-FFF2-40B4-BE49-F238E27FC236}">
                    <a16:creationId xmlns:a16="http://schemas.microsoft.com/office/drawing/2014/main" id="{A939B763-C5D2-8E49-BE40-4FEB6DD79F2F}"/>
                  </a:ext>
                </a:extLst>
              </p:cNvPr>
              <p:cNvGrpSpPr/>
              <p:nvPr/>
            </p:nvGrpSpPr>
            <p:grpSpPr>
              <a:xfrm rot="1311653">
                <a:off x="4805182" y="2073061"/>
                <a:ext cx="2203891" cy="1490583"/>
                <a:chOff x="6136636" y="-1487208"/>
                <a:chExt cx="4407781" cy="2981166"/>
              </a:xfrm>
            </p:grpSpPr>
            <p:sp>
              <p:nvSpPr>
                <p:cNvPr id="41" name="Кружок">
                  <a:extLst>
                    <a:ext uri="{FF2B5EF4-FFF2-40B4-BE49-F238E27FC236}">
                      <a16:creationId xmlns:a16="http://schemas.microsoft.com/office/drawing/2014/main" id="{2FA9951C-D0C4-2C4E-8971-7F4A72BD2F87}"/>
                    </a:ext>
                  </a:extLst>
                </p:cNvPr>
                <p:cNvSpPr/>
                <p:nvPr/>
              </p:nvSpPr>
              <p:spPr>
                <a:xfrm>
                  <a:off x="7939089" y="-1111738"/>
                  <a:ext cx="2228773" cy="2228774"/>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8FAF9"/>
                      </a:solidFill>
                      <a:effectLst/>
                      <a:uLnTx/>
                      <a:uFillTx/>
                      <a:latin typeface="Century Gothic" panose="020B0502020202020204" pitchFamily="34" charset="0"/>
                      <a:ea typeface="Helvetica Neue Medium"/>
                      <a:cs typeface="Helvetica Neue Medium"/>
                      <a:sym typeface="Helvetica Neue Medium"/>
                    </a:rPr>
                    <a:t>II</a:t>
                  </a:r>
                  <a:endParaRPr kumimoji="0" sz="2000" b="1" i="0" u="none" strike="noStrike" kern="0" cap="none" spc="0" normalizeH="0" baseline="0" noProof="0" dirty="0">
                    <a:ln>
                      <a:noFill/>
                    </a:ln>
                    <a:solidFill>
                      <a:srgbClr val="F8FAF9"/>
                    </a:solidFill>
                    <a:effectLst/>
                    <a:uLnTx/>
                    <a:uFillTx/>
                    <a:latin typeface="Century Gothic" panose="020B0502020202020204" pitchFamily="34" charset="0"/>
                    <a:ea typeface="Helvetica Neue Medium"/>
                    <a:cs typeface="Helvetica Neue Medium"/>
                    <a:sym typeface="Helvetica Neue Medium"/>
                  </a:endParaRPr>
                </a:p>
              </p:txBody>
            </p:sp>
            <p:sp>
              <p:nvSpPr>
                <p:cNvPr id="54" name="Фигура">
                  <a:extLst>
                    <a:ext uri="{FF2B5EF4-FFF2-40B4-BE49-F238E27FC236}">
                      <a16:creationId xmlns:a16="http://schemas.microsoft.com/office/drawing/2014/main" id="{809BC2AD-388C-0541-BBC0-8E3A5AB90F82}"/>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49000">
                      <a:srgbClr val="1D4E89"/>
                    </a:gs>
                    <a:gs pos="75000">
                      <a:srgbClr val="C4CAD3"/>
                    </a:gs>
                    <a:gs pos="80000">
                      <a:srgbClr val="C4CAD3"/>
                    </a:gs>
                    <a:gs pos="91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dirty="0">
                    <a:ln>
                      <a:noFill/>
                    </a:ln>
                    <a:solidFill>
                      <a:srgbClr val="252625"/>
                    </a:solidFill>
                    <a:effectLst/>
                    <a:uLnTx/>
                    <a:uFillTx/>
                    <a:latin typeface="Helvetica Neue Medium"/>
                    <a:ea typeface="Helvetica Neue Medium"/>
                    <a:cs typeface="Helvetica Neue Medium"/>
                    <a:sym typeface="Helvetica Neue Medium"/>
                  </a:endParaRPr>
                </a:p>
              </p:txBody>
            </p:sp>
            <p:sp>
              <p:nvSpPr>
                <p:cNvPr id="53" name="Кружок">
                  <a:extLst>
                    <a:ext uri="{FF2B5EF4-FFF2-40B4-BE49-F238E27FC236}">
                      <a16:creationId xmlns:a16="http://schemas.microsoft.com/office/drawing/2014/main" id="{E0F2AB5D-7342-7F4B-90AF-A73DBBA6142A}"/>
                    </a:ext>
                  </a:extLst>
                </p:cNvPr>
                <p:cNvSpPr/>
                <p:nvPr/>
              </p:nvSpPr>
              <p:spPr>
                <a:xfrm rot="5400000">
                  <a:off x="6316485" y="-253031"/>
                  <a:ext cx="511358" cy="511359"/>
                </a:xfrm>
                <a:prstGeom prst="ellipse">
                  <a:avLst/>
                </a:prstGeom>
                <a:solidFill>
                  <a:srgbClr val="DE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55" name="Группа 1">
                <a:extLst>
                  <a:ext uri="{FF2B5EF4-FFF2-40B4-BE49-F238E27FC236}">
                    <a16:creationId xmlns:a16="http://schemas.microsoft.com/office/drawing/2014/main" id="{072BF9D0-CB5E-4D42-83B1-7D06E5C9BA53}"/>
                  </a:ext>
                </a:extLst>
              </p:cNvPr>
              <p:cNvGrpSpPr/>
              <p:nvPr/>
            </p:nvGrpSpPr>
            <p:grpSpPr>
              <a:xfrm rot="2678737">
                <a:off x="3862759" y="3399746"/>
                <a:ext cx="2203891" cy="1490583"/>
                <a:chOff x="6136636" y="-1487208"/>
                <a:chExt cx="4407781" cy="2981166"/>
              </a:xfrm>
            </p:grpSpPr>
            <p:sp>
              <p:nvSpPr>
                <p:cNvPr id="56" name="Кружок">
                  <a:extLst>
                    <a:ext uri="{FF2B5EF4-FFF2-40B4-BE49-F238E27FC236}">
                      <a16:creationId xmlns:a16="http://schemas.microsoft.com/office/drawing/2014/main" id="{C5F45A39-1662-694E-97F8-6972784FA26E}"/>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57" name="Кружок">
                  <a:extLst>
                    <a:ext uri="{FF2B5EF4-FFF2-40B4-BE49-F238E27FC236}">
                      <a16:creationId xmlns:a16="http://schemas.microsoft.com/office/drawing/2014/main" id="{59C994CE-E5AB-9C44-A147-E8BB883C9C20}"/>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58" name="Фигура">
                  <a:extLst>
                    <a:ext uri="{FF2B5EF4-FFF2-40B4-BE49-F238E27FC236}">
                      <a16:creationId xmlns:a16="http://schemas.microsoft.com/office/drawing/2014/main" id="{0ECC29D5-466A-C443-B7B6-87DEE84AC42A}"/>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59" name="Группа 1">
                <a:extLst>
                  <a:ext uri="{FF2B5EF4-FFF2-40B4-BE49-F238E27FC236}">
                    <a16:creationId xmlns:a16="http://schemas.microsoft.com/office/drawing/2014/main" id="{50342CB0-428D-6143-8E96-34A3C25E010E}"/>
                  </a:ext>
                </a:extLst>
              </p:cNvPr>
              <p:cNvGrpSpPr/>
              <p:nvPr/>
            </p:nvGrpSpPr>
            <p:grpSpPr>
              <a:xfrm rot="3945857">
                <a:off x="2523890" y="4295008"/>
                <a:ext cx="2203891" cy="1490583"/>
                <a:chOff x="6136636" y="-1487208"/>
                <a:chExt cx="4407781" cy="2981166"/>
              </a:xfrm>
            </p:grpSpPr>
            <p:sp>
              <p:nvSpPr>
                <p:cNvPr id="60" name="Кружок">
                  <a:extLst>
                    <a:ext uri="{FF2B5EF4-FFF2-40B4-BE49-F238E27FC236}">
                      <a16:creationId xmlns:a16="http://schemas.microsoft.com/office/drawing/2014/main" id="{FAF835C5-F712-CA47-A34D-6E8D689F89E8}"/>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61" name="Кружок">
                  <a:extLst>
                    <a:ext uri="{FF2B5EF4-FFF2-40B4-BE49-F238E27FC236}">
                      <a16:creationId xmlns:a16="http://schemas.microsoft.com/office/drawing/2014/main" id="{3A96D472-131A-5A4C-B3F2-ED9225573387}"/>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62" name="Фигура">
                  <a:extLst>
                    <a:ext uri="{FF2B5EF4-FFF2-40B4-BE49-F238E27FC236}">
                      <a16:creationId xmlns:a16="http://schemas.microsoft.com/office/drawing/2014/main" id="{EF2B678D-95FE-A84F-9569-A7C054A09F38}"/>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63" name="Группа 1">
                <a:extLst>
                  <a:ext uri="{FF2B5EF4-FFF2-40B4-BE49-F238E27FC236}">
                    <a16:creationId xmlns:a16="http://schemas.microsoft.com/office/drawing/2014/main" id="{8F2E06C4-A95B-A544-BA95-23F750721FD0}"/>
                  </a:ext>
                </a:extLst>
              </p:cNvPr>
              <p:cNvGrpSpPr/>
              <p:nvPr/>
            </p:nvGrpSpPr>
            <p:grpSpPr>
              <a:xfrm rot="5400000">
                <a:off x="927382" y="4628877"/>
                <a:ext cx="2203891" cy="1490583"/>
                <a:chOff x="6136636" y="-1487208"/>
                <a:chExt cx="4407781" cy="2981166"/>
              </a:xfrm>
            </p:grpSpPr>
            <p:sp>
              <p:nvSpPr>
                <p:cNvPr id="64" name="Кружок">
                  <a:extLst>
                    <a:ext uri="{FF2B5EF4-FFF2-40B4-BE49-F238E27FC236}">
                      <a16:creationId xmlns:a16="http://schemas.microsoft.com/office/drawing/2014/main" id="{36E164C4-7A89-AD4B-B1ED-2B1F96A0C267}"/>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65" name="Кружок">
                  <a:extLst>
                    <a:ext uri="{FF2B5EF4-FFF2-40B4-BE49-F238E27FC236}">
                      <a16:creationId xmlns:a16="http://schemas.microsoft.com/office/drawing/2014/main" id="{91442EC4-8676-C345-BC37-94A3AD9C4486}"/>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66" name="Фигура">
                  <a:extLst>
                    <a:ext uri="{FF2B5EF4-FFF2-40B4-BE49-F238E27FC236}">
                      <a16:creationId xmlns:a16="http://schemas.microsoft.com/office/drawing/2014/main" id="{4D7304AB-93AC-714B-A19C-B8DD281700BF}"/>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9" name="Group 8">
                <a:extLst>
                  <a:ext uri="{FF2B5EF4-FFF2-40B4-BE49-F238E27FC236}">
                    <a16:creationId xmlns:a16="http://schemas.microsoft.com/office/drawing/2014/main" id="{8053DAC8-F547-AC49-92EC-D5FB8DDE299A}"/>
                  </a:ext>
                </a:extLst>
              </p:cNvPr>
              <p:cNvGrpSpPr/>
              <p:nvPr/>
            </p:nvGrpSpPr>
            <p:grpSpPr>
              <a:xfrm>
                <a:off x="-3233770" y="-4094950"/>
                <a:ext cx="10251459" cy="10212293"/>
                <a:chOff x="-3233770" y="-4094950"/>
                <a:chExt cx="10251459" cy="10212293"/>
              </a:xfrm>
            </p:grpSpPr>
            <p:sp>
              <p:nvSpPr>
                <p:cNvPr id="218" name="Кружок"/>
                <p:cNvSpPr/>
                <p:nvPr/>
              </p:nvSpPr>
              <p:spPr>
                <a:xfrm>
                  <a:off x="-1250950" y="-2079427"/>
                  <a:ext cx="6575227" cy="6575227"/>
                </a:xfrm>
                <a:prstGeom prst="ellipse">
                  <a:avLst/>
                </a:prstGeom>
                <a:ln w="50800" cap="rnd">
                  <a:solidFill>
                    <a:srgbClr val="656568">
                      <a:alpha val="34000"/>
                    </a:srgbClr>
                  </a:solidFill>
                  <a:custDash>
                    <a:ds d="100000" sp="200000"/>
                  </a:custDash>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nvGrpSpPr>
                <p:cNvPr id="5" name="Group 4">
                  <a:extLst>
                    <a:ext uri="{FF2B5EF4-FFF2-40B4-BE49-F238E27FC236}">
                      <a16:creationId xmlns:a16="http://schemas.microsoft.com/office/drawing/2014/main" id="{A29FCE9F-4ABA-2641-94EF-7103B5228692}"/>
                    </a:ext>
                  </a:extLst>
                </p:cNvPr>
                <p:cNvGrpSpPr/>
                <p:nvPr/>
              </p:nvGrpSpPr>
              <p:grpSpPr>
                <a:xfrm>
                  <a:off x="-332721" y="-4094950"/>
                  <a:ext cx="7350410" cy="4393347"/>
                  <a:chOff x="-332721" y="-4134706"/>
                  <a:chExt cx="7350410" cy="4393347"/>
                </a:xfrm>
              </p:grpSpPr>
              <p:grpSp>
                <p:nvGrpSpPr>
                  <p:cNvPr id="67" name="Группа 1">
                    <a:extLst>
                      <a:ext uri="{FF2B5EF4-FFF2-40B4-BE49-F238E27FC236}">
                        <a16:creationId xmlns:a16="http://schemas.microsoft.com/office/drawing/2014/main" id="{930F49C4-126A-DC4D-911C-5EBB5E732CD0}"/>
                      </a:ext>
                    </a:extLst>
                  </p:cNvPr>
                  <p:cNvGrpSpPr/>
                  <p:nvPr/>
                </p:nvGrpSpPr>
                <p:grpSpPr>
                  <a:xfrm rot="16109669">
                    <a:off x="929618" y="-3778052"/>
                    <a:ext cx="2203891" cy="1490583"/>
                    <a:chOff x="6136636" y="-1487208"/>
                    <a:chExt cx="4407781" cy="2981166"/>
                  </a:xfrm>
                </p:grpSpPr>
                <p:sp>
                  <p:nvSpPr>
                    <p:cNvPr id="68" name="Кружок">
                      <a:extLst>
                        <a:ext uri="{FF2B5EF4-FFF2-40B4-BE49-F238E27FC236}">
                          <a16:creationId xmlns:a16="http://schemas.microsoft.com/office/drawing/2014/main" id="{40C18BEC-13FE-0E4B-A52C-8662E0C6CF3C}"/>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69" name="Кружок">
                      <a:extLst>
                        <a:ext uri="{FF2B5EF4-FFF2-40B4-BE49-F238E27FC236}">
                          <a16:creationId xmlns:a16="http://schemas.microsoft.com/office/drawing/2014/main" id="{913CFE96-7E98-C943-912C-83B3E5533638}"/>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70" name="Фигура">
                      <a:extLst>
                        <a:ext uri="{FF2B5EF4-FFF2-40B4-BE49-F238E27FC236}">
                          <a16:creationId xmlns:a16="http://schemas.microsoft.com/office/drawing/2014/main" id="{318B7A02-4CC9-BA44-9D3D-51C152DD656C}"/>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71" name="Группа 1">
                    <a:extLst>
                      <a:ext uri="{FF2B5EF4-FFF2-40B4-BE49-F238E27FC236}">
                        <a16:creationId xmlns:a16="http://schemas.microsoft.com/office/drawing/2014/main" id="{B470520B-75FB-8846-8C56-9FC6DC3C6DBA}"/>
                      </a:ext>
                    </a:extLst>
                  </p:cNvPr>
                  <p:cNvGrpSpPr/>
                  <p:nvPr/>
                </p:nvGrpSpPr>
                <p:grpSpPr>
                  <a:xfrm rot="17476753">
                    <a:off x="2521272" y="-3439095"/>
                    <a:ext cx="2203891" cy="1490583"/>
                    <a:chOff x="6136636" y="-1487208"/>
                    <a:chExt cx="4407781" cy="2981166"/>
                  </a:xfrm>
                </p:grpSpPr>
                <p:sp>
                  <p:nvSpPr>
                    <p:cNvPr id="72" name="Кружок">
                      <a:extLst>
                        <a:ext uri="{FF2B5EF4-FFF2-40B4-BE49-F238E27FC236}">
                          <a16:creationId xmlns:a16="http://schemas.microsoft.com/office/drawing/2014/main" id="{E4C9DF3A-1ECE-824C-9373-DCA99F14B44C}"/>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73" name="Кружок">
                      <a:extLst>
                        <a:ext uri="{FF2B5EF4-FFF2-40B4-BE49-F238E27FC236}">
                          <a16:creationId xmlns:a16="http://schemas.microsoft.com/office/drawing/2014/main" id="{8612D057-1523-EB4D-96AC-802FE0843395}"/>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74" name="Фигура">
                      <a:extLst>
                        <a:ext uri="{FF2B5EF4-FFF2-40B4-BE49-F238E27FC236}">
                          <a16:creationId xmlns:a16="http://schemas.microsoft.com/office/drawing/2014/main" id="{EC31F2B8-13B7-B548-BE70-E3B7DB94C3E5}"/>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75" name="Группа 1">
                    <a:extLst>
                      <a:ext uri="{FF2B5EF4-FFF2-40B4-BE49-F238E27FC236}">
                        <a16:creationId xmlns:a16="http://schemas.microsoft.com/office/drawing/2014/main" id="{7F35435C-9CE3-B342-8122-55CA2BC175D5}"/>
                      </a:ext>
                    </a:extLst>
                  </p:cNvPr>
                  <p:cNvGrpSpPr/>
                  <p:nvPr/>
                </p:nvGrpSpPr>
                <p:grpSpPr>
                  <a:xfrm rot="18743873">
                    <a:off x="3874120" y="-2565100"/>
                    <a:ext cx="2203891" cy="1490583"/>
                    <a:chOff x="6136636" y="-1487208"/>
                    <a:chExt cx="4407781" cy="2981166"/>
                  </a:xfrm>
                </p:grpSpPr>
                <p:sp>
                  <p:nvSpPr>
                    <p:cNvPr id="76" name="Кружок">
                      <a:extLst>
                        <a:ext uri="{FF2B5EF4-FFF2-40B4-BE49-F238E27FC236}">
                          <a16:creationId xmlns:a16="http://schemas.microsoft.com/office/drawing/2014/main" id="{D7AE9092-5159-8B4D-AD4A-AE2957BCDF09}"/>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77" name="Кружок">
                      <a:extLst>
                        <a:ext uri="{FF2B5EF4-FFF2-40B4-BE49-F238E27FC236}">
                          <a16:creationId xmlns:a16="http://schemas.microsoft.com/office/drawing/2014/main" id="{810D2216-5975-8C4E-A95F-C1178166AB1B}"/>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78" name="Фигура">
                      <a:extLst>
                        <a:ext uri="{FF2B5EF4-FFF2-40B4-BE49-F238E27FC236}">
                          <a16:creationId xmlns:a16="http://schemas.microsoft.com/office/drawing/2014/main" id="{F248653C-A719-F24A-9C3E-74BD8E1A97F0}"/>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79" name="Группа 1">
                    <a:extLst>
                      <a:ext uri="{FF2B5EF4-FFF2-40B4-BE49-F238E27FC236}">
                        <a16:creationId xmlns:a16="http://schemas.microsoft.com/office/drawing/2014/main" id="{94528E08-FB4B-7747-944D-26BBC9DD8F63}"/>
                      </a:ext>
                    </a:extLst>
                  </p:cNvPr>
                  <p:cNvGrpSpPr/>
                  <p:nvPr/>
                </p:nvGrpSpPr>
                <p:grpSpPr>
                  <a:xfrm rot="20198016">
                    <a:off x="4813798" y="-1231942"/>
                    <a:ext cx="2203891" cy="1490583"/>
                    <a:chOff x="6136636" y="-1487208"/>
                    <a:chExt cx="4407781" cy="2981166"/>
                  </a:xfrm>
                </p:grpSpPr>
                <p:sp>
                  <p:nvSpPr>
                    <p:cNvPr id="80" name="Кружок">
                      <a:extLst>
                        <a:ext uri="{FF2B5EF4-FFF2-40B4-BE49-F238E27FC236}">
                          <a16:creationId xmlns:a16="http://schemas.microsoft.com/office/drawing/2014/main" id="{FB57413D-6B85-4D4C-8D27-75D014777D0D}"/>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81" name="Кружок">
                      <a:extLst>
                        <a:ext uri="{FF2B5EF4-FFF2-40B4-BE49-F238E27FC236}">
                          <a16:creationId xmlns:a16="http://schemas.microsoft.com/office/drawing/2014/main" id="{CF2A04F6-912C-8A4B-8C14-2DB95326FE3C}"/>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82" name="Фигура">
                      <a:extLst>
                        <a:ext uri="{FF2B5EF4-FFF2-40B4-BE49-F238E27FC236}">
                          <a16:creationId xmlns:a16="http://schemas.microsoft.com/office/drawing/2014/main" id="{771040E4-2E91-8746-9380-4F088ABD1DFA}"/>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83" name="Группа 1">
                    <a:extLst>
                      <a:ext uri="{FF2B5EF4-FFF2-40B4-BE49-F238E27FC236}">
                        <a16:creationId xmlns:a16="http://schemas.microsoft.com/office/drawing/2014/main" id="{391E03E5-2853-774A-A80A-BCB60C6B511B}"/>
                      </a:ext>
                    </a:extLst>
                  </p:cNvPr>
                  <p:cNvGrpSpPr/>
                  <p:nvPr/>
                </p:nvGrpSpPr>
                <p:grpSpPr>
                  <a:xfrm rot="14731149">
                    <a:off x="-689375" y="-3410049"/>
                    <a:ext cx="2203891" cy="1490583"/>
                    <a:chOff x="6136636" y="-1487208"/>
                    <a:chExt cx="4407781" cy="2981166"/>
                  </a:xfrm>
                </p:grpSpPr>
                <p:sp>
                  <p:nvSpPr>
                    <p:cNvPr id="84" name="Кружок">
                      <a:extLst>
                        <a:ext uri="{FF2B5EF4-FFF2-40B4-BE49-F238E27FC236}">
                          <a16:creationId xmlns:a16="http://schemas.microsoft.com/office/drawing/2014/main" id="{418BB0D9-51E3-5245-8D64-E33F764CBFF6}"/>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85" name="Кружок">
                      <a:extLst>
                        <a:ext uri="{FF2B5EF4-FFF2-40B4-BE49-F238E27FC236}">
                          <a16:creationId xmlns:a16="http://schemas.microsoft.com/office/drawing/2014/main" id="{EDA6DF8E-3E63-334D-892C-4FDF2384A88D}"/>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86" name="Фигура">
                      <a:extLst>
                        <a:ext uri="{FF2B5EF4-FFF2-40B4-BE49-F238E27FC236}">
                          <a16:creationId xmlns:a16="http://schemas.microsoft.com/office/drawing/2014/main" id="{8FAE3105-0992-F64D-A092-26D07452FC30}"/>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grpSp>
              <p:nvGrpSpPr>
                <p:cNvPr id="87" name="Group 86">
                  <a:extLst>
                    <a:ext uri="{FF2B5EF4-FFF2-40B4-BE49-F238E27FC236}">
                      <a16:creationId xmlns:a16="http://schemas.microsoft.com/office/drawing/2014/main" id="{94F7F5B9-0B4D-5943-8955-2C3432A3F0F1}"/>
                    </a:ext>
                  </a:extLst>
                </p:cNvPr>
                <p:cNvGrpSpPr/>
                <p:nvPr/>
              </p:nvGrpSpPr>
              <p:grpSpPr>
                <a:xfrm rot="13595842">
                  <a:off x="-4712301" y="245464"/>
                  <a:ext cx="7350410" cy="4393347"/>
                  <a:chOff x="-332721" y="-4134706"/>
                  <a:chExt cx="7350410" cy="4393347"/>
                </a:xfrm>
              </p:grpSpPr>
              <p:grpSp>
                <p:nvGrpSpPr>
                  <p:cNvPr id="88" name="Группа 1">
                    <a:extLst>
                      <a:ext uri="{FF2B5EF4-FFF2-40B4-BE49-F238E27FC236}">
                        <a16:creationId xmlns:a16="http://schemas.microsoft.com/office/drawing/2014/main" id="{B7A1F2A3-2F2C-AE4E-8A89-0105BE73EBA9}"/>
                      </a:ext>
                    </a:extLst>
                  </p:cNvPr>
                  <p:cNvGrpSpPr/>
                  <p:nvPr/>
                </p:nvGrpSpPr>
                <p:grpSpPr>
                  <a:xfrm rot="16109669">
                    <a:off x="929618" y="-3778052"/>
                    <a:ext cx="2203891" cy="1490583"/>
                    <a:chOff x="6136636" y="-1487208"/>
                    <a:chExt cx="4407781" cy="2981166"/>
                  </a:xfrm>
                </p:grpSpPr>
                <p:sp>
                  <p:nvSpPr>
                    <p:cNvPr id="105" name="Кружок">
                      <a:extLst>
                        <a:ext uri="{FF2B5EF4-FFF2-40B4-BE49-F238E27FC236}">
                          <a16:creationId xmlns:a16="http://schemas.microsoft.com/office/drawing/2014/main" id="{3B061997-BA72-BF46-BDC3-2D04C7E34E5B}"/>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106" name="Кружок">
                      <a:extLst>
                        <a:ext uri="{FF2B5EF4-FFF2-40B4-BE49-F238E27FC236}">
                          <a16:creationId xmlns:a16="http://schemas.microsoft.com/office/drawing/2014/main" id="{929C9BA7-B8DA-AC46-8E3F-4710F495D483}"/>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107" name="Фигура">
                      <a:extLst>
                        <a:ext uri="{FF2B5EF4-FFF2-40B4-BE49-F238E27FC236}">
                          <a16:creationId xmlns:a16="http://schemas.microsoft.com/office/drawing/2014/main" id="{234B6600-C4B7-6A4E-9879-B6842AD0DE6A}"/>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89" name="Группа 1">
                    <a:extLst>
                      <a:ext uri="{FF2B5EF4-FFF2-40B4-BE49-F238E27FC236}">
                        <a16:creationId xmlns:a16="http://schemas.microsoft.com/office/drawing/2014/main" id="{AF77BE0D-562E-E94C-826A-4B8BE6601C54}"/>
                      </a:ext>
                    </a:extLst>
                  </p:cNvPr>
                  <p:cNvGrpSpPr/>
                  <p:nvPr/>
                </p:nvGrpSpPr>
                <p:grpSpPr>
                  <a:xfrm rot="17476753">
                    <a:off x="2521272" y="-3439095"/>
                    <a:ext cx="2203891" cy="1490583"/>
                    <a:chOff x="6136636" y="-1487208"/>
                    <a:chExt cx="4407781" cy="2981166"/>
                  </a:xfrm>
                </p:grpSpPr>
                <p:sp>
                  <p:nvSpPr>
                    <p:cNvPr id="102" name="Кружок">
                      <a:extLst>
                        <a:ext uri="{FF2B5EF4-FFF2-40B4-BE49-F238E27FC236}">
                          <a16:creationId xmlns:a16="http://schemas.microsoft.com/office/drawing/2014/main" id="{BEBF4F1D-AE21-9D4C-8928-180A55E90838}"/>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III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103" name="Кружок">
                      <a:extLst>
                        <a:ext uri="{FF2B5EF4-FFF2-40B4-BE49-F238E27FC236}">
                          <a16:creationId xmlns:a16="http://schemas.microsoft.com/office/drawing/2014/main" id="{FC6B4AB4-E9BC-0144-88D1-0B2199039668}"/>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104" name="Фигура">
                      <a:extLst>
                        <a:ext uri="{FF2B5EF4-FFF2-40B4-BE49-F238E27FC236}">
                          <a16:creationId xmlns:a16="http://schemas.microsoft.com/office/drawing/2014/main" id="{A379DC22-180E-1246-A137-C7D4CEC06D2E}"/>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90" name="Группа 1">
                    <a:extLst>
                      <a:ext uri="{FF2B5EF4-FFF2-40B4-BE49-F238E27FC236}">
                        <a16:creationId xmlns:a16="http://schemas.microsoft.com/office/drawing/2014/main" id="{7CBDD954-AC37-BA4C-8B5B-7AFBCFE38158}"/>
                      </a:ext>
                    </a:extLst>
                  </p:cNvPr>
                  <p:cNvGrpSpPr/>
                  <p:nvPr/>
                </p:nvGrpSpPr>
                <p:grpSpPr>
                  <a:xfrm rot="18743873">
                    <a:off x="3874120" y="-2565100"/>
                    <a:ext cx="2203891" cy="1490583"/>
                    <a:chOff x="6136636" y="-1487208"/>
                    <a:chExt cx="4407781" cy="2981166"/>
                  </a:xfrm>
                </p:grpSpPr>
                <p:sp>
                  <p:nvSpPr>
                    <p:cNvPr id="99" name="Кружок">
                      <a:extLst>
                        <a:ext uri="{FF2B5EF4-FFF2-40B4-BE49-F238E27FC236}">
                          <a16:creationId xmlns:a16="http://schemas.microsoft.com/office/drawing/2014/main" id="{4CE39FCC-AD64-9244-B313-D284100EA881}"/>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100" name="Кружок">
                      <a:extLst>
                        <a:ext uri="{FF2B5EF4-FFF2-40B4-BE49-F238E27FC236}">
                          <a16:creationId xmlns:a16="http://schemas.microsoft.com/office/drawing/2014/main" id="{6DFE2F00-BF6D-EC42-99A5-40FAF91CC467}"/>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101" name="Фигура">
                      <a:extLst>
                        <a:ext uri="{FF2B5EF4-FFF2-40B4-BE49-F238E27FC236}">
                          <a16:creationId xmlns:a16="http://schemas.microsoft.com/office/drawing/2014/main" id="{2E386B6B-894B-A046-9920-2BAA9CFCD16D}"/>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91" name="Группа 1">
                    <a:extLst>
                      <a:ext uri="{FF2B5EF4-FFF2-40B4-BE49-F238E27FC236}">
                        <a16:creationId xmlns:a16="http://schemas.microsoft.com/office/drawing/2014/main" id="{17DE6CCA-EB6B-064B-BEB8-A54D9A7D9B38}"/>
                      </a:ext>
                    </a:extLst>
                  </p:cNvPr>
                  <p:cNvGrpSpPr/>
                  <p:nvPr/>
                </p:nvGrpSpPr>
                <p:grpSpPr>
                  <a:xfrm rot="20198016">
                    <a:off x="4813798" y="-1231942"/>
                    <a:ext cx="2203891" cy="1490583"/>
                    <a:chOff x="6136636" y="-1487208"/>
                    <a:chExt cx="4407781" cy="2981166"/>
                  </a:xfrm>
                </p:grpSpPr>
                <p:sp>
                  <p:nvSpPr>
                    <p:cNvPr id="96" name="Кружок">
                      <a:extLst>
                        <a:ext uri="{FF2B5EF4-FFF2-40B4-BE49-F238E27FC236}">
                          <a16:creationId xmlns:a16="http://schemas.microsoft.com/office/drawing/2014/main" id="{91E85674-C642-6848-B82D-A9917E12E8B8}"/>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V</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97" name="Кружок">
                      <a:extLst>
                        <a:ext uri="{FF2B5EF4-FFF2-40B4-BE49-F238E27FC236}">
                          <a16:creationId xmlns:a16="http://schemas.microsoft.com/office/drawing/2014/main" id="{6FAC9094-F216-FE45-A82B-2D61E3840850}"/>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98" name="Фигура">
                      <a:extLst>
                        <a:ext uri="{FF2B5EF4-FFF2-40B4-BE49-F238E27FC236}">
                          <a16:creationId xmlns:a16="http://schemas.microsoft.com/office/drawing/2014/main" id="{3A6F2011-D953-1C44-9645-7C2E41C345AC}"/>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nvGrpSpPr>
                  <p:cNvPr id="92" name="Группа 1">
                    <a:extLst>
                      <a:ext uri="{FF2B5EF4-FFF2-40B4-BE49-F238E27FC236}">
                        <a16:creationId xmlns:a16="http://schemas.microsoft.com/office/drawing/2014/main" id="{C9972A38-9FAF-694B-A5A8-6EF55050E2C9}"/>
                      </a:ext>
                    </a:extLst>
                  </p:cNvPr>
                  <p:cNvGrpSpPr/>
                  <p:nvPr/>
                </p:nvGrpSpPr>
                <p:grpSpPr>
                  <a:xfrm rot="14731149">
                    <a:off x="-689375" y="-3410049"/>
                    <a:ext cx="2203891" cy="1490583"/>
                    <a:chOff x="6136636" y="-1487208"/>
                    <a:chExt cx="4407781" cy="2981166"/>
                  </a:xfrm>
                </p:grpSpPr>
                <p:sp>
                  <p:nvSpPr>
                    <p:cNvPr id="93" name="Кружок">
                      <a:extLst>
                        <a:ext uri="{FF2B5EF4-FFF2-40B4-BE49-F238E27FC236}">
                          <a16:creationId xmlns:a16="http://schemas.microsoft.com/office/drawing/2014/main" id="{96F9EDDD-BBF4-C646-B58B-5E66D02AF003}"/>
                        </a:ext>
                      </a:extLst>
                    </p:cNvPr>
                    <p:cNvSpPr/>
                    <p:nvPr/>
                  </p:nvSpPr>
                  <p:spPr>
                    <a:xfrm>
                      <a:off x="7939090" y="-1111738"/>
                      <a:ext cx="2228773" cy="2228774"/>
                    </a:xfrm>
                    <a:prstGeom prst="ellipse">
                      <a:avLst/>
                    </a:prstGeom>
                    <a:solidFill>
                      <a:srgbClr val="DFDFD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rPr>
                        <a:t>I</a:t>
                      </a:r>
                      <a:endParaRPr kumimoji="0" sz="2000" b="1" i="0" u="none" strike="noStrike" kern="0" cap="none" spc="0" normalizeH="0" baseline="0" noProof="0" dirty="0">
                        <a:ln>
                          <a:noFill/>
                        </a:ln>
                        <a:solidFill>
                          <a:srgbClr val="8E8F98">
                            <a:lumMod val="75000"/>
                          </a:srgbClr>
                        </a:solidFill>
                        <a:effectLst/>
                        <a:uLnTx/>
                        <a:uFillTx/>
                        <a:latin typeface="Century Gothic" panose="020B0502020202020204" pitchFamily="34" charset="0"/>
                        <a:ea typeface="Helvetica Neue Medium"/>
                        <a:cs typeface="Helvetica Neue Medium"/>
                        <a:sym typeface="Helvetica Neue Medium"/>
                      </a:endParaRPr>
                    </a:p>
                  </p:txBody>
                </p:sp>
                <p:sp>
                  <p:nvSpPr>
                    <p:cNvPr id="94" name="Кружок">
                      <a:extLst>
                        <a:ext uri="{FF2B5EF4-FFF2-40B4-BE49-F238E27FC236}">
                          <a16:creationId xmlns:a16="http://schemas.microsoft.com/office/drawing/2014/main" id="{9E901BE0-34A8-7644-BDB3-273AD159BAF8}"/>
                        </a:ext>
                      </a:extLst>
                    </p:cNvPr>
                    <p:cNvSpPr/>
                    <p:nvPr/>
                  </p:nvSpPr>
                  <p:spPr>
                    <a:xfrm rot="5400000">
                      <a:off x="6316485" y="-253031"/>
                      <a:ext cx="511358" cy="511359"/>
                    </a:xfrm>
                    <a:prstGeom prst="ellipse">
                      <a:avLst/>
                    </a:prstGeom>
                    <a:solidFill>
                      <a:srgbClr val="1D4E89"/>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sp>
                  <p:nvSpPr>
                    <p:cNvPr id="95" name="Фигура">
                      <a:extLst>
                        <a:ext uri="{FF2B5EF4-FFF2-40B4-BE49-F238E27FC236}">
                          <a16:creationId xmlns:a16="http://schemas.microsoft.com/office/drawing/2014/main" id="{9032C356-831D-2D4C-AD3A-AAABC2BBE5DB}"/>
                        </a:ext>
                      </a:extLst>
                    </p:cNvPr>
                    <p:cNvSpPr/>
                    <p:nvPr/>
                  </p:nvSpPr>
                  <p:spPr>
                    <a:xfrm rot="5400000">
                      <a:off x="6849944" y="-2200516"/>
                      <a:ext cx="2981166" cy="4407781"/>
                    </a:xfrm>
                    <a:custGeom>
                      <a:avLst/>
                      <a:gdLst/>
                      <a:ahLst/>
                      <a:cxnLst>
                        <a:cxn ang="0">
                          <a:pos x="wd2" y="hd2"/>
                        </a:cxn>
                        <a:cxn ang="5400000">
                          <a:pos x="wd2" y="hd2"/>
                        </a:cxn>
                        <a:cxn ang="10800000">
                          <a:pos x="wd2" y="hd2"/>
                        </a:cxn>
                        <a:cxn ang="16200000">
                          <a:pos x="wd2" y="hd2"/>
                        </a:cxn>
                      </a:cxnLst>
                      <a:rect l="0" t="0" r="r" b="b"/>
                      <a:pathLst>
                        <a:path w="21192" h="21541" extrusionOk="0">
                          <a:moveTo>
                            <a:pt x="10747" y="1"/>
                          </a:moveTo>
                          <a:cubicBezTo>
                            <a:pt x="8326" y="-25"/>
                            <a:pt x="6226" y="481"/>
                            <a:pt x="4532" y="1300"/>
                          </a:cubicBezTo>
                          <a:cubicBezTo>
                            <a:pt x="2819" y="2129"/>
                            <a:pt x="1507" y="3285"/>
                            <a:pt x="750" y="4596"/>
                          </a:cubicBezTo>
                          <a:cubicBezTo>
                            <a:pt x="-9" y="5912"/>
                            <a:pt x="-207" y="7375"/>
                            <a:pt x="225" y="8787"/>
                          </a:cubicBezTo>
                          <a:cubicBezTo>
                            <a:pt x="658" y="10205"/>
                            <a:pt x="1729" y="11577"/>
                            <a:pt x="3545" y="12719"/>
                          </a:cubicBezTo>
                          <a:lnTo>
                            <a:pt x="10289" y="16747"/>
                          </a:lnTo>
                          <a:lnTo>
                            <a:pt x="8635" y="17745"/>
                          </a:lnTo>
                          <a:cubicBezTo>
                            <a:pt x="7510" y="18389"/>
                            <a:pt x="7281" y="19335"/>
                            <a:pt x="7690" y="20124"/>
                          </a:cubicBezTo>
                          <a:cubicBezTo>
                            <a:pt x="8106" y="20929"/>
                            <a:pt x="9188" y="21575"/>
                            <a:pt x="10680" y="21539"/>
                          </a:cubicBezTo>
                          <a:cubicBezTo>
                            <a:pt x="11380" y="21523"/>
                            <a:pt x="11978" y="21354"/>
                            <a:pt x="12458" y="21104"/>
                          </a:cubicBezTo>
                          <a:cubicBezTo>
                            <a:pt x="12937" y="20854"/>
                            <a:pt x="13306" y="20518"/>
                            <a:pt x="13511" y="20138"/>
                          </a:cubicBezTo>
                          <a:cubicBezTo>
                            <a:pt x="13722" y="19745"/>
                            <a:pt x="13755" y="19311"/>
                            <a:pt x="13605" y="18898"/>
                          </a:cubicBezTo>
                          <a:cubicBezTo>
                            <a:pt x="13457" y="18490"/>
                            <a:pt x="13129" y="18099"/>
                            <a:pt x="12591" y="17778"/>
                          </a:cubicBezTo>
                          <a:lnTo>
                            <a:pt x="10875" y="16757"/>
                          </a:lnTo>
                          <a:lnTo>
                            <a:pt x="17617" y="12744"/>
                          </a:lnTo>
                          <a:cubicBezTo>
                            <a:pt x="19415" y="11620"/>
                            <a:pt x="20488" y="10269"/>
                            <a:pt x="20941" y="8869"/>
                          </a:cubicBezTo>
                          <a:cubicBezTo>
                            <a:pt x="21393" y="7472"/>
                            <a:pt x="21227" y="6022"/>
                            <a:pt x="20501" y="4712"/>
                          </a:cubicBezTo>
                          <a:cubicBezTo>
                            <a:pt x="19788" y="3426"/>
                            <a:pt x="18543" y="2287"/>
                            <a:pt x="16908" y="1445"/>
                          </a:cubicBezTo>
                          <a:cubicBezTo>
                            <a:pt x="15244" y="588"/>
                            <a:pt x="13164" y="27"/>
                            <a:pt x="10747" y="1"/>
                          </a:cubicBezTo>
                          <a:close/>
                          <a:moveTo>
                            <a:pt x="10602" y="232"/>
                          </a:moveTo>
                          <a:cubicBezTo>
                            <a:pt x="12808" y="231"/>
                            <a:pt x="14734" y="698"/>
                            <a:pt x="16313" y="1437"/>
                          </a:cubicBezTo>
                          <a:cubicBezTo>
                            <a:pt x="17975" y="2214"/>
                            <a:pt x="19271" y="3301"/>
                            <a:pt x="20037" y="4550"/>
                          </a:cubicBezTo>
                          <a:cubicBezTo>
                            <a:pt x="20840" y="5859"/>
                            <a:pt x="21053" y="7324"/>
                            <a:pt x="20626" y="8731"/>
                          </a:cubicBezTo>
                          <a:cubicBezTo>
                            <a:pt x="20204" y="10123"/>
                            <a:pt x="19153" y="11464"/>
                            <a:pt x="17383" y="12568"/>
                          </a:cubicBezTo>
                          <a:lnTo>
                            <a:pt x="10575" y="16588"/>
                          </a:lnTo>
                          <a:lnTo>
                            <a:pt x="3821" y="12566"/>
                          </a:lnTo>
                          <a:cubicBezTo>
                            <a:pt x="2073" y="11495"/>
                            <a:pt x="1025" y="10198"/>
                            <a:pt x="580" y="8849"/>
                          </a:cubicBezTo>
                          <a:cubicBezTo>
                            <a:pt x="129" y="7481"/>
                            <a:pt x="297" y="6055"/>
                            <a:pt x="1019" y="4770"/>
                          </a:cubicBezTo>
                          <a:cubicBezTo>
                            <a:pt x="1737" y="3493"/>
                            <a:pt x="2997" y="2368"/>
                            <a:pt x="4646" y="1551"/>
                          </a:cubicBezTo>
                          <a:cubicBezTo>
                            <a:pt x="6267" y="748"/>
                            <a:pt x="8277" y="233"/>
                            <a:pt x="10602" y="232"/>
                          </a:cubicBezTo>
                          <a:close/>
                          <a:moveTo>
                            <a:pt x="10598" y="16925"/>
                          </a:moveTo>
                          <a:lnTo>
                            <a:pt x="12473" y="18031"/>
                          </a:lnTo>
                          <a:cubicBezTo>
                            <a:pt x="14284" y="19192"/>
                            <a:pt x="13108" y="21279"/>
                            <a:pt x="10631" y="21299"/>
                          </a:cubicBezTo>
                          <a:cubicBezTo>
                            <a:pt x="8094" y="21320"/>
                            <a:pt x="6861" y="19177"/>
                            <a:pt x="8730" y="17997"/>
                          </a:cubicBezTo>
                          <a:lnTo>
                            <a:pt x="10598" y="16925"/>
                          </a:lnTo>
                          <a:close/>
                        </a:path>
                      </a:pathLst>
                    </a:custGeom>
                    <a:gradFill>
                      <a:gsLst>
                        <a:gs pos="56000">
                          <a:srgbClr val="C4CAD3"/>
                        </a:gs>
                        <a:gs pos="87000">
                          <a:srgbClr val="C4CAD3"/>
                        </a:gs>
                        <a:gs pos="74000">
                          <a:srgbClr val="1D4E89"/>
                        </a:gs>
                      </a:gsLst>
                      <a:lin ang="5400000" scaled="0"/>
                    </a:gradFill>
                    <a:ln w="12700" cap="flat">
                      <a:noFill/>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252625"/>
                        </a:solidFill>
                        <a:effectLst/>
                        <a:uLnTx/>
                        <a:uFillTx/>
                        <a:latin typeface="Helvetica Neue Medium"/>
                        <a:ea typeface="Helvetica Neue Medium"/>
                        <a:cs typeface="Helvetica Neue Medium"/>
                        <a:sym typeface="Helvetica Neue Medium"/>
                      </a:endParaRPr>
                    </a:p>
                  </p:txBody>
                </p:sp>
              </p:grpSp>
            </p:grpSp>
          </p:grpSp>
        </p:grpSp>
      </p:grpSp>
      <p:sp>
        <p:nvSpPr>
          <p:cNvPr id="4" name="Rectangle 108">
            <a:extLst>
              <a:ext uri="{FF2B5EF4-FFF2-40B4-BE49-F238E27FC236}">
                <a16:creationId xmlns:a16="http://schemas.microsoft.com/office/drawing/2014/main" id="{D91DC6A5-0CC8-96D2-A86A-1A1ECCD43893}"/>
              </a:ext>
            </a:extLst>
          </p:cNvPr>
          <p:cNvSpPr/>
          <p:nvPr/>
        </p:nvSpPr>
        <p:spPr>
          <a:xfrm>
            <a:off x="8229342" y="2018337"/>
            <a:ext cx="4002343" cy="3804055"/>
          </a:xfrm>
          <a:prstGeom prst="rect">
            <a:avLst/>
          </a:prstGeom>
        </p:spPr>
        <p:txBody>
          <a:bodyPr wrap="square">
            <a:spAutoFit/>
          </a:bodyPr>
          <a:lstStyle/>
          <a:p>
            <a:pPr marL="0" marR="0" lvl="0" indent="0" algn="l" defTabSz="914400" rtl="0" eaLnBrk="1" fontAlgn="auto" latinLnBrk="0" hangingPunct="1">
              <a:lnSpc>
                <a:spcPct val="250000"/>
              </a:lnSpc>
              <a:spcBef>
                <a:spcPts val="0"/>
              </a:spcBef>
              <a:spcAft>
                <a:spcPts val="0"/>
              </a:spcAft>
              <a:buClrTx/>
              <a:buSzTx/>
              <a:buFontTx/>
              <a:buNone/>
              <a:tabLst/>
              <a:defRPr/>
            </a:pPr>
            <a:r>
              <a:rPr lang="en-US" sz="2000" dirty="0">
                <a:solidFill>
                  <a:srgbClr val="656467">
                    <a:lumMod val="75000"/>
                  </a:srgbClr>
                </a:solidFill>
                <a:latin typeface="Century Gothic"/>
              </a:rPr>
              <a:t>1. Motivation</a:t>
            </a:r>
          </a:p>
          <a:p>
            <a:pPr marL="0" marR="0" lvl="0" indent="0" algn="l" defTabSz="914400" rtl="0" eaLnBrk="1" fontAlgn="auto" latinLnBrk="0" hangingPunct="1">
              <a:lnSpc>
                <a:spcPct val="250000"/>
              </a:lnSpc>
              <a:spcBef>
                <a:spcPts val="0"/>
              </a:spcBef>
              <a:spcAft>
                <a:spcPts val="0"/>
              </a:spcAft>
              <a:buClrTx/>
              <a:buSzTx/>
              <a:buFontTx/>
              <a:buNone/>
              <a:tabLst/>
              <a:defRPr/>
            </a:pPr>
            <a:r>
              <a:rPr lang="en-US" sz="2000" b="1" dirty="0">
                <a:solidFill>
                  <a:srgbClr val="1D4E89"/>
                </a:solidFill>
                <a:latin typeface="Century Gothic"/>
              </a:rPr>
              <a:t>2. Methodology</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56467">
                    <a:lumMod val="75000"/>
                  </a:srgbClr>
                </a:solidFill>
                <a:effectLst/>
                <a:uLnTx/>
                <a:uFillTx/>
                <a:latin typeface="Century Gothic"/>
                <a:cs typeface="Century Gothic"/>
              </a:rPr>
              <a:t>3. Experiment &amp; Results</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56467">
                    <a:lumMod val="75000"/>
                  </a:srgbClr>
                </a:solidFill>
                <a:effectLst/>
                <a:uLnTx/>
                <a:uFillTx/>
                <a:latin typeface="Century Gothic"/>
                <a:cs typeface="Century Gothic"/>
              </a:rPr>
              <a:t>4. Limitations</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56467">
                    <a:lumMod val="75000"/>
                  </a:srgbClr>
                </a:solidFill>
                <a:effectLst/>
                <a:uLnTx/>
                <a:uFillTx/>
                <a:latin typeface="Century Gothic"/>
                <a:cs typeface="Century Gothic"/>
              </a:rPr>
              <a:t>5. Conclusions</a:t>
            </a:r>
          </a:p>
        </p:txBody>
      </p:sp>
      <p:sp>
        <p:nvSpPr>
          <p:cNvPr id="6" name="Marcador de número de diapositiva 2">
            <a:extLst>
              <a:ext uri="{FF2B5EF4-FFF2-40B4-BE49-F238E27FC236}">
                <a16:creationId xmlns:a16="http://schemas.microsoft.com/office/drawing/2014/main" id="{24751B6B-2586-0989-0ED0-26CB539415F5}"/>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mtClean="0">
                <a:solidFill>
                  <a:srgbClr val="000000">
                    <a:tint val="75000"/>
                  </a:srgbClr>
                </a:solidFill>
                <a:latin typeface="Century Gothic" panose="020B0502020202020204" pitchFamily="34" charset="0"/>
              </a:rPr>
              <a:pPr/>
              <a:t>9</a:t>
            </a:fld>
            <a:endParaRPr lang="en-US" dirty="0">
              <a:solidFill>
                <a:srgbClr val="000000">
                  <a:tint val="75000"/>
                </a:srgbClr>
              </a:solidFill>
              <a:latin typeface="Century Gothic" panose="020B0502020202020204" pitchFamily="34" charset="0"/>
            </a:endParaRPr>
          </a:p>
        </p:txBody>
      </p:sp>
    </p:spTree>
    <p:extLst>
      <p:ext uri="{BB962C8B-B14F-4D97-AF65-F5344CB8AC3E}">
        <p14:creationId xmlns:p14="http://schemas.microsoft.com/office/powerpoint/2010/main" val="1711599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50000" fill="hold" nodeType="afterEffect">
                                  <p:stCondLst>
                                    <p:cond delay="0"/>
                                  </p:stCondLst>
                                  <p:childTnLst>
                                    <p:animRot by="-1320000">
                                      <p:cBhvr>
                                        <p:cTn id="6" dur="2000" fill="hold"/>
                                        <p:tgtEl>
                                          <p:spTgt spid="11"/>
                                        </p:tgtEl>
                                        <p:attrNameLst>
                                          <p:attrName>r</p:attrName>
                                        </p:attrNameLst>
                                      </p:cBhvr>
                                    </p:animRot>
                                  </p:childTnLst>
                                </p:cTn>
                              </p:par>
                              <p:par>
                                <p:cTn id="7" presetID="8" presetClass="emph" presetSubtype="0" fill="hold" nodeType="withEffect">
                                  <p:stCondLst>
                                    <p:cond delay="0"/>
                                  </p:stCondLst>
                                  <p:childTnLst>
                                    <p:animRot by="21600000">
                                      <p:cBhvr>
                                        <p:cTn id="8" dur="20000" fill="hold"/>
                                        <p:tgtEl>
                                          <p:spTgt spid="42"/>
                                        </p:tgtEl>
                                        <p:attrNameLst>
                                          <p:attrName>r</p:attrName>
                                        </p:attrNameLst>
                                      </p:cBhvr>
                                    </p:animRot>
                                  </p:childTnLst>
                                </p:cTn>
                              </p:par>
                              <p:par>
                                <p:cTn id="9" presetID="6" presetClass="emph" presetSubtype="0" repeatCount="0" decel="50000" autoRev="1" fill="hold" nodeType="withEffect">
                                  <p:stCondLst>
                                    <p:cond delay="0"/>
                                  </p:stCondLst>
                                  <p:childTnLst>
                                    <p:animScale>
                                      <p:cBhvr>
                                        <p:cTn id="10" dur="1250" fill="hold"/>
                                        <p:tgtEl>
                                          <p:spTgt spid="42"/>
                                        </p:tgtEl>
                                      </p:cBhvr>
                                      <p:by x="133000" y="13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ol">
      <a:dk1>
        <a:srgbClr val="000000"/>
      </a:dk1>
      <a:lt1>
        <a:srgbClr val="FFFFFF"/>
      </a:lt1>
      <a:dk2>
        <a:srgbClr val="2D3847"/>
      </a:dk2>
      <a:lt2>
        <a:srgbClr val="E7E6E6"/>
      </a:lt2>
      <a:accent1>
        <a:srgbClr val="33C5FE"/>
      </a:accent1>
      <a:accent2>
        <a:srgbClr val="FEC415"/>
      </a:accent2>
      <a:accent3>
        <a:srgbClr val="F54661"/>
      </a:accent3>
      <a:accent4>
        <a:srgbClr val="64C019"/>
      </a:accent4>
      <a:accent5>
        <a:srgbClr val="578EB8"/>
      </a:accent5>
      <a:accent6>
        <a:srgbClr val="3F7095"/>
      </a:accent6>
      <a:hlink>
        <a:srgbClr val="0563C1"/>
      </a:hlink>
      <a:folHlink>
        <a:srgbClr val="954F72"/>
      </a:folHlink>
    </a:clrScheme>
    <a:fontScheme name="Custom 6">
      <a:majorFont>
        <a:latin typeface="Poppi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a:themeElements>
    <a:clrScheme name="Blue">
      <a:dk1>
        <a:srgbClr val="000000"/>
      </a:dk1>
      <a:lt1>
        <a:srgbClr val="FFFFFF"/>
      </a:lt1>
      <a:dk2>
        <a:srgbClr val="000000"/>
      </a:dk2>
      <a:lt2>
        <a:srgbClr val="FEFFFF"/>
      </a:lt2>
      <a:accent1>
        <a:srgbClr val="2A729F"/>
      </a:accent1>
      <a:accent2>
        <a:srgbClr val="ECF2F6"/>
      </a:accent2>
      <a:accent3>
        <a:srgbClr val="747F83"/>
      </a:accent3>
      <a:accent4>
        <a:srgbClr val="949494"/>
      </a:accent4>
      <a:accent5>
        <a:srgbClr val="EAEAEA"/>
      </a:accent5>
      <a:accent6>
        <a:srgbClr val="D4D4D4"/>
      </a:accent6>
      <a:hlink>
        <a:srgbClr val="FEFFFF"/>
      </a:hlink>
      <a:folHlink>
        <a:srgbClr val="595959"/>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 id="{F34F8E86-971B-8144-86D2-002F53367952}" vid="{91901892-54E1-DF40-B961-D461CE970EEF}"/>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Custom 7">
      <a:dk1>
        <a:srgbClr val="000000"/>
      </a:dk1>
      <a:lt1>
        <a:srgbClr val="FFFFFF"/>
      </a:lt1>
      <a:dk2>
        <a:srgbClr val="000000"/>
      </a:dk2>
      <a:lt2>
        <a:srgbClr val="F8F8F8"/>
      </a:lt2>
      <a:accent1>
        <a:srgbClr val="1C8EF4"/>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5DB4A73-FA8F-4ADB-86FD-ABA8B4DB79A6}">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3471</Words>
  <Application>Microsoft Office PowerPoint</Application>
  <PresentationFormat>Panorámica</PresentationFormat>
  <Paragraphs>767</Paragraphs>
  <Slides>47</Slides>
  <Notes>36</Notes>
  <HiddenSlides>0</HiddenSlides>
  <MMClips>0</MMClips>
  <ScaleCrop>false</ScaleCrop>
  <HeadingPairs>
    <vt:vector size="6" baseType="variant">
      <vt:variant>
        <vt:lpstr>Fuentes usadas</vt:lpstr>
      </vt:variant>
      <vt:variant>
        <vt:i4>13</vt:i4>
      </vt:variant>
      <vt:variant>
        <vt:lpstr>Tema</vt:lpstr>
      </vt:variant>
      <vt:variant>
        <vt:i4>4</vt:i4>
      </vt:variant>
      <vt:variant>
        <vt:lpstr>Títulos de diapositiva</vt:lpstr>
      </vt:variant>
      <vt:variant>
        <vt:i4>47</vt:i4>
      </vt:variant>
    </vt:vector>
  </HeadingPairs>
  <TitlesOfParts>
    <vt:vector size="64" baseType="lpstr">
      <vt:lpstr>Aptos</vt:lpstr>
      <vt:lpstr>Arial</vt:lpstr>
      <vt:lpstr>Calibri</vt:lpstr>
      <vt:lpstr>Calibri Light</vt:lpstr>
      <vt:lpstr>Cambria Math</vt:lpstr>
      <vt:lpstr>Century Gothic</vt:lpstr>
      <vt:lpstr>Gill Sans</vt:lpstr>
      <vt:lpstr>Helvetica Neue Medium</vt:lpstr>
      <vt:lpstr>Nexa Bold</vt:lpstr>
      <vt:lpstr>Open Sans</vt:lpstr>
      <vt:lpstr>Poppins</vt:lpstr>
      <vt:lpstr>Roboto Light</vt:lpstr>
      <vt:lpstr>Wingdings</vt:lpstr>
      <vt:lpstr>Office Theme</vt:lpstr>
      <vt:lpstr>Blue</vt:lpstr>
      <vt:lpstr>1_Office Theme</vt:lpstr>
      <vt:lpstr>2_Office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Manager>You Exec (https://youexec.com/resources)</Manager>
  <Company>You Exec (https://youexec.com/resources)</Company>
  <LinksUpToDate>false</LinksUpToDate>
  <SharedDoc>false</SharedDoc>
  <HyperlinkBase>You Exec (https://youexec.com/resources)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Kanban Methodology</dc:title>
  <dc:subject>Kanban Methodology</dc:subject>
  <dc:creator>You Exec (https://youexec.com/resources)</dc:creator>
  <cp:keywords>You Exec (https:/youexec.com/resources)</cp:keywords>
  <dc:description>You Exec (https://youexec.com/resources)</dc:description>
  <cp:lastModifiedBy>Camilo Andres Martinez Martinez</cp:lastModifiedBy>
  <cp:revision>642</cp:revision>
  <dcterms:created xsi:type="dcterms:W3CDTF">2019-07-26T02:00:50Z</dcterms:created>
  <dcterms:modified xsi:type="dcterms:W3CDTF">2024-12-16T15:12:08Z</dcterms:modified>
  <cp:category>You Exec (https://youexec.com/resources)</cp:category>
</cp:coreProperties>
</file>